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8" r:id="rId31"/>
    <p:sldId id="316" r:id="rId32"/>
    <p:sldId id="290" r:id="rId33"/>
    <p:sldId id="318" r:id="rId34"/>
    <p:sldId id="321" r:id="rId35"/>
    <p:sldId id="319" r:id="rId36"/>
    <p:sldId id="322" r:id="rId37"/>
    <p:sldId id="292" r:id="rId38"/>
    <p:sldId id="320" r:id="rId39"/>
    <p:sldId id="327" r:id="rId40"/>
    <p:sldId id="328" r:id="rId41"/>
    <p:sldId id="329" r:id="rId42"/>
    <p:sldId id="293" r:id="rId43"/>
    <p:sldId id="294" r:id="rId44"/>
    <p:sldId id="295" r:id="rId45"/>
    <p:sldId id="326" r:id="rId46"/>
    <p:sldId id="33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>
        <p:scale>
          <a:sx n="60" d="100"/>
          <a:sy n="60" d="100"/>
        </p:scale>
        <p:origin x="-165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0D0F1-18E4-4854-9EC7-37B2E67A31D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933B-679C-4976-8BC7-0313FC2EE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board plus marker plus invite elaboration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A way of life not just a religion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1.3 billion Muslims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out of every 5 people is a Muslim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20% of the world’s population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</a:t>
            </a:r>
            <a:r>
              <a:rPr lang="en-US" baseline="0" dirty="0" smtClean="0"/>
              <a:t> why Islam was there since time became immemorial. (see </a:t>
            </a:r>
            <a:r>
              <a:rPr lang="en-US" baseline="0" dirty="0" err="1" smtClean="0"/>
              <a:t>Zakir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Naik</a:t>
            </a:r>
            <a:r>
              <a:rPr lang="en-US" baseline="0" dirty="0" smtClean="0"/>
              <a:t> when Islam began)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Over fifty countries have Muslim-majority populations, while other groups of believers are clustered in minority communities on nearly every continent.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Although Islam is often associated with the Arab world and the Middle East, fewer than 15% of Muslims are Arab.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A42"/>
                </a:solidFill>
                <a:effectLst/>
                <a:latin typeface="Verdana" pitchFamily="34" charset="0"/>
                <a:cs typeface="Arial" pitchFamily="34" charset="0"/>
              </a:rPr>
              <a:t>Countries With The Largest Muslim Populations (2009) from http://islam.about.com/od/muslimcountries/a/population.htm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0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types of Jihad:</a:t>
            </a:r>
          </a:p>
          <a:p>
            <a:r>
              <a:rPr lang="en-US" dirty="0" smtClean="0"/>
              <a:t>1) Spiritual Jihad</a:t>
            </a:r>
          </a:p>
          <a:p>
            <a:r>
              <a:rPr lang="en-US" dirty="0" smtClean="0"/>
              <a:t>2) Verbal</a:t>
            </a:r>
            <a:r>
              <a:rPr lang="en-US" baseline="0" dirty="0" smtClean="0"/>
              <a:t> Jihad</a:t>
            </a:r>
            <a:endParaRPr lang="en-US" dirty="0" smtClean="0"/>
          </a:p>
          <a:p>
            <a:r>
              <a:rPr lang="en-US" dirty="0" smtClean="0"/>
              <a:t>3) Combative/physical</a:t>
            </a:r>
            <a:r>
              <a:rPr lang="en-US" baseline="0" dirty="0" smtClean="0"/>
              <a:t> Jihad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933B-679C-4976-8BC7-0313FC2EE1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4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ADA6-16B3-4799-A2E8-A08D7198F18F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4CA3-8131-42DE-B206-06B93A2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27710"/>
            <a:ext cx="9253157" cy="68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3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3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0"/>
            <a:ext cx="9154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"/>
            <a:ext cx="9144000" cy="68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0"/>
            <a:ext cx="91334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0"/>
            <a:ext cx="9130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0"/>
            <a:ext cx="91702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-10510"/>
            <a:ext cx="9180786" cy="68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Brainstorm the word ‘Islam’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Lecture on M65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Q &amp; 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DAN discussion</a:t>
            </a:r>
          </a:p>
        </p:txBody>
      </p:sp>
    </p:spTree>
    <p:extLst>
      <p:ext uri="{BB962C8B-B14F-4D97-AF65-F5344CB8AC3E}">
        <p14:creationId xmlns:p14="http://schemas.microsoft.com/office/powerpoint/2010/main" val="460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0"/>
            <a:ext cx="9130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6"/>
            <a:ext cx="9144000" cy="683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"/>
            <a:ext cx="9144000" cy="686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0"/>
            <a:ext cx="9159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whatisislam.org.uk/images/What-is-Islam-design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63880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7882"/>
            <a:ext cx="9125607" cy="685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3"/>
            <a:ext cx="9144000" cy="683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5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 &amp; 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62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discussion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Procedures:</a:t>
            </a:r>
          </a:p>
          <a:p>
            <a:pPr marL="0" indent="0">
              <a:buNone/>
            </a:pPr>
            <a:r>
              <a:rPr lang="en-US" dirty="0" smtClean="0"/>
              <a:t>1) A statement will be shown. </a:t>
            </a:r>
          </a:p>
          <a:p>
            <a:pPr marL="0" indent="0">
              <a:buNone/>
            </a:pPr>
            <a:r>
              <a:rPr lang="en-US" dirty="0" smtClean="0"/>
              <a:t>2) You have to decide your stance about the statement (Agree, Disagree or Neutral)</a:t>
            </a:r>
          </a:p>
          <a:p>
            <a:pPr marL="0" indent="0">
              <a:buNone/>
            </a:pPr>
            <a:r>
              <a:rPr lang="en-US" dirty="0" smtClean="0"/>
              <a:t>3) You may be asked to explain your 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</a:t>
            </a:r>
            <a:r>
              <a:rPr lang="en-US" dirty="0" smtClean="0"/>
              <a:t> Muhammad was the founder of Islam and Muslims worship him.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5</a:t>
            </a:r>
            <a:r>
              <a:rPr lang="en-US" dirty="0" smtClean="0"/>
              <a:t>0% of the Muslims are Arabs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232210"/>
              </p:ext>
            </p:extLst>
          </p:nvPr>
        </p:nvGraphicFramePr>
        <p:xfrm>
          <a:off x="1600200" y="228600"/>
          <a:ext cx="6019800" cy="6169042"/>
        </p:xfrm>
        <a:graphic>
          <a:graphicData uri="http://schemas.openxmlformats.org/drawingml/2006/table">
            <a:tbl>
              <a:tblPr/>
              <a:tblGrid>
                <a:gridCol w="1406496"/>
                <a:gridCol w="4613304"/>
              </a:tblGrid>
              <a:tr h="414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Country</a:t>
                      </a:r>
                      <a:endParaRPr lang="en-US" sz="2400" dirty="0">
                        <a:effectLst/>
                      </a:endParaRP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Number of Muslims</a:t>
                      </a:r>
                      <a:endParaRPr lang="en-US" sz="2400" dirty="0">
                        <a:effectLst/>
                      </a:endParaRP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Indonesia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203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Pakistan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174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India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161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Bangladesh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145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Egypt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79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Nigeria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78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Iran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74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Turkey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74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Algeria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34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Morocco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32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Iraq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30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Sudan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30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Afghanistan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28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Ethiopia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28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Uzbekistan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26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Saudi Arabia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25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Yemen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23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China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22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Syria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20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Russia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16 million</a:t>
                      </a:r>
                    </a:p>
                  </a:txBody>
                  <a:tcPr marL="6699" marR="6699" marT="6699" marB="6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00425" y="1364488"/>
            <a:ext cx="65" cy="3571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Wearing the Hijab is oppressive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islam-watch.org/Assets/Muslim-child-abuse-little-girl-in-hij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857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3.gstatic.com/images?q=tbn:ANd9GcRbeq08UllhYNP-ryGJSPrpW6QWQq_WqfwiRNqgXPwQlEdacu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62048"/>
            <a:ext cx="2533650" cy="31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2628"/>
            <a:ext cx="9162393" cy="68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"/>
            <a:ext cx="9144000" cy="686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3" y="0"/>
            <a:ext cx="9151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51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9144000" cy="68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07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Muslims support Jihad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7883"/>
            <a:ext cx="9130862" cy="68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3"/>
            <a:ext cx="9144000" cy="683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9144000" cy="68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9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86"/>
            <a:ext cx="9144000" cy="682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263</Words>
  <Application>Microsoft Office PowerPoint</Application>
  <PresentationFormat>On-screen Show (4:3)</PresentationFormat>
  <Paragraphs>79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Q &amp; A</vt:lpstr>
      <vt:lpstr>DAN discussion</vt:lpstr>
      <vt:lpstr>1. Muhammad was the founder of Islam and Muslims worship him. </vt:lpstr>
      <vt:lpstr>2. 50% of the Muslims are Arabs</vt:lpstr>
      <vt:lpstr>PowerPoint Presentation</vt:lpstr>
      <vt:lpstr>3. Wearing the Hijab is oppressive </vt:lpstr>
      <vt:lpstr>PowerPoint Presentation</vt:lpstr>
      <vt:lpstr>PowerPoint Presentation</vt:lpstr>
      <vt:lpstr>PowerPoint Presentation</vt:lpstr>
      <vt:lpstr>PowerPoint Presentation</vt:lpstr>
      <vt:lpstr>     4.  Muslims support Jihad     </vt:lpstr>
      <vt:lpstr>PowerPoint Presentation</vt:lpstr>
      <vt:lpstr>PowerPoint Presentation</vt:lpstr>
      <vt:lpstr>PowerPoint Presentation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2014-04-23T02:46:28Z</dcterms:created>
  <dcterms:modified xsi:type="dcterms:W3CDTF">2014-04-23T05:36:44Z</dcterms:modified>
</cp:coreProperties>
</file>