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Default Extension="M1V" ContentType="video/unknown"/>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notesSlides/notesSlide5.xml" ContentType="application/vnd.openxmlformats-officedocument.presentationml.notesSlide+xml"/>
  <Default Extension="wmv" ContentType="video/x-ms-wm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4" r:id="rId2"/>
    <p:sldMasterId id="2147483655" r:id="rId3"/>
    <p:sldMasterId id="2147483730" r:id="rId4"/>
    <p:sldMasterId id="2147483744" r:id="rId5"/>
    <p:sldMasterId id="2147483868" r:id="rId6"/>
    <p:sldMasterId id="2147483978" r:id="rId7"/>
    <p:sldMasterId id="2147483991" r:id="rId8"/>
    <p:sldMasterId id="2147485496" r:id="rId9"/>
    <p:sldMasterId id="2147485509" r:id="rId10"/>
    <p:sldMasterId id="2147485521" r:id="rId11"/>
    <p:sldMasterId id="2147485534" r:id="rId12"/>
    <p:sldMasterId id="2147485547" r:id="rId13"/>
    <p:sldMasterId id="2147485559" r:id="rId14"/>
  </p:sldMasterIdLst>
  <p:notesMasterIdLst>
    <p:notesMasterId r:id="rId74"/>
  </p:notesMasterIdLst>
  <p:handoutMasterIdLst>
    <p:handoutMasterId r:id="rId75"/>
  </p:handoutMasterIdLst>
  <p:sldIdLst>
    <p:sldId id="432" r:id="rId15"/>
    <p:sldId id="416" r:id="rId16"/>
    <p:sldId id="537" r:id="rId17"/>
    <p:sldId id="418" r:id="rId18"/>
    <p:sldId id="489" r:id="rId19"/>
    <p:sldId id="538" r:id="rId20"/>
    <p:sldId id="597" r:id="rId21"/>
    <p:sldId id="490" r:id="rId22"/>
    <p:sldId id="491" r:id="rId23"/>
    <p:sldId id="419" r:id="rId24"/>
    <p:sldId id="420" r:id="rId25"/>
    <p:sldId id="422" r:id="rId26"/>
    <p:sldId id="423" r:id="rId27"/>
    <p:sldId id="540" r:id="rId28"/>
    <p:sldId id="541" r:id="rId29"/>
    <p:sldId id="542" r:id="rId30"/>
    <p:sldId id="543" r:id="rId31"/>
    <p:sldId id="576" r:id="rId32"/>
    <p:sldId id="577" r:id="rId33"/>
    <p:sldId id="578" r:id="rId34"/>
    <p:sldId id="579" r:id="rId35"/>
    <p:sldId id="580" r:id="rId36"/>
    <p:sldId id="581" r:id="rId37"/>
    <p:sldId id="582" r:id="rId38"/>
    <p:sldId id="583" r:id="rId39"/>
    <p:sldId id="584" r:id="rId40"/>
    <p:sldId id="585" r:id="rId41"/>
    <p:sldId id="586" r:id="rId42"/>
    <p:sldId id="587" r:id="rId43"/>
    <p:sldId id="563" r:id="rId44"/>
    <p:sldId id="564" r:id="rId45"/>
    <p:sldId id="565" r:id="rId46"/>
    <p:sldId id="566" r:id="rId47"/>
    <p:sldId id="567" r:id="rId48"/>
    <p:sldId id="496" r:id="rId49"/>
    <p:sldId id="572" r:id="rId50"/>
    <p:sldId id="499" r:id="rId51"/>
    <p:sldId id="500" r:id="rId52"/>
    <p:sldId id="501" r:id="rId53"/>
    <p:sldId id="502" r:id="rId54"/>
    <p:sldId id="504" r:id="rId55"/>
    <p:sldId id="588" r:id="rId56"/>
    <p:sldId id="589" r:id="rId57"/>
    <p:sldId id="590" r:id="rId58"/>
    <p:sldId id="591" r:id="rId59"/>
    <p:sldId id="592" r:id="rId60"/>
    <p:sldId id="593" r:id="rId61"/>
    <p:sldId id="594" r:id="rId62"/>
    <p:sldId id="595" r:id="rId63"/>
    <p:sldId id="596" r:id="rId64"/>
    <p:sldId id="575" r:id="rId65"/>
    <p:sldId id="574" r:id="rId66"/>
    <p:sldId id="464" r:id="rId67"/>
    <p:sldId id="465" r:id="rId68"/>
    <p:sldId id="570" r:id="rId69"/>
    <p:sldId id="571" r:id="rId70"/>
    <p:sldId id="560" r:id="rId71"/>
    <p:sldId id="468" r:id="rId72"/>
    <p:sldId id="529" r:id="rId73"/>
  </p:sldIdLst>
  <p:sldSz cx="9906000" cy="6858000" type="A4"/>
  <p:notesSz cx="9928225" cy="6797675"/>
  <p:defaultTextStyle>
    <a:defPPr>
      <a:defRPr lang="tr-TR"/>
    </a:defPPr>
    <a:lvl1pPr algn="l" rtl="0" fontAlgn="base">
      <a:spcBef>
        <a:spcPct val="50000"/>
      </a:spcBef>
      <a:spcAft>
        <a:spcPct val="0"/>
      </a:spcAft>
      <a:buChar char="•"/>
      <a:defRPr sz="3600" kern="1200">
        <a:solidFill>
          <a:schemeClr val="tx1"/>
        </a:solidFill>
        <a:latin typeface="標楷體" pitchFamily="65" charset="-120"/>
        <a:ea typeface="標楷體" pitchFamily="65" charset="-120"/>
        <a:cs typeface="+mn-cs"/>
      </a:defRPr>
    </a:lvl1pPr>
    <a:lvl2pPr marL="457200" algn="l" rtl="0" fontAlgn="base">
      <a:spcBef>
        <a:spcPct val="50000"/>
      </a:spcBef>
      <a:spcAft>
        <a:spcPct val="0"/>
      </a:spcAft>
      <a:buChar char="•"/>
      <a:defRPr sz="3600" kern="1200">
        <a:solidFill>
          <a:schemeClr val="tx1"/>
        </a:solidFill>
        <a:latin typeface="標楷體" pitchFamily="65" charset="-120"/>
        <a:ea typeface="標楷體" pitchFamily="65" charset="-120"/>
        <a:cs typeface="+mn-cs"/>
      </a:defRPr>
    </a:lvl2pPr>
    <a:lvl3pPr marL="914400" algn="l" rtl="0" fontAlgn="base">
      <a:spcBef>
        <a:spcPct val="50000"/>
      </a:spcBef>
      <a:spcAft>
        <a:spcPct val="0"/>
      </a:spcAft>
      <a:buChar char="•"/>
      <a:defRPr sz="3600" kern="1200">
        <a:solidFill>
          <a:schemeClr val="tx1"/>
        </a:solidFill>
        <a:latin typeface="標楷體" pitchFamily="65" charset="-120"/>
        <a:ea typeface="標楷體" pitchFamily="65" charset="-120"/>
        <a:cs typeface="+mn-cs"/>
      </a:defRPr>
    </a:lvl3pPr>
    <a:lvl4pPr marL="1371600" algn="l" rtl="0" fontAlgn="base">
      <a:spcBef>
        <a:spcPct val="50000"/>
      </a:spcBef>
      <a:spcAft>
        <a:spcPct val="0"/>
      </a:spcAft>
      <a:buChar char="•"/>
      <a:defRPr sz="3600" kern="1200">
        <a:solidFill>
          <a:schemeClr val="tx1"/>
        </a:solidFill>
        <a:latin typeface="標楷體" pitchFamily="65" charset="-120"/>
        <a:ea typeface="標楷體" pitchFamily="65" charset="-120"/>
        <a:cs typeface="+mn-cs"/>
      </a:defRPr>
    </a:lvl4pPr>
    <a:lvl5pPr marL="1828800" algn="l" rtl="0" fontAlgn="base">
      <a:spcBef>
        <a:spcPct val="50000"/>
      </a:spcBef>
      <a:spcAft>
        <a:spcPct val="0"/>
      </a:spcAft>
      <a:buChar char="•"/>
      <a:defRPr sz="3600" kern="1200">
        <a:solidFill>
          <a:schemeClr val="tx1"/>
        </a:solidFill>
        <a:latin typeface="標楷體" pitchFamily="65" charset="-120"/>
        <a:ea typeface="標楷體" pitchFamily="65" charset="-120"/>
        <a:cs typeface="+mn-cs"/>
      </a:defRPr>
    </a:lvl5pPr>
    <a:lvl6pPr marL="2286000" algn="l" defTabSz="914400" rtl="0" eaLnBrk="1" latinLnBrk="0" hangingPunct="1">
      <a:defRPr sz="3600" kern="1200">
        <a:solidFill>
          <a:schemeClr val="tx1"/>
        </a:solidFill>
        <a:latin typeface="標楷體" pitchFamily="65" charset="-120"/>
        <a:ea typeface="標楷體" pitchFamily="65" charset="-120"/>
        <a:cs typeface="+mn-cs"/>
      </a:defRPr>
    </a:lvl6pPr>
    <a:lvl7pPr marL="2743200" algn="l" defTabSz="914400" rtl="0" eaLnBrk="1" latinLnBrk="0" hangingPunct="1">
      <a:defRPr sz="3600" kern="1200">
        <a:solidFill>
          <a:schemeClr val="tx1"/>
        </a:solidFill>
        <a:latin typeface="標楷體" pitchFamily="65" charset="-120"/>
        <a:ea typeface="標楷體" pitchFamily="65" charset="-120"/>
        <a:cs typeface="+mn-cs"/>
      </a:defRPr>
    </a:lvl7pPr>
    <a:lvl8pPr marL="3200400" algn="l" defTabSz="914400" rtl="0" eaLnBrk="1" latinLnBrk="0" hangingPunct="1">
      <a:defRPr sz="3600" kern="1200">
        <a:solidFill>
          <a:schemeClr val="tx1"/>
        </a:solidFill>
        <a:latin typeface="標楷體" pitchFamily="65" charset="-120"/>
        <a:ea typeface="標楷體" pitchFamily="65" charset="-120"/>
        <a:cs typeface="+mn-cs"/>
      </a:defRPr>
    </a:lvl8pPr>
    <a:lvl9pPr marL="3657600" algn="l" defTabSz="914400" rtl="0" eaLnBrk="1" latinLnBrk="0" hangingPunct="1">
      <a:defRPr sz="3600" kern="1200">
        <a:solidFill>
          <a:schemeClr val="tx1"/>
        </a:solidFill>
        <a:latin typeface="標楷體" pitchFamily="65" charset="-120"/>
        <a:ea typeface="標楷體" pitchFamily="65"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3399"/>
    <a:srgbClr val="00FFFF"/>
    <a:srgbClr val="0000FF"/>
    <a:srgbClr val="0033CC"/>
    <a:srgbClr val="FF9900"/>
    <a:srgbClr val="FF0000"/>
    <a:srgbClr val="FF6600"/>
    <a:srgbClr val="CC0000"/>
    <a:srgbClr val="000000"/>
    <a:srgbClr val="CCE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27" autoAdjust="0"/>
    <p:restoredTop sz="92641" autoAdjust="0"/>
  </p:normalViewPr>
  <p:slideViewPr>
    <p:cSldViewPr snapToGrid="0">
      <p:cViewPr>
        <p:scale>
          <a:sx n="70" d="100"/>
          <a:sy n="70" d="100"/>
        </p:scale>
        <p:origin x="-168" y="-72"/>
      </p:cViewPr>
      <p:guideLst>
        <p:guide orient="horz" pos="2106"/>
        <p:guide pos="3120"/>
      </p:guideLst>
    </p:cSldViewPr>
  </p:slideViewPr>
  <p:outlineViewPr>
    <p:cViewPr>
      <p:scale>
        <a:sx n="33" d="100"/>
        <a:sy n="33" d="100"/>
      </p:scale>
      <p:origin x="0" y="4506"/>
    </p:cViewPr>
    <p:sldLst>
      <p:sld r:id="rId1" collapse="1"/>
      <p:sld r:id="rId2" collapse="1"/>
      <p:sld r:id="rId3" collapse="1"/>
      <p:sld r:id="rId4" collapse="1"/>
    </p:sldLst>
  </p:outlineViewPr>
  <p:notesTextViewPr>
    <p:cViewPr>
      <p:scale>
        <a:sx n="150" d="100"/>
        <a:sy n="150" d="100"/>
      </p:scale>
      <p:origin x="0" y="0"/>
    </p:cViewPr>
  </p:notesTextViewPr>
  <p:sorterViewPr>
    <p:cViewPr>
      <p:scale>
        <a:sx n="100" d="100"/>
        <a:sy n="100" d="100"/>
      </p:scale>
      <p:origin x="0" y="2490"/>
    </p:cViewPr>
  </p:sorterViewPr>
  <p:notesViewPr>
    <p:cSldViewPr snapToGrid="0">
      <p:cViewPr varScale="1">
        <p:scale>
          <a:sx n="81" d="100"/>
          <a:sy n="81" d="100"/>
        </p:scale>
        <p:origin x="-1987" y="-72"/>
      </p:cViewPr>
      <p:guideLst>
        <p:guide orient="horz" pos="2142"/>
        <p:guide pos="312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_rels/viewProps.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slide" Target="slides/slide29.xml"/><Relationship Id="rId1" Type="http://schemas.openxmlformats.org/officeDocument/2006/relationships/slide" Target="slides/slide22.xml"/><Relationship Id="rId4"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0" y="0"/>
            <a:ext cx="4300538" cy="3398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pitchFamily="34" charset="0"/>
                <a:ea typeface="新細明體" pitchFamily="18" charset="-120"/>
              </a:defRPr>
            </a:lvl1pPr>
          </a:lstStyle>
          <a:p>
            <a:pPr>
              <a:defRPr/>
            </a:pPr>
            <a:endParaRPr lang="en-US" altLang="zh-TW"/>
          </a:p>
        </p:txBody>
      </p:sp>
      <p:sp>
        <p:nvSpPr>
          <p:cNvPr id="185347" name="Rectangle 3"/>
          <p:cNvSpPr>
            <a:spLocks noGrp="1" noChangeArrowheads="1"/>
          </p:cNvSpPr>
          <p:nvPr>
            <p:ph type="dt" sz="quarter" idx="1"/>
          </p:nvPr>
        </p:nvSpPr>
        <p:spPr bwMode="auto">
          <a:xfrm>
            <a:off x="5627689" y="0"/>
            <a:ext cx="4300537" cy="3398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pitchFamily="34" charset="0"/>
                <a:ea typeface="新細明體" pitchFamily="18" charset="-120"/>
              </a:defRPr>
            </a:lvl1pPr>
          </a:lstStyle>
          <a:p>
            <a:pPr>
              <a:defRPr/>
            </a:pPr>
            <a:endParaRPr lang="en-US" altLang="zh-TW"/>
          </a:p>
        </p:txBody>
      </p:sp>
      <p:sp>
        <p:nvSpPr>
          <p:cNvPr id="185348" name="Rectangle 4"/>
          <p:cNvSpPr>
            <a:spLocks noGrp="1" noChangeArrowheads="1"/>
          </p:cNvSpPr>
          <p:nvPr>
            <p:ph type="ftr" sz="quarter" idx="2"/>
          </p:nvPr>
        </p:nvSpPr>
        <p:spPr bwMode="auto">
          <a:xfrm>
            <a:off x="0" y="6457873"/>
            <a:ext cx="4300538" cy="33980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pitchFamily="34" charset="0"/>
                <a:ea typeface="新細明體" pitchFamily="18" charset="-120"/>
              </a:defRPr>
            </a:lvl1pPr>
          </a:lstStyle>
          <a:p>
            <a:pPr>
              <a:defRPr/>
            </a:pPr>
            <a:endParaRPr lang="en-US" altLang="zh-TW"/>
          </a:p>
        </p:txBody>
      </p:sp>
      <p:sp>
        <p:nvSpPr>
          <p:cNvPr id="185349" name="Rectangle 5"/>
          <p:cNvSpPr>
            <a:spLocks noGrp="1" noChangeArrowheads="1"/>
          </p:cNvSpPr>
          <p:nvPr>
            <p:ph type="sldNum" sz="quarter" idx="3"/>
          </p:nvPr>
        </p:nvSpPr>
        <p:spPr bwMode="auto">
          <a:xfrm>
            <a:off x="5627689" y="6457873"/>
            <a:ext cx="4300537" cy="33980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Arial" pitchFamily="34" charset="0"/>
                <a:ea typeface="新細明體" pitchFamily="18" charset="-120"/>
              </a:defRPr>
            </a:lvl1pPr>
          </a:lstStyle>
          <a:p>
            <a:pPr>
              <a:defRPr/>
            </a:pPr>
            <a:fld id="{E67A1400-7AD8-4380-BA5C-5C8B6FAD356C}" type="slidenum">
              <a:rPr lang="zh-TW" altLang="en-US"/>
              <a:pPr>
                <a:defRPr/>
              </a:pPr>
              <a:t>‹#›</a:t>
            </a:fld>
            <a:endParaRPr lang="en-US" altLang="zh-TW"/>
          </a:p>
        </p:txBody>
      </p:sp>
    </p:spTree>
    <p:extLst>
      <p:ext uri="{BB962C8B-B14F-4D97-AF65-F5344CB8AC3E}">
        <p14:creationId xmlns:p14="http://schemas.microsoft.com/office/powerpoint/2010/main" xmlns="" val="433505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300538" cy="3398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pitchFamily="34" charset="0"/>
                <a:ea typeface="新細明體" pitchFamily="18" charset="-120"/>
              </a:defRPr>
            </a:lvl1pPr>
          </a:lstStyle>
          <a:p>
            <a:pPr>
              <a:defRPr/>
            </a:pPr>
            <a:endParaRPr lang="tr-TR" altLang="zh-TW"/>
          </a:p>
        </p:txBody>
      </p:sp>
      <p:sp>
        <p:nvSpPr>
          <p:cNvPr id="5123" name="Rectangle 3"/>
          <p:cNvSpPr>
            <a:spLocks noGrp="1" noChangeArrowheads="1"/>
          </p:cNvSpPr>
          <p:nvPr>
            <p:ph type="dt" idx="1"/>
          </p:nvPr>
        </p:nvSpPr>
        <p:spPr bwMode="auto">
          <a:xfrm>
            <a:off x="5624514" y="0"/>
            <a:ext cx="4302125" cy="3398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pitchFamily="34" charset="0"/>
                <a:ea typeface="新細明體" pitchFamily="18" charset="-120"/>
              </a:defRPr>
            </a:lvl1pPr>
          </a:lstStyle>
          <a:p>
            <a:pPr>
              <a:defRPr/>
            </a:pPr>
            <a:endParaRPr lang="tr-TR" altLang="zh-TW"/>
          </a:p>
        </p:txBody>
      </p:sp>
      <p:sp>
        <p:nvSpPr>
          <p:cNvPr id="128004" name="Rectangle 4"/>
          <p:cNvSpPr>
            <a:spLocks noGrp="1" noRot="1" noChangeAspect="1" noChangeArrowheads="1" noTextEdit="1"/>
          </p:cNvSpPr>
          <p:nvPr>
            <p:ph type="sldImg" idx="2"/>
          </p:nvPr>
        </p:nvSpPr>
        <p:spPr bwMode="auto">
          <a:xfrm>
            <a:off x="3124200" y="509588"/>
            <a:ext cx="3679825" cy="254793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992188" y="3229746"/>
            <a:ext cx="7943850" cy="3058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noProof="0" smtClean="0"/>
              <a:t>Click to edit Master text styles</a:t>
            </a:r>
          </a:p>
          <a:p>
            <a:pPr lvl="1"/>
            <a:r>
              <a:rPr lang="tr-TR" altLang="zh-TW" noProof="0" smtClean="0"/>
              <a:t>Second level</a:t>
            </a:r>
          </a:p>
          <a:p>
            <a:pPr lvl="2"/>
            <a:r>
              <a:rPr lang="tr-TR" altLang="zh-TW" noProof="0" smtClean="0"/>
              <a:t>Third level</a:t>
            </a:r>
          </a:p>
          <a:p>
            <a:pPr lvl="3"/>
            <a:r>
              <a:rPr lang="tr-TR" altLang="zh-TW" noProof="0" smtClean="0"/>
              <a:t>Fourth level</a:t>
            </a:r>
          </a:p>
          <a:p>
            <a:pPr lvl="4"/>
            <a:r>
              <a:rPr lang="tr-TR" altLang="zh-TW" noProof="0" smtClean="0"/>
              <a:t>Fifth level</a:t>
            </a:r>
          </a:p>
        </p:txBody>
      </p:sp>
      <p:sp>
        <p:nvSpPr>
          <p:cNvPr id="5126" name="Rectangle 6"/>
          <p:cNvSpPr>
            <a:spLocks noGrp="1" noChangeArrowheads="1"/>
          </p:cNvSpPr>
          <p:nvPr>
            <p:ph type="ftr" sz="quarter" idx="4"/>
          </p:nvPr>
        </p:nvSpPr>
        <p:spPr bwMode="auto">
          <a:xfrm>
            <a:off x="0" y="6456254"/>
            <a:ext cx="4300538" cy="33980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pitchFamily="34" charset="0"/>
                <a:ea typeface="新細明體" pitchFamily="18" charset="-120"/>
              </a:defRPr>
            </a:lvl1pPr>
          </a:lstStyle>
          <a:p>
            <a:pPr>
              <a:defRPr/>
            </a:pPr>
            <a:endParaRPr lang="tr-TR" altLang="zh-TW"/>
          </a:p>
        </p:txBody>
      </p:sp>
      <p:sp>
        <p:nvSpPr>
          <p:cNvPr id="5127" name="Rectangle 7"/>
          <p:cNvSpPr>
            <a:spLocks noGrp="1" noChangeArrowheads="1"/>
          </p:cNvSpPr>
          <p:nvPr>
            <p:ph type="sldNum" sz="quarter" idx="5"/>
          </p:nvPr>
        </p:nvSpPr>
        <p:spPr bwMode="auto">
          <a:xfrm>
            <a:off x="5624514" y="6456254"/>
            <a:ext cx="4302125" cy="33980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Arial" pitchFamily="34" charset="0"/>
                <a:ea typeface="新細明體" pitchFamily="18" charset="-120"/>
              </a:defRPr>
            </a:lvl1pPr>
          </a:lstStyle>
          <a:p>
            <a:pPr>
              <a:defRPr/>
            </a:pPr>
            <a:fld id="{D6137BD5-C27B-4170-AEF9-FDE81A8A3747}" type="slidenum">
              <a:rPr lang="zh-TW" altLang="tr-TR"/>
              <a:pPr>
                <a:defRPr/>
              </a:pPr>
              <a:t>‹#›</a:t>
            </a:fld>
            <a:endParaRPr lang="tr-TR" altLang="zh-TW"/>
          </a:p>
        </p:txBody>
      </p:sp>
    </p:spTree>
    <p:extLst>
      <p:ext uri="{BB962C8B-B14F-4D97-AF65-F5344CB8AC3E}">
        <p14:creationId xmlns:p14="http://schemas.microsoft.com/office/powerpoint/2010/main" xmlns="" val="31615379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601CA3E8-9185-4636-B902-63411B381C6B}" type="slidenum">
              <a:rPr lang="zh-TW" altLang="tr-TR" sz="1200" smtClean="0">
                <a:latin typeface="Arial" charset="0"/>
                <a:ea typeface="新細明體" pitchFamily="18" charset="-120"/>
              </a:rPr>
              <a:pPr eaLnBrk="1" hangingPunct="1"/>
              <a:t>1</a:t>
            </a:fld>
            <a:endParaRPr lang="tr-TR" altLang="zh-TW" sz="1200" smtClean="0">
              <a:latin typeface="Arial" charset="0"/>
              <a:ea typeface="新細明體" pitchFamily="18" charset="-120"/>
            </a:endParaRPr>
          </a:p>
        </p:txBody>
      </p:sp>
      <p:sp>
        <p:nvSpPr>
          <p:cNvPr id="129027" name="Rectangle 2"/>
          <p:cNvSpPr>
            <a:spLocks noGrp="1" noRot="1" noChangeAspect="1" noChangeArrowheads="1" noTextEdit="1"/>
          </p:cNvSpPr>
          <p:nvPr>
            <p:ph type="sldImg"/>
          </p:nvPr>
        </p:nvSpPr>
        <p:spPr>
          <a:xfrm>
            <a:off x="3241675" y="590550"/>
            <a:ext cx="3446463" cy="2386013"/>
          </a:xfrm>
          <a:ln/>
        </p:spPr>
      </p:sp>
      <p:sp>
        <p:nvSpPr>
          <p:cNvPr id="129028"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0E5A6F5-9FA7-45F4-BB3E-420AB0E6EA97}" type="slidenum">
              <a:rPr lang="zh-TW" altLang="tr-TR" sz="1200" smtClean="0">
                <a:latin typeface="Arial" charset="0"/>
                <a:ea typeface="新細明體" pitchFamily="18" charset="-120"/>
              </a:rPr>
              <a:pPr eaLnBrk="1" hangingPunct="1"/>
              <a:t>10</a:t>
            </a:fld>
            <a:endParaRPr lang="tr-TR" altLang="zh-TW" sz="1200" smtClean="0">
              <a:latin typeface="Arial" charset="0"/>
              <a:ea typeface="新細明體" pitchFamily="18" charset="-120"/>
            </a:endParaRPr>
          </a:p>
        </p:txBody>
      </p:sp>
      <p:sp>
        <p:nvSpPr>
          <p:cNvPr id="137219" name="Rectangle 2"/>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8" tIns="44450" rIns="90488" bIns="44450"/>
          <a:lstStyle/>
          <a:p>
            <a:pPr eaLnBrk="1" hangingPunct="1"/>
            <a:endParaRPr lang="zh-TW" altLang="en-US" smtClean="0">
              <a:latin typeface="Arial" charset="0"/>
            </a:endParaRPr>
          </a:p>
        </p:txBody>
      </p:sp>
      <p:sp>
        <p:nvSpPr>
          <p:cNvPr id="137220" name="Rectangle 3"/>
          <p:cNvSpPr>
            <a:spLocks noGrp="1" noRot="1" noChangeAspect="1" noChangeArrowheads="1" noTextEdit="1"/>
          </p:cNvSpPr>
          <p:nvPr>
            <p:ph type="sldImg"/>
          </p:nvPr>
        </p:nvSpPr>
        <p:spPr>
          <a:xfrm>
            <a:off x="3241675" y="590550"/>
            <a:ext cx="3446463" cy="2386013"/>
          </a:xfrm>
          <a:ln w="12700" cap="flat">
            <a:solidFill>
              <a:schemeClr val="tx1"/>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D8CE2768-AEC9-4FAD-ABD7-CFDB1CF00C85}" type="slidenum">
              <a:rPr lang="zh-TW" altLang="tr-TR" sz="1200" smtClean="0">
                <a:latin typeface="Arial" charset="0"/>
                <a:ea typeface="新細明體" pitchFamily="18" charset="-120"/>
              </a:rPr>
              <a:pPr eaLnBrk="1" hangingPunct="1"/>
              <a:t>11</a:t>
            </a:fld>
            <a:endParaRPr lang="tr-TR" altLang="zh-TW" sz="1200" smtClean="0">
              <a:latin typeface="Arial" charset="0"/>
              <a:ea typeface="新細明體" pitchFamily="18" charset="-120"/>
            </a:endParaRPr>
          </a:p>
        </p:txBody>
      </p:sp>
      <p:sp>
        <p:nvSpPr>
          <p:cNvPr id="138243" name="Rectangle 2"/>
          <p:cNvSpPr>
            <a:spLocks noGrp="1" noRot="1" noChangeAspect="1" noChangeArrowheads="1" noTextEdit="1"/>
          </p:cNvSpPr>
          <p:nvPr>
            <p:ph type="sldImg"/>
          </p:nvPr>
        </p:nvSpPr>
        <p:spPr>
          <a:xfrm>
            <a:off x="3241675" y="590550"/>
            <a:ext cx="3446463" cy="2386013"/>
          </a:xfrm>
          <a:ln/>
        </p:spPr>
      </p:sp>
      <p:sp>
        <p:nvSpPr>
          <p:cNvPr id="138244"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331F0AA-6E8E-4650-9C76-6D53325EF3F3}" type="slidenum">
              <a:rPr lang="zh-TW" altLang="tr-TR" sz="1200" smtClean="0">
                <a:latin typeface="Arial" charset="0"/>
                <a:ea typeface="新細明體" pitchFamily="18" charset="-120"/>
              </a:rPr>
              <a:pPr eaLnBrk="1" hangingPunct="1"/>
              <a:t>12</a:t>
            </a:fld>
            <a:endParaRPr lang="tr-TR" altLang="zh-TW" sz="1200" smtClean="0">
              <a:latin typeface="Arial" charset="0"/>
              <a:ea typeface="新細明體" pitchFamily="18" charset="-120"/>
            </a:endParaRPr>
          </a:p>
        </p:txBody>
      </p:sp>
      <p:sp>
        <p:nvSpPr>
          <p:cNvPr id="139267" name="Rectangle 2"/>
          <p:cNvSpPr>
            <a:spLocks noGrp="1" noRot="1" noChangeAspect="1" noChangeArrowheads="1" noTextEdit="1"/>
          </p:cNvSpPr>
          <p:nvPr>
            <p:ph type="sldImg"/>
          </p:nvPr>
        </p:nvSpPr>
        <p:spPr>
          <a:xfrm>
            <a:off x="3241675" y="590550"/>
            <a:ext cx="3446463" cy="2386013"/>
          </a:xfrm>
          <a:ln/>
        </p:spPr>
      </p:sp>
      <p:sp>
        <p:nvSpPr>
          <p:cNvPr id="139268"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637FD00-7F82-4650-B901-ED2BD09CFDC4}" type="slidenum">
              <a:rPr lang="zh-TW" altLang="tr-TR" sz="1200" smtClean="0">
                <a:latin typeface="Arial" charset="0"/>
                <a:ea typeface="新細明體" pitchFamily="18" charset="-120"/>
              </a:rPr>
              <a:pPr eaLnBrk="1" hangingPunct="1"/>
              <a:t>13</a:t>
            </a:fld>
            <a:endParaRPr lang="tr-TR" altLang="zh-TW" sz="1200" smtClean="0">
              <a:latin typeface="Arial" charset="0"/>
              <a:ea typeface="新細明體" pitchFamily="18" charset="-120"/>
            </a:endParaRPr>
          </a:p>
        </p:txBody>
      </p:sp>
      <p:sp>
        <p:nvSpPr>
          <p:cNvPr id="140291" name="Rectangle 2"/>
          <p:cNvSpPr>
            <a:spLocks noGrp="1" noRot="1" noChangeAspect="1" noChangeArrowheads="1" noTextEdit="1"/>
          </p:cNvSpPr>
          <p:nvPr>
            <p:ph type="sldImg"/>
          </p:nvPr>
        </p:nvSpPr>
        <p:spPr>
          <a:xfrm>
            <a:off x="3241675" y="590550"/>
            <a:ext cx="3446463" cy="2386013"/>
          </a:xfrm>
          <a:ln/>
        </p:spPr>
      </p:sp>
      <p:sp>
        <p:nvSpPr>
          <p:cNvPr id="140292"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4286AEF4-7892-4CC1-98F7-227F90CB9F05}" type="slidenum">
              <a:rPr lang="zh-TW" altLang="tr-TR" sz="1200" smtClean="0">
                <a:latin typeface="Arial" charset="0"/>
                <a:ea typeface="新細明體" pitchFamily="18" charset="-120"/>
              </a:rPr>
              <a:pPr eaLnBrk="1" hangingPunct="1"/>
              <a:t>14</a:t>
            </a:fld>
            <a:endParaRPr lang="tr-TR" altLang="zh-TW" sz="1200" smtClean="0">
              <a:latin typeface="Arial" charset="0"/>
              <a:ea typeface="新細明體" pitchFamily="18" charset="-120"/>
            </a:endParaRPr>
          </a:p>
        </p:txBody>
      </p:sp>
      <p:sp>
        <p:nvSpPr>
          <p:cNvPr id="141315" name="Rectangle 2"/>
          <p:cNvSpPr>
            <a:spLocks noGrp="1" noRot="1" noChangeAspect="1" noChangeArrowheads="1" noTextEdit="1"/>
          </p:cNvSpPr>
          <p:nvPr>
            <p:ph type="sldImg"/>
          </p:nvPr>
        </p:nvSpPr>
        <p:spPr>
          <a:xfrm>
            <a:off x="3124200" y="509588"/>
            <a:ext cx="3679825" cy="2547937"/>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F49FBB0E-A154-41D0-8EE5-D33BFFE989DF}" type="slidenum">
              <a:rPr lang="zh-TW" altLang="tr-TR" sz="1200" smtClean="0">
                <a:latin typeface="Arial" charset="0"/>
                <a:ea typeface="新細明體" pitchFamily="18" charset="-120"/>
              </a:rPr>
              <a:pPr eaLnBrk="1" hangingPunct="1"/>
              <a:t>15</a:t>
            </a:fld>
            <a:endParaRPr lang="tr-TR" altLang="zh-TW" sz="1200" smtClean="0">
              <a:latin typeface="Arial" charset="0"/>
              <a:ea typeface="新細明體" pitchFamily="18" charset="-120"/>
            </a:endParaRPr>
          </a:p>
        </p:txBody>
      </p:sp>
      <p:sp>
        <p:nvSpPr>
          <p:cNvPr id="142339" name="Rectangle 2"/>
          <p:cNvSpPr>
            <a:spLocks noGrp="1" noRot="1" noChangeAspect="1" noChangeArrowheads="1" noTextEdit="1"/>
          </p:cNvSpPr>
          <p:nvPr>
            <p:ph type="sldImg"/>
          </p:nvPr>
        </p:nvSpPr>
        <p:spPr>
          <a:xfrm>
            <a:off x="3124200" y="509588"/>
            <a:ext cx="3679825" cy="2547937"/>
          </a:xfrm>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zh-TW" altLang="en-US" dirty="0" smtClean="0">
                <a:latin typeface="Arial" charset="0"/>
              </a:rPr>
              <a:t>參考： </a:t>
            </a:r>
            <a:r>
              <a:rPr lang="en-US" altLang="zh-TW" dirty="0" smtClean="0">
                <a:latin typeface="Arial" charset="0"/>
              </a:rPr>
              <a:t>http://www.answering-christianity.com/moon_orbit_miracle.htm</a:t>
            </a:r>
            <a:endParaRPr lang="zh-TW" altLang="en-US" dirty="0" smtClean="0">
              <a:latin typeface="Arial" charset="0"/>
            </a:endParaRPr>
          </a:p>
          <a:p>
            <a:pPr eaLnBrk="1" hangingPunct="1"/>
            <a:endParaRPr lang="zh-TW" altLang="en-US" dirty="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8704ABA-45DE-484C-B0D7-D29F2CD9A789}" type="slidenum">
              <a:rPr lang="zh-TW" altLang="tr-TR" sz="1200" smtClean="0">
                <a:latin typeface="Arial" charset="0"/>
                <a:ea typeface="新細明體" pitchFamily="18" charset="-120"/>
              </a:rPr>
              <a:pPr eaLnBrk="1" hangingPunct="1"/>
              <a:t>16</a:t>
            </a:fld>
            <a:endParaRPr lang="tr-TR" altLang="zh-TW" sz="1200" smtClean="0">
              <a:latin typeface="Arial" charset="0"/>
              <a:ea typeface="新細明體" pitchFamily="18" charset="-120"/>
            </a:endParaRPr>
          </a:p>
        </p:txBody>
      </p:sp>
      <p:sp>
        <p:nvSpPr>
          <p:cNvPr id="143363" name="Rectangle 2"/>
          <p:cNvSpPr>
            <a:spLocks noGrp="1" noRot="1" noChangeAspect="1" noChangeArrowheads="1" noTextEdit="1"/>
          </p:cNvSpPr>
          <p:nvPr>
            <p:ph type="sldImg"/>
          </p:nvPr>
        </p:nvSpPr>
        <p:spPr>
          <a:xfrm>
            <a:off x="3124200" y="509588"/>
            <a:ext cx="3679825" cy="2547937"/>
          </a:xfrm>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A05AC600-B848-4312-A009-C2F91895F16B}" type="slidenum">
              <a:rPr lang="zh-TW" altLang="tr-TR" sz="1200" smtClean="0">
                <a:latin typeface="Arial" charset="0"/>
                <a:ea typeface="新細明體" pitchFamily="18" charset="-120"/>
              </a:rPr>
              <a:pPr eaLnBrk="1" hangingPunct="1"/>
              <a:t>17</a:t>
            </a:fld>
            <a:endParaRPr lang="tr-TR" altLang="zh-TW" sz="1200" smtClean="0">
              <a:latin typeface="Arial" charset="0"/>
              <a:ea typeface="新細明體" pitchFamily="18" charset="-120"/>
            </a:endParaRPr>
          </a:p>
        </p:txBody>
      </p:sp>
      <p:sp>
        <p:nvSpPr>
          <p:cNvPr id="144387" name="Rectangle 2"/>
          <p:cNvSpPr>
            <a:spLocks noGrp="1" noRot="1" noChangeAspect="1" noChangeArrowheads="1" noTextEdit="1"/>
          </p:cNvSpPr>
          <p:nvPr>
            <p:ph type="sldImg"/>
          </p:nvPr>
        </p:nvSpPr>
        <p:spPr>
          <a:xfrm>
            <a:off x="3124200" y="509588"/>
            <a:ext cx="3679825" cy="2547937"/>
          </a:xfrm>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dirty="0"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0FC4F42-2C2C-4E06-B4EF-7DFE98FE84FB}" type="slidenum">
              <a:rPr lang="zh-TW" altLang="tr-TR" sz="1200" smtClean="0">
                <a:solidFill>
                  <a:prstClr val="black"/>
                </a:solidFill>
                <a:latin typeface="Arial" charset="0"/>
                <a:ea typeface="新細明體" pitchFamily="18" charset="-120"/>
              </a:rPr>
              <a:pPr eaLnBrk="1" hangingPunct="1"/>
              <a:t>18</a:t>
            </a:fld>
            <a:endParaRPr lang="tr-TR" altLang="zh-TW" sz="1200" smtClean="0">
              <a:solidFill>
                <a:prstClr val="black"/>
              </a:solidFill>
              <a:latin typeface="Arial" charset="0"/>
              <a:ea typeface="新細明體" pitchFamily="18" charset="-120"/>
            </a:endParaRPr>
          </a:p>
        </p:txBody>
      </p:sp>
      <p:sp>
        <p:nvSpPr>
          <p:cNvPr id="145411" name="Rectangle 2"/>
          <p:cNvSpPr>
            <a:spLocks noGrp="1" noRot="1" noChangeAspect="1" noChangeArrowheads="1" noTextEdit="1"/>
          </p:cNvSpPr>
          <p:nvPr>
            <p:ph type="sldImg"/>
          </p:nvPr>
        </p:nvSpPr>
        <p:spPr>
          <a:xfrm>
            <a:off x="3124200" y="509588"/>
            <a:ext cx="3679825" cy="2547937"/>
          </a:xfrm>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2AB7E4B8-E179-4DBB-AC26-B56C88E1AA67}" type="slidenum">
              <a:rPr lang="zh-TW" altLang="tr-TR" sz="1200" smtClean="0">
                <a:solidFill>
                  <a:prstClr val="black"/>
                </a:solidFill>
                <a:latin typeface="Arial" charset="0"/>
                <a:ea typeface="新細明體" pitchFamily="18" charset="-120"/>
              </a:rPr>
              <a:pPr eaLnBrk="1" hangingPunct="1"/>
              <a:t>19</a:t>
            </a:fld>
            <a:endParaRPr lang="tr-TR" altLang="zh-TW" sz="1200" smtClean="0">
              <a:solidFill>
                <a:prstClr val="black"/>
              </a:solidFill>
              <a:latin typeface="Arial" charset="0"/>
              <a:ea typeface="新細明體" pitchFamily="18" charset="-120"/>
            </a:endParaRPr>
          </a:p>
        </p:txBody>
      </p:sp>
      <p:sp>
        <p:nvSpPr>
          <p:cNvPr id="146435" name="Rectangle 2"/>
          <p:cNvSpPr>
            <a:spLocks noGrp="1" noRot="1" noChangeAspect="1" noChangeArrowheads="1" noTextEdit="1"/>
          </p:cNvSpPr>
          <p:nvPr>
            <p:ph type="sldImg"/>
          </p:nvPr>
        </p:nvSpPr>
        <p:spPr>
          <a:xfrm>
            <a:off x="3124200" y="509588"/>
            <a:ext cx="3679825" cy="2547937"/>
          </a:xfr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85C65634-1CFE-4168-9DEA-B3F6721AE8FE}" type="slidenum">
              <a:rPr lang="zh-TW" altLang="tr-TR" sz="1200" smtClean="0">
                <a:latin typeface="Arial" charset="0"/>
                <a:ea typeface="新細明體" pitchFamily="18" charset="-120"/>
              </a:rPr>
              <a:pPr eaLnBrk="1" hangingPunct="1"/>
              <a:t>2</a:t>
            </a:fld>
            <a:endParaRPr lang="tr-TR" altLang="zh-TW" sz="1200" smtClean="0">
              <a:latin typeface="Arial" charset="0"/>
              <a:ea typeface="新細明體" pitchFamily="18" charset="-120"/>
            </a:endParaRPr>
          </a:p>
        </p:txBody>
      </p:sp>
      <p:sp>
        <p:nvSpPr>
          <p:cNvPr id="130051" name="Rectangle 2"/>
          <p:cNvSpPr>
            <a:spLocks noGrp="1" noRot="1" noChangeAspect="1" noChangeArrowheads="1" noTextEdit="1"/>
          </p:cNvSpPr>
          <p:nvPr>
            <p:ph type="sldImg"/>
          </p:nvPr>
        </p:nvSpPr>
        <p:spPr>
          <a:xfrm>
            <a:off x="3241675" y="590550"/>
            <a:ext cx="3446463" cy="2386013"/>
          </a:xfrm>
          <a:ln/>
        </p:spPr>
      </p:sp>
      <p:sp>
        <p:nvSpPr>
          <p:cNvPr id="130052"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46B23FA7-3462-4AF0-8587-BF387602691F}" type="slidenum">
              <a:rPr lang="zh-TW" altLang="tr-TR" sz="1200" smtClean="0">
                <a:solidFill>
                  <a:prstClr val="black"/>
                </a:solidFill>
                <a:latin typeface="Arial" charset="0"/>
                <a:ea typeface="新細明體" pitchFamily="18" charset="-120"/>
              </a:rPr>
              <a:pPr eaLnBrk="1" hangingPunct="1"/>
              <a:t>20</a:t>
            </a:fld>
            <a:endParaRPr lang="tr-TR" altLang="zh-TW" sz="1200" smtClean="0">
              <a:solidFill>
                <a:prstClr val="black"/>
              </a:solidFill>
              <a:latin typeface="Arial" charset="0"/>
              <a:ea typeface="新細明體" pitchFamily="18" charset="-120"/>
            </a:endParaRPr>
          </a:p>
        </p:txBody>
      </p:sp>
      <p:sp>
        <p:nvSpPr>
          <p:cNvPr id="147459" name="Rectangle 2"/>
          <p:cNvSpPr>
            <a:spLocks noGrp="1" noRot="1" noChangeAspect="1" noChangeArrowheads="1" noTextEdit="1"/>
          </p:cNvSpPr>
          <p:nvPr>
            <p:ph type="sldImg"/>
          </p:nvPr>
        </p:nvSpPr>
        <p:spPr>
          <a:xfrm>
            <a:off x="3124200" y="509588"/>
            <a:ext cx="3679825" cy="2547937"/>
          </a:xfrm>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D581A566-B5D5-4E2C-A371-90DF2051E2E1}" type="slidenum">
              <a:rPr lang="zh-TW" altLang="tr-TR" sz="1200" smtClean="0">
                <a:solidFill>
                  <a:prstClr val="black"/>
                </a:solidFill>
                <a:latin typeface="Arial" charset="0"/>
                <a:ea typeface="新細明體" pitchFamily="18" charset="-120"/>
              </a:rPr>
              <a:pPr eaLnBrk="1" hangingPunct="1"/>
              <a:t>21</a:t>
            </a:fld>
            <a:endParaRPr lang="tr-TR" altLang="zh-TW" sz="1200" smtClean="0">
              <a:solidFill>
                <a:prstClr val="black"/>
              </a:solidFill>
              <a:latin typeface="Arial" charset="0"/>
              <a:ea typeface="新細明體" pitchFamily="18" charset="-120"/>
            </a:endParaRPr>
          </a:p>
        </p:txBody>
      </p:sp>
      <p:sp>
        <p:nvSpPr>
          <p:cNvPr id="148483" name="Rectangle 2"/>
          <p:cNvSpPr>
            <a:spLocks noGrp="1" noRot="1" noChangeAspect="1" noChangeArrowheads="1" noTextEdit="1"/>
          </p:cNvSpPr>
          <p:nvPr>
            <p:ph type="sldImg"/>
          </p:nvPr>
        </p:nvSpPr>
        <p:spPr>
          <a:xfrm>
            <a:off x="3124200" y="509588"/>
            <a:ext cx="3679825" cy="2547937"/>
          </a:xfrm>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sz="1000" dirty="0" smtClean="0">
                <a:latin typeface="Arial" charset="0"/>
              </a:rPr>
              <a:t>	</a:t>
            </a:r>
            <a:r>
              <a:rPr lang="en-US" altLang="zh-TW" sz="1000" dirty="0" smtClean="0">
                <a:latin typeface="Arial" charset="0"/>
              </a:rPr>
              <a:t>This word interpreted</a:t>
            </a:r>
            <a:r>
              <a:rPr lang="tr-TR" altLang="zh-TW" sz="1000" dirty="0" smtClean="0">
                <a:latin typeface="Arial" charset="0"/>
              </a:rPr>
              <a:t> (açıklanmış olan)</a:t>
            </a:r>
            <a:r>
              <a:rPr lang="en-US" altLang="zh-TW" sz="1000" dirty="0" smtClean="0">
                <a:latin typeface="Arial" charset="0"/>
              </a:rPr>
              <a:t> as "cyclical" in Qur'an translations also has meanings of "sending back" or "returning".</a:t>
            </a:r>
          </a:p>
          <a:p>
            <a:pPr eaLnBrk="1" hangingPunct="1"/>
            <a:r>
              <a:rPr lang="tr-TR" altLang="zh-TW" sz="1000" dirty="0" smtClean="0">
                <a:latin typeface="Arial" charset="0"/>
              </a:rPr>
              <a:t>	</a:t>
            </a:r>
            <a:r>
              <a:rPr lang="en-US" altLang="zh-TW" sz="1000" dirty="0" smtClean="0">
                <a:latin typeface="Arial" charset="0"/>
              </a:rPr>
              <a:t>As known, the atmosphere surrounding the Earth consists</a:t>
            </a:r>
            <a:r>
              <a:rPr lang="tr-TR" altLang="zh-TW" sz="1000" dirty="0" smtClean="0">
                <a:latin typeface="Arial" charset="0"/>
              </a:rPr>
              <a:t> (oluşmuş olmak)</a:t>
            </a:r>
            <a:r>
              <a:rPr lang="en-US" altLang="zh-TW" sz="1000" dirty="0" smtClean="0">
                <a:latin typeface="Arial" charset="0"/>
              </a:rPr>
              <a:t> of many layers. Each layer serves an important purpose for the benefit of life. Research has revealed that these layers have the function of turning the materials or rays they are exposed to back into space or back down to the Earth. Now let us examine with a few examples of this "recycling" function of the layers encircling the Earth.</a:t>
            </a:r>
          </a:p>
          <a:p>
            <a:pPr eaLnBrk="1" hangingPunct="1"/>
            <a:r>
              <a:rPr lang="tr-TR" altLang="zh-TW" sz="1000" dirty="0" smtClean="0">
                <a:latin typeface="Arial" charset="0"/>
              </a:rPr>
              <a:t>	</a:t>
            </a:r>
            <a:r>
              <a:rPr lang="en-US" altLang="zh-TW" sz="1000" dirty="0" smtClean="0">
                <a:latin typeface="Arial" charset="0"/>
              </a:rPr>
              <a:t>The troposphere, 13 to 15 kilometers above the Earth, enables water vapor rising from the surface of the Earth to be condensed</a:t>
            </a:r>
            <a:r>
              <a:rPr lang="tr-TR" altLang="zh-TW" sz="1000" dirty="0" smtClean="0">
                <a:latin typeface="Arial" charset="0"/>
              </a:rPr>
              <a:t> (yoğunlaştırılmış)</a:t>
            </a:r>
            <a:r>
              <a:rPr lang="en-US" altLang="zh-TW" sz="1000" dirty="0" smtClean="0">
                <a:latin typeface="Arial" charset="0"/>
              </a:rPr>
              <a:t> and </a:t>
            </a:r>
            <a:r>
              <a:rPr lang="en-US" altLang="zh-TW" sz="1000" b="1" dirty="0" smtClean="0">
                <a:latin typeface="Arial" charset="0"/>
              </a:rPr>
              <a:t>turn back</a:t>
            </a:r>
            <a:r>
              <a:rPr lang="en-US" altLang="zh-TW" sz="1000" dirty="0" smtClean="0">
                <a:latin typeface="Arial" charset="0"/>
              </a:rPr>
              <a:t> as rain.</a:t>
            </a:r>
          </a:p>
          <a:p>
            <a:pPr eaLnBrk="1" hangingPunct="1"/>
            <a:r>
              <a:rPr lang="en-US" altLang="zh-TW" sz="1000" dirty="0" smtClean="0">
                <a:latin typeface="Arial" charset="0"/>
              </a:rPr>
              <a:t>The ozone layer, at an altitude of 25 kilometers, reflects harmful radiation and ultraviolet light coming from space and </a:t>
            </a:r>
            <a:r>
              <a:rPr lang="en-US" altLang="zh-TW" sz="1000" b="1" dirty="0" smtClean="0">
                <a:latin typeface="Arial" charset="0"/>
              </a:rPr>
              <a:t>turns both back</a:t>
            </a:r>
            <a:r>
              <a:rPr lang="en-US" altLang="zh-TW" sz="1000" dirty="0" smtClean="0">
                <a:latin typeface="Arial" charset="0"/>
              </a:rPr>
              <a:t> into space.</a:t>
            </a:r>
          </a:p>
          <a:p>
            <a:pPr eaLnBrk="1" hangingPunct="1"/>
            <a:r>
              <a:rPr lang="en-US" altLang="zh-TW" sz="1000" dirty="0" smtClean="0">
                <a:latin typeface="Arial" charset="0"/>
              </a:rPr>
              <a:t>The ionosphere, </a:t>
            </a:r>
            <a:r>
              <a:rPr lang="en-US" altLang="zh-TW" sz="1000" b="1" dirty="0" smtClean="0">
                <a:latin typeface="Arial" charset="0"/>
              </a:rPr>
              <a:t>reflects</a:t>
            </a:r>
            <a:r>
              <a:rPr lang="en-US" altLang="zh-TW" sz="1000" dirty="0" smtClean="0">
                <a:latin typeface="Arial" charset="0"/>
              </a:rPr>
              <a:t> radio waves broadcast from the Earth </a:t>
            </a:r>
            <a:r>
              <a:rPr lang="en-US" altLang="zh-TW" sz="1000" b="1" dirty="0" smtClean="0">
                <a:latin typeface="Arial" charset="0"/>
              </a:rPr>
              <a:t>back</a:t>
            </a:r>
            <a:r>
              <a:rPr lang="en-US" altLang="zh-TW" sz="1000" dirty="0" smtClean="0">
                <a:latin typeface="Arial" charset="0"/>
              </a:rPr>
              <a:t> down to different parts of the world, just like a passive communications satellite, and thus makes wireless communication, radio, and television broadcasting possible over long distances. </a:t>
            </a:r>
          </a:p>
          <a:p>
            <a:pPr eaLnBrk="1" hangingPunct="1"/>
            <a:r>
              <a:rPr lang="tr-TR" altLang="zh-TW" sz="1000" dirty="0" smtClean="0">
                <a:latin typeface="Arial" charset="0"/>
              </a:rPr>
              <a:t>	</a:t>
            </a:r>
            <a:r>
              <a:rPr lang="en-US" altLang="zh-TW" sz="1000" dirty="0" smtClean="0">
                <a:latin typeface="Arial" charset="0"/>
              </a:rPr>
              <a:t>The magnetosphere layer </a:t>
            </a:r>
            <a:r>
              <a:rPr lang="en-US" altLang="zh-TW" sz="1000" b="1" dirty="0" smtClean="0">
                <a:latin typeface="Arial" charset="0"/>
              </a:rPr>
              <a:t>turns</a:t>
            </a:r>
            <a:r>
              <a:rPr lang="en-US" altLang="zh-TW" sz="1000" dirty="0" smtClean="0">
                <a:latin typeface="Arial" charset="0"/>
              </a:rPr>
              <a:t> the harmful radioactive particles emitted by the Sun and other stars </a:t>
            </a:r>
            <a:r>
              <a:rPr lang="en-US" altLang="zh-TW" sz="1000" b="1" dirty="0" smtClean="0">
                <a:latin typeface="Arial" charset="0"/>
              </a:rPr>
              <a:t>back</a:t>
            </a:r>
            <a:r>
              <a:rPr lang="en-US" altLang="zh-TW" sz="1000" dirty="0" smtClean="0">
                <a:latin typeface="Arial" charset="0"/>
              </a:rPr>
              <a:t> into space before they reach the Earth.</a:t>
            </a:r>
          </a:p>
          <a:p>
            <a:pPr eaLnBrk="1" hangingPunct="1"/>
            <a:r>
              <a:rPr lang="tr-TR" altLang="zh-TW" sz="1000" dirty="0" smtClean="0">
                <a:latin typeface="Arial" charset="0"/>
              </a:rPr>
              <a:t>	</a:t>
            </a:r>
            <a:r>
              <a:rPr lang="en-US" altLang="zh-TW" sz="1000" dirty="0" smtClean="0">
                <a:latin typeface="Arial" charset="0"/>
              </a:rPr>
              <a:t>The fact that this property of the atmosphere's layers, that was </a:t>
            </a:r>
            <a:r>
              <a:rPr lang="en-US" altLang="zh-TW" sz="1000" dirty="0" err="1" smtClean="0">
                <a:latin typeface="Arial" charset="0"/>
              </a:rPr>
              <a:t>onl</a:t>
            </a:r>
            <a:r>
              <a:rPr lang="tr-TR" altLang="zh-TW" sz="1000" dirty="0" smtClean="0">
                <a:latin typeface="Arial" charset="0"/>
              </a:rPr>
              <a:t>y</a:t>
            </a:r>
            <a:r>
              <a:rPr lang="en-US" altLang="zh-TW" sz="1000" dirty="0" smtClean="0">
                <a:latin typeface="Arial" charset="0"/>
              </a:rPr>
              <a:t> demonstrated in the recent past was announced centuries ago in the Qur'an, once again demonstrates that the Qur'an is the word of God.</a:t>
            </a:r>
          </a:p>
          <a:p>
            <a:pPr eaLnBrk="1" hangingPunct="1"/>
            <a:endParaRPr lang="zh-TW" altLang="tr-TR" sz="1000" dirty="0"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8E5DB892-31DD-46DE-B44C-60EF2B6C8F72}" type="slidenum">
              <a:rPr lang="zh-TW" altLang="tr-TR" sz="1200" smtClean="0">
                <a:solidFill>
                  <a:prstClr val="black"/>
                </a:solidFill>
                <a:latin typeface="Arial" charset="0"/>
                <a:ea typeface="新細明體" pitchFamily="18" charset="-120"/>
              </a:rPr>
              <a:pPr eaLnBrk="1" hangingPunct="1"/>
              <a:t>22</a:t>
            </a:fld>
            <a:endParaRPr lang="tr-TR" altLang="zh-TW" sz="1200" smtClean="0">
              <a:solidFill>
                <a:prstClr val="black"/>
              </a:solidFill>
              <a:latin typeface="Arial" charset="0"/>
              <a:ea typeface="新細明體" pitchFamily="18" charset="-120"/>
            </a:endParaRPr>
          </a:p>
        </p:txBody>
      </p:sp>
      <p:sp>
        <p:nvSpPr>
          <p:cNvPr id="149507" name="Rectangle 2"/>
          <p:cNvSpPr>
            <a:spLocks noGrp="1" noRot="1" noChangeAspect="1" noChangeArrowheads="1" noTextEdit="1"/>
          </p:cNvSpPr>
          <p:nvPr>
            <p:ph type="sldImg"/>
          </p:nvPr>
        </p:nvSpPr>
        <p:spPr>
          <a:xfrm>
            <a:off x="3124200" y="509588"/>
            <a:ext cx="3679825" cy="2547937"/>
          </a:xfrm>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46B23FA7-3462-4AF0-8587-BF387602691F}" type="slidenum">
              <a:rPr lang="zh-TW" altLang="tr-TR" sz="1200" smtClean="0">
                <a:solidFill>
                  <a:prstClr val="black"/>
                </a:solidFill>
                <a:latin typeface="Arial" charset="0"/>
                <a:ea typeface="新細明體" pitchFamily="18" charset="-120"/>
              </a:rPr>
              <a:pPr eaLnBrk="1" hangingPunct="1"/>
              <a:t>23</a:t>
            </a:fld>
            <a:endParaRPr lang="tr-TR" altLang="zh-TW" sz="1200" smtClean="0">
              <a:solidFill>
                <a:prstClr val="black"/>
              </a:solidFill>
              <a:latin typeface="Arial" charset="0"/>
              <a:ea typeface="新細明體" pitchFamily="18" charset="-120"/>
            </a:endParaRPr>
          </a:p>
        </p:txBody>
      </p:sp>
      <p:sp>
        <p:nvSpPr>
          <p:cNvPr id="147459" name="Rectangle 2"/>
          <p:cNvSpPr>
            <a:spLocks noGrp="1" noRot="1" noChangeAspect="1" noChangeArrowheads="1" noTextEdit="1"/>
          </p:cNvSpPr>
          <p:nvPr>
            <p:ph type="sldImg"/>
          </p:nvPr>
        </p:nvSpPr>
        <p:spPr>
          <a:xfrm>
            <a:off x="3124200" y="509588"/>
            <a:ext cx="3679825" cy="2547937"/>
          </a:xfrm>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4140262-3903-4D99-A4CD-2EA823872428}" type="slidenum">
              <a:rPr lang="zh-TW" altLang="tr-TR" sz="1200" smtClean="0">
                <a:solidFill>
                  <a:prstClr val="black"/>
                </a:solidFill>
                <a:latin typeface="Arial" charset="0"/>
                <a:ea typeface="新細明體" pitchFamily="18" charset="-120"/>
              </a:rPr>
              <a:pPr eaLnBrk="1" hangingPunct="1"/>
              <a:t>24</a:t>
            </a:fld>
            <a:endParaRPr lang="tr-TR" altLang="zh-TW" sz="1200" smtClean="0">
              <a:solidFill>
                <a:prstClr val="black"/>
              </a:solidFill>
              <a:latin typeface="Arial" charset="0"/>
              <a:ea typeface="新細明體" pitchFamily="18" charset="-120"/>
            </a:endParaRPr>
          </a:p>
        </p:txBody>
      </p:sp>
      <p:sp>
        <p:nvSpPr>
          <p:cNvPr id="150531" name="Rectangle 2"/>
          <p:cNvSpPr>
            <a:spLocks noGrp="1" noRot="1" noChangeAspect="1" noChangeArrowheads="1" noTextEdit="1"/>
          </p:cNvSpPr>
          <p:nvPr>
            <p:ph type="sldImg"/>
          </p:nvPr>
        </p:nvSpPr>
        <p:spPr>
          <a:xfrm>
            <a:off x="3124200" y="509588"/>
            <a:ext cx="3679825" cy="2547937"/>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19CD0572-6FD8-4B67-8F58-924F00A4822C}" type="slidenum">
              <a:rPr lang="zh-TW" altLang="tr-TR" sz="1200" smtClean="0">
                <a:solidFill>
                  <a:prstClr val="black"/>
                </a:solidFill>
                <a:latin typeface="Arial" charset="0"/>
                <a:ea typeface="新細明體" pitchFamily="18" charset="-120"/>
              </a:rPr>
              <a:pPr eaLnBrk="1" hangingPunct="1"/>
              <a:t>25</a:t>
            </a:fld>
            <a:endParaRPr lang="tr-TR" altLang="zh-TW" sz="1200" smtClean="0">
              <a:solidFill>
                <a:prstClr val="black"/>
              </a:solidFill>
              <a:latin typeface="Arial" charset="0"/>
              <a:ea typeface="新細明體" pitchFamily="18" charset="-120"/>
            </a:endParaRPr>
          </a:p>
        </p:txBody>
      </p:sp>
      <p:sp>
        <p:nvSpPr>
          <p:cNvPr id="151555" name="Rectangle 2"/>
          <p:cNvSpPr>
            <a:spLocks noGrp="1" noRot="1" noChangeAspect="1" noChangeArrowheads="1" noTextEdit="1"/>
          </p:cNvSpPr>
          <p:nvPr>
            <p:ph type="sldImg"/>
          </p:nvPr>
        </p:nvSpPr>
        <p:spPr>
          <a:xfrm>
            <a:off x="3124200" y="509588"/>
            <a:ext cx="3679825" cy="2547937"/>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BB997307-460A-49A0-B203-E74318B8D3A2}" type="slidenum">
              <a:rPr lang="zh-TW" altLang="tr-TR" sz="1200" smtClean="0">
                <a:solidFill>
                  <a:prstClr val="black"/>
                </a:solidFill>
                <a:latin typeface="Arial" charset="0"/>
                <a:ea typeface="新細明體" pitchFamily="18" charset="-120"/>
              </a:rPr>
              <a:pPr eaLnBrk="1" hangingPunct="1"/>
              <a:t>26</a:t>
            </a:fld>
            <a:endParaRPr lang="tr-TR" altLang="zh-TW" sz="1200" smtClean="0">
              <a:solidFill>
                <a:prstClr val="black"/>
              </a:solidFill>
              <a:latin typeface="Arial" charset="0"/>
              <a:ea typeface="新細明體" pitchFamily="18" charset="-120"/>
            </a:endParaRPr>
          </a:p>
        </p:txBody>
      </p:sp>
      <p:sp>
        <p:nvSpPr>
          <p:cNvPr id="152579" name="Rectangle 2"/>
          <p:cNvSpPr>
            <a:spLocks noGrp="1" noRot="1" noChangeAspect="1" noChangeArrowheads="1" noTextEdit="1"/>
          </p:cNvSpPr>
          <p:nvPr>
            <p:ph type="sldImg"/>
          </p:nvPr>
        </p:nvSpPr>
        <p:spPr>
          <a:xfrm>
            <a:off x="3124200" y="509588"/>
            <a:ext cx="3679825" cy="2547937"/>
          </a:xfr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pPr>
            <a:r>
              <a:rPr lang="zh-TW" altLang="en-US" sz="800" dirty="0" smtClean="0">
                <a:latin typeface="Arial" charset="0"/>
              </a:rPr>
              <a:t>大氣保護地球免被隕石侵襲</a:t>
            </a:r>
          </a:p>
          <a:p>
            <a:pPr eaLnBrk="1" hangingPunct="1">
              <a:lnSpc>
                <a:spcPct val="80000"/>
              </a:lnSpc>
            </a:pPr>
            <a:r>
              <a:rPr lang="zh-TW" altLang="en-US" sz="800" dirty="0" smtClean="0">
                <a:latin typeface="Arial" charset="0"/>
              </a:rPr>
              <a:t>隕石是從星球分裂出來的石塊或星球爆炸遺留的殘餘部份，它們在太空中浮游，有時會墜落星球，造成嚴重的破壞。但，由於安拉的慈憫，衪使地球受一層空氣圍繞着形成保護罩，使隕石對我們不會造成很大的傷害。</a:t>
            </a:r>
          </a:p>
          <a:p>
            <a:pPr eaLnBrk="1" hangingPunct="1">
              <a:lnSpc>
                <a:spcPct val="80000"/>
              </a:lnSpc>
            </a:pPr>
            <a:endParaRPr lang="zh-TW" altLang="en-US" sz="800" dirty="0" smtClean="0">
              <a:latin typeface="Arial" charset="0"/>
            </a:endParaRPr>
          </a:p>
          <a:p>
            <a:pPr eaLnBrk="1" hangingPunct="1">
              <a:lnSpc>
                <a:spcPct val="80000"/>
              </a:lnSpc>
            </a:pPr>
            <a:r>
              <a:rPr lang="zh-TW" altLang="en-US" sz="800" dirty="0" smtClean="0">
                <a:latin typeface="Arial" charset="0"/>
              </a:rPr>
              <a:t>大氣層圍繞着地球，形成保護罩；全賴氣層的保護，使我們在未知情之下免於很多威脅，</a:t>
            </a:r>
          </a:p>
          <a:p>
            <a:pPr eaLnBrk="1" hangingPunct="1">
              <a:lnSpc>
                <a:spcPct val="80000"/>
              </a:lnSpc>
            </a:pPr>
            <a:r>
              <a:rPr lang="en-US" altLang="zh-TW" sz="800" smtClean="0">
                <a:latin typeface="Arial" charset="0"/>
              </a:rPr>
              <a:t>(This attribute of the sky has been proved by scientific research carried out in the 20th century.)</a:t>
            </a:r>
          </a:p>
          <a:p>
            <a:pPr eaLnBrk="1" hangingPunct="1">
              <a:lnSpc>
                <a:spcPct val="80000"/>
              </a:lnSpc>
            </a:pPr>
            <a:endParaRPr lang="en-US" altLang="zh-TW" sz="800" dirty="0" smtClean="0">
              <a:latin typeface="Arial" charset="0"/>
            </a:endParaRPr>
          </a:p>
          <a:p>
            <a:pPr eaLnBrk="1" hangingPunct="1">
              <a:lnSpc>
                <a:spcPct val="80000"/>
              </a:lnSpc>
            </a:pPr>
            <a:r>
              <a:rPr lang="tr-TR" altLang="zh-TW" sz="800" dirty="0" smtClean="0">
                <a:latin typeface="Arial" charset="0"/>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82CFFC7A-3F71-47C6-BED2-2FD36281A7C8}" type="slidenum">
              <a:rPr lang="zh-TW" altLang="tr-TR" sz="1200" smtClean="0">
                <a:solidFill>
                  <a:prstClr val="black"/>
                </a:solidFill>
                <a:latin typeface="Arial" charset="0"/>
                <a:ea typeface="新細明體" pitchFamily="18" charset="-120"/>
              </a:rPr>
              <a:pPr eaLnBrk="1" hangingPunct="1"/>
              <a:t>27</a:t>
            </a:fld>
            <a:endParaRPr lang="tr-TR" altLang="zh-TW" sz="1200" smtClean="0">
              <a:solidFill>
                <a:prstClr val="black"/>
              </a:solidFill>
              <a:latin typeface="Arial" charset="0"/>
              <a:ea typeface="新細明體" pitchFamily="18" charset="-120"/>
            </a:endParaRPr>
          </a:p>
        </p:txBody>
      </p:sp>
      <p:sp>
        <p:nvSpPr>
          <p:cNvPr id="153603" name="Rectangle 2"/>
          <p:cNvSpPr>
            <a:spLocks noGrp="1" noRot="1" noChangeAspect="1" noChangeArrowheads="1" noTextEdit="1"/>
          </p:cNvSpPr>
          <p:nvPr>
            <p:ph type="sldImg"/>
          </p:nvPr>
        </p:nvSpPr>
        <p:spPr>
          <a:xfrm>
            <a:off x="3124200" y="509588"/>
            <a:ext cx="3679825" cy="2547937"/>
          </a:xfrm>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smtClean="0">
                <a:latin typeface="Arial" charset="0"/>
              </a:rPr>
              <a:t>	</a:t>
            </a:r>
            <a:r>
              <a:rPr lang="en-US" altLang="zh-TW" smtClean="0">
                <a:latin typeface="Arial" charset="0"/>
              </a:rPr>
              <a:t>The atmosphere surrounding the earth serves crucia</a:t>
            </a:r>
            <a:r>
              <a:rPr lang="tr-TR" altLang="zh-TW" smtClean="0">
                <a:latin typeface="Arial" charset="0"/>
              </a:rPr>
              <a:t>l (çok önemli)</a:t>
            </a:r>
            <a:r>
              <a:rPr lang="en-US" altLang="zh-TW" smtClean="0">
                <a:latin typeface="Arial" charset="0"/>
              </a:rPr>
              <a:t> functions for the continuity of life. While destroying many meteors big and small as they approach the earth, it prevents them from falling to earth and harming living things.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9F13B555-E3DF-490B-B549-EFECD6FFC24F}" type="slidenum">
              <a:rPr lang="zh-TW" altLang="tr-TR" sz="1200" smtClean="0">
                <a:solidFill>
                  <a:prstClr val="black"/>
                </a:solidFill>
                <a:latin typeface="Arial" charset="0"/>
                <a:ea typeface="新細明體" pitchFamily="18" charset="-120"/>
              </a:rPr>
              <a:pPr eaLnBrk="1" hangingPunct="1"/>
              <a:t>28</a:t>
            </a:fld>
            <a:endParaRPr lang="tr-TR" altLang="zh-TW" sz="1200" smtClean="0">
              <a:solidFill>
                <a:prstClr val="black"/>
              </a:solidFill>
              <a:latin typeface="Arial" charset="0"/>
              <a:ea typeface="新細明體" pitchFamily="18" charset="-120"/>
            </a:endParaRPr>
          </a:p>
        </p:txBody>
      </p:sp>
      <p:sp>
        <p:nvSpPr>
          <p:cNvPr id="154627" name="Rectangle 2"/>
          <p:cNvSpPr>
            <a:spLocks noGrp="1" noRot="1" noChangeAspect="1" noChangeArrowheads="1" noTextEdit="1"/>
          </p:cNvSpPr>
          <p:nvPr>
            <p:ph type="sldImg"/>
          </p:nvPr>
        </p:nvSpPr>
        <p:spPr>
          <a:xfrm>
            <a:off x="3124200" y="509588"/>
            <a:ext cx="3679825" cy="2547937"/>
          </a:xfrm>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smtClean="0">
                <a:latin typeface="Arial" charset="0"/>
              </a:rPr>
              <a:t>	</a:t>
            </a:r>
            <a:r>
              <a:rPr lang="en-US" altLang="zh-TW" smtClean="0">
                <a:latin typeface="Arial" charset="0"/>
              </a:rPr>
              <a:t>In addition, the atmosphere filters the light rays coming from space that are harmful to living things. Interestingly, the atmosphere lets only harmless and useful rays– visible light, near ultraviolet light, and radio waves pass through. All of this radiation is vital</a:t>
            </a:r>
            <a:r>
              <a:rPr lang="tr-TR" altLang="zh-TW" smtClean="0">
                <a:latin typeface="Arial" charset="0"/>
              </a:rPr>
              <a:t> (hayati)</a:t>
            </a:r>
            <a:r>
              <a:rPr lang="en-US" altLang="zh-TW" smtClean="0">
                <a:latin typeface="Arial" charset="0"/>
              </a:rPr>
              <a:t> for life. Near ultraviolet rays, which are only partially let in by the atmosphere, are very important for the photosynthesis of plants and for the survival of all living beings. The majority of the intense ultraviolet rays emitted</a:t>
            </a:r>
            <a:r>
              <a:rPr lang="tr-TR" altLang="zh-TW" smtClean="0">
                <a:latin typeface="Arial" charset="0"/>
              </a:rPr>
              <a:t> (salınmış olan)</a:t>
            </a:r>
            <a:r>
              <a:rPr lang="en-US" altLang="zh-TW" smtClean="0">
                <a:latin typeface="Arial" charset="0"/>
              </a:rPr>
              <a:t> from the sun are filtered out by the ozone layer of the atmosphere and only a limited–and essential</a:t>
            </a:r>
            <a:r>
              <a:rPr lang="tr-TR" altLang="zh-TW" smtClean="0">
                <a:latin typeface="Arial" charset="0"/>
              </a:rPr>
              <a:t> (zorunlu) </a:t>
            </a:r>
            <a:r>
              <a:rPr lang="en-US" altLang="zh-TW" smtClean="0">
                <a:latin typeface="Arial" charset="0"/>
              </a:rPr>
              <a:t>–part of the ultraviolet spectrum reaches the Earth.</a:t>
            </a:r>
          </a:p>
          <a:p>
            <a:pPr eaLnBrk="1" hangingPunct="1"/>
            <a:r>
              <a:rPr lang="tr-TR" altLang="zh-TW" smtClean="0">
                <a:latin typeface="Arial" charset="0"/>
              </a:rPr>
              <a:t>	</a:t>
            </a:r>
            <a:r>
              <a:rPr lang="en-US" altLang="zh-TW" smtClean="0">
                <a:latin typeface="Arial" charset="0"/>
              </a:rPr>
              <a:t>The protective function of the atmosphere does not end here. The atmosphere also protects the earth from the freezing cold of the space, which is about minus 270o </a:t>
            </a:r>
            <a:r>
              <a:rPr lang="tr-TR" altLang="zh-TW" smtClean="0">
                <a:latin typeface="Arial" charset="0"/>
              </a:rPr>
              <a:t> </a:t>
            </a:r>
            <a:r>
              <a:rPr lang="en-US" altLang="zh-TW" smtClean="0">
                <a:latin typeface="Arial" charset="0"/>
              </a:rPr>
              <a:t>C.</a:t>
            </a:r>
          </a:p>
          <a:p>
            <a:pPr eaLnBrk="1" hangingPunct="1"/>
            <a:endParaRPr lang="en-US" altLang="zh-TW"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1929A584-4213-4C17-9CB1-8A40E95E2AA1}" type="slidenum">
              <a:rPr lang="zh-TW" altLang="tr-TR" sz="1200" smtClean="0">
                <a:solidFill>
                  <a:prstClr val="black"/>
                </a:solidFill>
                <a:latin typeface="Arial" charset="0"/>
                <a:ea typeface="新細明體" pitchFamily="18" charset="-120"/>
              </a:rPr>
              <a:pPr eaLnBrk="1" hangingPunct="1"/>
              <a:t>29</a:t>
            </a:fld>
            <a:endParaRPr lang="tr-TR" altLang="zh-TW" sz="1200" smtClean="0">
              <a:solidFill>
                <a:prstClr val="black"/>
              </a:solidFill>
              <a:latin typeface="Arial" charset="0"/>
              <a:ea typeface="新細明體" pitchFamily="18" charset="-120"/>
            </a:endParaRPr>
          </a:p>
        </p:txBody>
      </p:sp>
      <p:sp>
        <p:nvSpPr>
          <p:cNvPr id="155651" name="Rectangle 2"/>
          <p:cNvSpPr>
            <a:spLocks noGrp="1" noRot="1" noChangeAspect="1" noChangeArrowheads="1" noTextEdit="1"/>
          </p:cNvSpPr>
          <p:nvPr>
            <p:ph type="sldImg"/>
          </p:nvPr>
        </p:nvSpPr>
        <p:spPr>
          <a:xfrm>
            <a:off x="3124200" y="509588"/>
            <a:ext cx="3679825" cy="2547937"/>
          </a:xfrm>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zh-TW" altLang="tr-TR" sz="1000" smtClean="0">
                <a:latin typeface="Arial" charset="0"/>
              </a:rPr>
              <a:t>        </a:t>
            </a:r>
            <a:r>
              <a:rPr lang="en-US" altLang="zh-TW" sz="1000" smtClean="0">
                <a:latin typeface="Arial" charset="0"/>
              </a:rPr>
              <a:t>It is not only the atmosphere that protects the Earth from harmful effects. In addition to the atmosphere, the Van Allen Belt, a layer caused by the magnetic field of the Earth, also serves as a shield against the harmful radiation that threatens our planet. This radiation, which is constantly emitted by the Sun and other stars, is deadly to living things. If the Van Allen belt did not exist, the massive outbursts of energy called solar flares</a:t>
            </a:r>
            <a:r>
              <a:rPr lang="tr-TR" altLang="zh-TW" sz="1000" smtClean="0">
                <a:latin typeface="Arial" charset="0"/>
              </a:rPr>
              <a:t> (alev)</a:t>
            </a:r>
            <a:r>
              <a:rPr lang="en-US" altLang="zh-TW" sz="1000" smtClean="0">
                <a:latin typeface="Arial" charset="0"/>
              </a:rPr>
              <a:t> that frequently occur in the Sun would destroy all life on Earth.</a:t>
            </a:r>
          </a:p>
          <a:p>
            <a:pPr eaLnBrk="1" hangingPunct="1">
              <a:lnSpc>
                <a:spcPct val="90000"/>
              </a:lnSpc>
            </a:pPr>
            <a:r>
              <a:rPr lang="tr-TR" altLang="zh-TW" sz="1000" smtClean="0">
                <a:latin typeface="Arial" charset="0"/>
              </a:rPr>
              <a:t>	</a:t>
            </a:r>
            <a:r>
              <a:rPr lang="en-US" altLang="zh-TW" sz="1000" smtClean="0">
                <a:latin typeface="Arial" charset="0"/>
              </a:rPr>
              <a:t>Dr. Hugh Ross has this to say on the importance of Van Allen Belts to our lives: </a:t>
            </a:r>
            <a:endParaRPr lang="en-US" altLang="zh-TW" sz="1000" i="1" smtClean="0">
              <a:latin typeface="Arial" charset="0"/>
            </a:endParaRPr>
          </a:p>
          <a:p>
            <a:pPr eaLnBrk="1" hangingPunct="1">
              <a:lnSpc>
                <a:spcPct val="90000"/>
              </a:lnSpc>
            </a:pPr>
            <a:r>
              <a:rPr lang="tr-TR" altLang="zh-TW" sz="1000" i="1" smtClean="0">
                <a:latin typeface="Arial" charset="0"/>
              </a:rPr>
              <a:t>	</a:t>
            </a:r>
            <a:r>
              <a:rPr lang="en-US" altLang="zh-TW" sz="1000" i="1" smtClean="0">
                <a:latin typeface="Arial" charset="0"/>
              </a:rPr>
              <a:t>In fact, the Earth has the highest density of any of the planets in our Solar System. This large nickel-iron core is responsible for our large magnetic field. This magnetic field produces the Van-Allen radiation shield, which protects the Earth from radiation bombardment. If this shield were not present, life would not be possible on the Earth. The only other rocky planet to have any magnetic field is Mercury - but its field strength is 100 times less than the Earth's. Even Venus, our sister planet, has no magnetic field. The Van-Allen radiation shield is a design unique to the Earth.</a:t>
            </a:r>
            <a:endParaRPr lang="en-US" altLang="zh-TW" sz="1000" smtClean="0">
              <a:latin typeface="Arial" charset="0"/>
            </a:endParaRPr>
          </a:p>
          <a:p>
            <a:pPr eaLnBrk="1" hangingPunct="1">
              <a:lnSpc>
                <a:spcPct val="90000"/>
              </a:lnSpc>
            </a:pPr>
            <a:endParaRPr lang="tr-TR" altLang="zh-TW" sz="1000" smtClean="0">
              <a:latin typeface="Arial" charset="0"/>
            </a:endParaRPr>
          </a:p>
          <a:p>
            <a:pPr eaLnBrk="1" hangingPunct="1">
              <a:lnSpc>
                <a:spcPct val="90000"/>
              </a:lnSpc>
            </a:pPr>
            <a:r>
              <a:rPr lang="tr-TR" altLang="zh-TW" sz="1000" smtClean="0">
                <a:latin typeface="Arial" charset="0"/>
              </a:rPr>
              <a:t>	</a:t>
            </a:r>
            <a:r>
              <a:rPr lang="en-US" altLang="zh-TW" sz="1000" smtClean="0">
                <a:latin typeface="Arial" charset="0"/>
              </a:rPr>
              <a:t>The energy transmitted in just one of these bursts detected in recent years was calculated to be equivalent to 100 billion atomic bombs similar to the one dropped on Hiroshima. Fifty-eight hours after the burst, it was observed that the magnetic needles of compasses displayed unusual movement and 250 kilometers above the earth's atmosphere, the temperature suddenly increased to 2,500o C.</a:t>
            </a:r>
          </a:p>
          <a:p>
            <a:pPr eaLnBrk="1" hangingPunct="1">
              <a:lnSpc>
                <a:spcPct val="90000"/>
              </a:lnSpc>
            </a:pPr>
            <a:r>
              <a:rPr lang="tr-TR" altLang="zh-TW" sz="1000" smtClean="0">
                <a:latin typeface="Arial" charset="0"/>
              </a:rPr>
              <a:t>	</a:t>
            </a:r>
            <a:r>
              <a:rPr lang="en-US" altLang="zh-TW" sz="1000" smtClean="0">
                <a:latin typeface="Arial" charset="0"/>
              </a:rPr>
              <a:t>In short, a perfect system is at work high above the Earth. It surrounds our world and protects it against external threats. Scientists only learned about it recently, yet centuries ago, God informed us in the Qur'an of the world's atmosphere functioning as a protective shield.</a:t>
            </a:r>
            <a:endParaRPr lang="tr-TR" altLang="zh-TW" sz="1000" smtClean="0">
              <a:latin typeface="Arial" charset="0"/>
            </a:endParaRPr>
          </a:p>
          <a:p>
            <a:pPr eaLnBrk="1" hangingPunct="1">
              <a:lnSpc>
                <a:spcPct val="90000"/>
              </a:lnSpc>
            </a:pPr>
            <a:endParaRPr lang="en-US" altLang="zh-TW" sz="100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9FA896B6-09B6-419F-8266-96EAF38B44C4}" type="slidenum">
              <a:rPr lang="zh-TW" altLang="tr-TR" sz="1200" smtClean="0">
                <a:solidFill>
                  <a:srgbClr val="000000"/>
                </a:solidFill>
                <a:latin typeface="Arial" charset="0"/>
                <a:ea typeface="新細明體" pitchFamily="18" charset="-120"/>
              </a:rPr>
              <a:pPr eaLnBrk="1" hangingPunct="1"/>
              <a:t>3</a:t>
            </a:fld>
            <a:endParaRPr lang="tr-TR" altLang="zh-TW" sz="1200" smtClean="0">
              <a:solidFill>
                <a:srgbClr val="000000"/>
              </a:solidFill>
              <a:latin typeface="Arial" charset="0"/>
              <a:ea typeface="新細明體" pitchFamily="18" charset="-120"/>
            </a:endParaRPr>
          </a:p>
        </p:txBody>
      </p:sp>
      <p:sp>
        <p:nvSpPr>
          <p:cNvPr id="131075" name="Rectangle 2"/>
          <p:cNvSpPr>
            <a:spLocks noGrp="1" noRot="1" noChangeAspect="1" noChangeArrowheads="1" noTextEdit="1"/>
          </p:cNvSpPr>
          <p:nvPr>
            <p:ph type="sldImg"/>
          </p:nvPr>
        </p:nvSpPr>
        <p:spPr>
          <a:xfrm>
            <a:off x="3241675" y="590550"/>
            <a:ext cx="3446463" cy="2386013"/>
          </a:xfrm>
          <a:ln/>
        </p:spPr>
      </p:sp>
      <p:sp>
        <p:nvSpPr>
          <p:cNvPr id="131076"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030E0E3D-092A-4BD5-83FE-DB410D9978FF}" type="slidenum">
              <a:rPr lang="zh-TW" altLang="tr-TR" sz="1200" smtClean="0">
                <a:latin typeface="Arial" charset="0"/>
                <a:ea typeface="新細明體" pitchFamily="18" charset="-120"/>
              </a:rPr>
              <a:pPr eaLnBrk="1" hangingPunct="1"/>
              <a:t>30</a:t>
            </a:fld>
            <a:endParaRPr lang="tr-TR" altLang="zh-TW" sz="1200" smtClean="0">
              <a:latin typeface="Arial" charset="0"/>
              <a:ea typeface="新細明體" pitchFamily="18" charset="-120"/>
            </a:endParaRPr>
          </a:p>
        </p:txBody>
      </p:sp>
      <p:sp>
        <p:nvSpPr>
          <p:cNvPr id="156675" name="Rectangle 2"/>
          <p:cNvSpPr>
            <a:spLocks noGrp="1" noRot="1" noChangeAspect="1" noChangeArrowheads="1" noTextEdit="1"/>
          </p:cNvSpPr>
          <p:nvPr>
            <p:ph type="sldImg"/>
          </p:nvPr>
        </p:nvSpPr>
        <p:spPr>
          <a:xfrm>
            <a:off x="3241675" y="590550"/>
            <a:ext cx="3446463" cy="2386013"/>
          </a:xfrm>
          <a:ln/>
        </p:spPr>
      </p:sp>
      <p:sp>
        <p:nvSpPr>
          <p:cNvPr id="156676"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ADD67F0-7A1A-4143-838A-8DBD0812AC74}" type="slidenum">
              <a:rPr lang="zh-TW" altLang="tr-TR" sz="1200" smtClean="0">
                <a:latin typeface="Arial" charset="0"/>
                <a:ea typeface="新細明體" pitchFamily="18" charset="-120"/>
              </a:rPr>
              <a:pPr eaLnBrk="1" hangingPunct="1"/>
              <a:t>31</a:t>
            </a:fld>
            <a:endParaRPr lang="tr-TR" altLang="zh-TW" sz="1200" smtClean="0">
              <a:latin typeface="Arial" charset="0"/>
              <a:ea typeface="新細明體" pitchFamily="18" charset="-120"/>
            </a:endParaRPr>
          </a:p>
        </p:txBody>
      </p:sp>
      <p:sp>
        <p:nvSpPr>
          <p:cNvPr id="157699" name="Rectangle 2"/>
          <p:cNvSpPr>
            <a:spLocks noGrp="1" noRot="1" noChangeAspect="1" noChangeArrowheads="1" noTextEdit="1"/>
          </p:cNvSpPr>
          <p:nvPr>
            <p:ph type="sldImg"/>
          </p:nvPr>
        </p:nvSpPr>
        <p:spPr>
          <a:xfrm>
            <a:off x="3241675" y="590550"/>
            <a:ext cx="3446463" cy="2386013"/>
          </a:xfrm>
          <a:ln/>
        </p:spPr>
      </p:sp>
      <p:sp>
        <p:nvSpPr>
          <p:cNvPr id="157700"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E344456-9B18-4EF5-B9AD-C89D5DBE1D20}" type="slidenum">
              <a:rPr lang="zh-TW" altLang="tr-TR" sz="1200" smtClean="0">
                <a:latin typeface="Arial" charset="0"/>
                <a:ea typeface="新細明體" pitchFamily="18" charset="-120"/>
              </a:rPr>
              <a:pPr eaLnBrk="1" hangingPunct="1"/>
              <a:t>32</a:t>
            </a:fld>
            <a:endParaRPr lang="tr-TR" altLang="zh-TW" sz="1200" smtClean="0">
              <a:latin typeface="Arial" charset="0"/>
              <a:ea typeface="新細明體" pitchFamily="18" charset="-120"/>
            </a:endParaRPr>
          </a:p>
        </p:txBody>
      </p:sp>
      <p:sp>
        <p:nvSpPr>
          <p:cNvPr id="158723" name="Rectangle 2"/>
          <p:cNvSpPr>
            <a:spLocks noGrp="1" noRot="1" noChangeAspect="1" noChangeArrowheads="1" noTextEdit="1"/>
          </p:cNvSpPr>
          <p:nvPr>
            <p:ph type="sldImg"/>
          </p:nvPr>
        </p:nvSpPr>
        <p:spPr>
          <a:xfrm>
            <a:off x="3241675" y="590550"/>
            <a:ext cx="3446463" cy="2386013"/>
          </a:xfrm>
          <a:ln/>
        </p:spPr>
      </p:sp>
      <p:sp>
        <p:nvSpPr>
          <p:cNvPr id="158724"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433E5F3-175F-40E0-903D-C0A7CB823D85}" type="slidenum">
              <a:rPr lang="zh-TW" altLang="tr-TR" sz="1200" smtClean="0">
                <a:latin typeface="Arial" charset="0"/>
                <a:ea typeface="新細明體" pitchFamily="18" charset="-120"/>
              </a:rPr>
              <a:pPr eaLnBrk="1" hangingPunct="1"/>
              <a:t>33</a:t>
            </a:fld>
            <a:endParaRPr lang="tr-TR" altLang="zh-TW" sz="1200" smtClean="0">
              <a:latin typeface="Arial" charset="0"/>
              <a:ea typeface="新細明體" pitchFamily="18" charset="-120"/>
            </a:endParaRPr>
          </a:p>
        </p:txBody>
      </p:sp>
      <p:sp>
        <p:nvSpPr>
          <p:cNvPr id="159747" name="Rectangle 2"/>
          <p:cNvSpPr>
            <a:spLocks noGrp="1" noRot="1" noChangeAspect="1" noChangeArrowheads="1" noTextEdit="1"/>
          </p:cNvSpPr>
          <p:nvPr>
            <p:ph type="sldImg"/>
          </p:nvPr>
        </p:nvSpPr>
        <p:spPr>
          <a:xfrm>
            <a:off x="3241675" y="590550"/>
            <a:ext cx="3446463" cy="2386013"/>
          </a:xfrm>
          <a:ln/>
        </p:spPr>
      </p:sp>
      <p:sp>
        <p:nvSpPr>
          <p:cNvPr id="159748"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0BA69CDE-C322-4B31-8983-793DAA18D040}" type="slidenum">
              <a:rPr lang="zh-TW" altLang="tr-TR" sz="1200" smtClean="0">
                <a:latin typeface="Arial" charset="0"/>
                <a:ea typeface="新細明體" pitchFamily="18" charset="-120"/>
              </a:rPr>
              <a:pPr eaLnBrk="1" hangingPunct="1"/>
              <a:t>34</a:t>
            </a:fld>
            <a:endParaRPr lang="tr-TR" altLang="zh-TW" sz="1200" smtClean="0">
              <a:latin typeface="Arial" charset="0"/>
              <a:ea typeface="新細明體" pitchFamily="18" charset="-120"/>
            </a:endParaRPr>
          </a:p>
        </p:txBody>
      </p:sp>
      <p:sp>
        <p:nvSpPr>
          <p:cNvPr id="160771" name="Rectangle 2"/>
          <p:cNvSpPr>
            <a:spLocks noGrp="1" noRot="1" noChangeAspect="1" noChangeArrowheads="1" noTextEdit="1"/>
          </p:cNvSpPr>
          <p:nvPr>
            <p:ph type="sldImg"/>
          </p:nvPr>
        </p:nvSpPr>
        <p:spPr>
          <a:xfrm>
            <a:off x="3241675" y="590550"/>
            <a:ext cx="3446463" cy="2386013"/>
          </a:xfrm>
          <a:ln/>
        </p:spPr>
      </p:sp>
      <p:sp>
        <p:nvSpPr>
          <p:cNvPr id="160772"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1CD8AB60-A646-4FFC-B164-63A17EF9E4C4}" type="slidenum">
              <a:rPr lang="zh-TW" altLang="tr-TR" sz="1200" smtClean="0">
                <a:latin typeface="Arial" charset="0"/>
                <a:ea typeface="新細明體" pitchFamily="18" charset="-120"/>
              </a:rPr>
              <a:pPr eaLnBrk="1" hangingPunct="1"/>
              <a:t>35</a:t>
            </a:fld>
            <a:endParaRPr lang="tr-TR" altLang="zh-TW" sz="1200" smtClean="0">
              <a:latin typeface="Arial" charset="0"/>
              <a:ea typeface="新細明體" pitchFamily="18" charset="-120"/>
            </a:endParaRPr>
          </a:p>
        </p:txBody>
      </p:sp>
      <p:sp>
        <p:nvSpPr>
          <p:cNvPr id="161795" name="Rectangle 2"/>
          <p:cNvSpPr>
            <a:spLocks noGrp="1" noRot="1" noChangeAspect="1" noChangeArrowheads="1" noTextEdit="1"/>
          </p:cNvSpPr>
          <p:nvPr>
            <p:ph type="sldImg"/>
          </p:nvPr>
        </p:nvSpPr>
        <p:spPr>
          <a:xfrm>
            <a:off x="3124200" y="509588"/>
            <a:ext cx="3679825" cy="2547937"/>
          </a:xfrm>
          <a:ln/>
        </p:spPr>
      </p:sp>
      <p:sp>
        <p:nvSpPr>
          <p:cNvPr id="161796"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xfrm>
            <a:off x="5622926" y="6456364"/>
            <a:ext cx="4303713" cy="3397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472E0A20-3B21-42EB-9238-807A7CBABA03}" type="slidenum">
              <a:rPr lang="zh-TW" altLang="tr-TR" sz="1200" smtClean="0">
                <a:solidFill>
                  <a:prstClr val="black"/>
                </a:solidFill>
                <a:latin typeface="Arial" charset="0"/>
                <a:ea typeface="新細明體" pitchFamily="18" charset="-120"/>
              </a:rPr>
              <a:pPr eaLnBrk="1" hangingPunct="1"/>
              <a:t>36</a:t>
            </a:fld>
            <a:endParaRPr lang="tr-TR" altLang="zh-TW" sz="1200" smtClean="0">
              <a:solidFill>
                <a:prstClr val="black"/>
              </a:solidFill>
              <a:latin typeface="Arial" charset="0"/>
              <a:ea typeface="新細明體" pitchFamily="18" charset="-120"/>
            </a:endParaRPr>
          </a:p>
        </p:txBody>
      </p:sp>
      <p:sp>
        <p:nvSpPr>
          <p:cNvPr id="163843" name="Rectangle 2"/>
          <p:cNvSpPr>
            <a:spLocks noGrp="1" noRot="1" noChangeAspect="1" noChangeArrowheads="1" noTextEdit="1"/>
          </p:cNvSpPr>
          <p:nvPr>
            <p:ph type="sldImg"/>
          </p:nvPr>
        </p:nvSpPr>
        <p:spPr>
          <a:xfrm>
            <a:off x="3124200" y="509588"/>
            <a:ext cx="3679825" cy="2549525"/>
          </a:xfrm>
          <a:ln/>
        </p:spPr>
      </p:sp>
      <p:sp>
        <p:nvSpPr>
          <p:cNvPr id="163844" name="Rectangle 3"/>
          <p:cNvSpPr>
            <a:spLocks noGrp="1" noChangeArrowheads="1"/>
          </p:cNvSpPr>
          <p:nvPr>
            <p:ph type="body" idx="1"/>
          </p:nvPr>
        </p:nvSpPr>
        <p:spPr>
          <a:xfrm>
            <a:off x="1323977"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A6581FC9-B455-4DA2-A212-96D8863C8A3A}" type="slidenum">
              <a:rPr lang="zh-TW" altLang="tr-TR" sz="1200" smtClean="0">
                <a:latin typeface="Arial" charset="0"/>
                <a:ea typeface="新細明體" pitchFamily="18" charset="-120"/>
              </a:rPr>
              <a:pPr eaLnBrk="1" hangingPunct="1"/>
              <a:t>37</a:t>
            </a:fld>
            <a:endParaRPr lang="tr-TR" altLang="zh-TW" sz="1200" smtClean="0">
              <a:latin typeface="Arial" charset="0"/>
              <a:ea typeface="新細明體" pitchFamily="18" charset="-120"/>
            </a:endParaRPr>
          </a:p>
        </p:txBody>
      </p:sp>
      <p:sp>
        <p:nvSpPr>
          <p:cNvPr id="164867" name="Rectangle 2"/>
          <p:cNvSpPr>
            <a:spLocks noGrp="1" noRot="1" noChangeAspect="1" noChangeArrowheads="1" noTextEdit="1"/>
          </p:cNvSpPr>
          <p:nvPr>
            <p:ph type="sldImg"/>
          </p:nvPr>
        </p:nvSpPr>
        <p:spPr>
          <a:xfrm>
            <a:off x="3124200" y="509588"/>
            <a:ext cx="3679825" cy="2547937"/>
          </a:xfrm>
          <a:ln/>
        </p:spPr>
      </p:sp>
      <p:sp>
        <p:nvSpPr>
          <p:cNvPr id="164868"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A8D12504-52C3-4BEA-8E4D-05B594591112}" type="slidenum">
              <a:rPr lang="zh-TW" altLang="tr-TR" sz="1200" smtClean="0">
                <a:latin typeface="Arial" charset="0"/>
                <a:ea typeface="新細明體" pitchFamily="18" charset="-120"/>
              </a:rPr>
              <a:pPr eaLnBrk="1" hangingPunct="1"/>
              <a:t>38</a:t>
            </a:fld>
            <a:endParaRPr lang="tr-TR" altLang="zh-TW" sz="1200" smtClean="0">
              <a:latin typeface="Arial" charset="0"/>
              <a:ea typeface="新細明體" pitchFamily="18" charset="-120"/>
            </a:endParaRPr>
          </a:p>
        </p:txBody>
      </p:sp>
      <p:sp>
        <p:nvSpPr>
          <p:cNvPr id="165891" name="Rectangle 2"/>
          <p:cNvSpPr>
            <a:spLocks noGrp="1" noRot="1" noChangeAspect="1" noChangeArrowheads="1" noTextEdit="1"/>
          </p:cNvSpPr>
          <p:nvPr>
            <p:ph type="sldImg"/>
          </p:nvPr>
        </p:nvSpPr>
        <p:spPr>
          <a:xfrm>
            <a:off x="3124200" y="509588"/>
            <a:ext cx="3679825" cy="2547937"/>
          </a:xfrm>
          <a:ln/>
        </p:spPr>
      </p:sp>
      <p:sp>
        <p:nvSpPr>
          <p:cNvPr id="165892"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9D0CCDF-6256-445E-9AF9-0E7D8F0229D3}" type="slidenum">
              <a:rPr lang="zh-TW" altLang="tr-TR" sz="1200" smtClean="0">
                <a:latin typeface="Arial" charset="0"/>
                <a:ea typeface="新細明體" pitchFamily="18" charset="-120"/>
              </a:rPr>
              <a:pPr eaLnBrk="1" hangingPunct="1"/>
              <a:t>39</a:t>
            </a:fld>
            <a:endParaRPr lang="tr-TR" altLang="zh-TW" sz="1200" smtClean="0">
              <a:latin typeface="Arial" charset="0"/>
              <a:ea typeface="新細明體" pitchFamily="18" charset="-120"/>
            </a:endParaRPr>
          </a:p>
        </p:txBody>
      </p:sp>
      <p:sp>
        <p:nvSpPr>
          <p:cNvPr id="166915" name="Rectangle 2"/>
          <p:cNvSpPr>
            <a:spLocks noGrp="1" noRot="1" noChangeAspect="1" noChangeArrowheads="1" noTextEdit="1"/>
          </p:cNvSpPr>
          <p:nvPr>
            <p:ph type="sldImg"/>
          </p:nvPr>
        </p:nvSpPr>
        <p:spPr>
          <a:xfrm>
            <a:off x="3124200" y="509588"/>
            <a:ext cx="3679825" cy="2547937"/>
          </a:xfrm>
          <a:ln/>
        </p:spPr>
      </p:sp>
      <p:sp>
        <p:nvSpPr>
          <p:cNvPr id="166916"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DF053524-778D-4743-B8B9-2FA2B5445E04}" type="slidenum">
              <a:rPr lang="zh-TW" altLang="tr-TR" sz="1200" smtClean="0">
                <a:latin typeface="Arial" charset="0"/>
                <a:ea typeface="新細明體" pitchFamily="18" charset="-120"/>
              </a:rPr>
              <a:pPr eaLnBrk="1" hangingPunct="1"/>
              <a:t>4</a:t>
            </a:fld>
            <a:endParaRPr lang="tr-TR" altLang="zh-TW" sz="1200" smtClean="0">
              <a:latin typeface="Arial" charset="0"/>
              <a:ea typeface="新細明體" pitchFamily="18" charset="-120"/>
            </a:endParaRPr>
          </a:p>
        </p:txBody>
      </p:sp>
      <p:sp>
        <p:nvSpPr>
          <p:cNvPr id="132099" name="Rectangle 2"/>
          <p:cNvSpPr>
            <a:spLocks noGrp="1" noRot="1" noChangeAspect="1" noChangeArrowheads="1" noTextEdit="1"/>
          </p:cNvSpPr>
          <p:nvPr>
            <p:ph type="sldImg"/>
          </p:nvPr>
        </p:nvSpPr>
        <p:spPr>
          <a:xfrm>
            <a:off x="3241675" y="590550"/>
            <a:ext cx="3446463" cy="2386013"/>
          </a:xfrm>
          <a:ln/>
        </p:spPr>
      </p:sp>
      <p:sp>
        <p:nvSpPr>
          <p:cNvPr id="132100"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BFF029E6-8199-453D-8A35-217BA72631D3}" type="slidenum">
              <a:rPr lang="zh-TW" altLang="tr-TR" sz="1200" smtClean="0">
                <a:latin typeface="Arial" charset="0"/>
                <a:ea typeface="新細明體" pitchFamily="18" charset="-120"/>
              </a:rPr>
              <a:pPr eaLnBrk="1" hangingPunct="1"/>
              <a:t>40</a:t>
            </a:fld>
            <a:endParaRPr lang="tr-TR" altLang="zh-TW" sz="1200" smtClean="0">
              <a:latin typeface="Arial" charset="0"/>
              <a:ea typeface="新細明體" pitchFamily="18" charset="-120"/>
            </a:endParaRPr>
          </a:p>
        </p:txBody>
      </p:sp>
      <p:sp>
        <p:nvSpPr>
          <p:cNvPr id="167939" name="Rectangle 2"/>
          <p:cNvSpPr>
            <a:spLocks noGrp="1" noRot="1" noChangeAspect="1" noChangeArrowheads="1" noTextEdit="1"/>
          </p:cNvSpPr>
          <p:nvPr>
            <p:ph type="sldImg"/>
          </p:nvPr>
        </p:nvSpPr>
        <p:spPr>
          <a:xfrm>
            <a:off x="3124200" y="509588"/>
            <a:ext cx="3679825" cy="2547937"/>
          </a:xfrm>
          <a:ln/>
        </p:spPr>
      </p:sp>
      <p:sp>
        <p:nvSpPr>
          <p:cNvPr id="167940"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34AD3DA-41AE-42EB-ABD6-9B22972D86AC}" type="slidenum">
              <a:rPr lang="zh-TW" altLang="tr-TR" sz="1200" smtClean="0">
                <a:latin typeface="Arial" charset="0"/>
                <a:ea typeface="新細明體" pitchFamily="18" charset="-120"/>
              </a:rPr>
              <a:pPr eaLnBrk="1" hangingPunct="1"/>
              <a:t>41</a:t>
            </a:fld>
            <a:endParaRPr lang="tr-TR" altLang="zh-TW" sz="1200" smtClean="0">
              <a:latin typeface="Arial" charset="0"/>
              <a:ea typeface="新細明體" pitchFamily="18" charset="-120"/>
            </a:endParaRPr>
          </a:p>
        </p:txBody>
      </p:sp>
      <p:sp>
        <p:nvSpPr>
          <p:cNvPr id="169987" name="Rectangle 2"/>
          <p:cNvSpPr>
            <a:spLocks noGrp="1" noRot="1" noChangeAspect="1" noChangeArrowheads="1" noTextEdit="1"/>
          </p:cNvSpPr>
          <p:nvPr>
            <p:ph type="sldImg"/>
          </p:nvPr>
        </p:nvSpPr>
        <p:spPr>
          <a:xfrm>
            <a:off x="3124200" y="509588"/>
            <a:ext cx="3679825" cy="2547937"/>
          </a:xfrm>
          <a:ln/>
        </p:spPr>
      </p:sp>
      <p:sp>
        <p:nvSpPr>
          <p:cNvPr id="169988"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8FC4D919-A8B3-4B35-912A-9D1F8EB21655}" type="slidenum">
              <a:rPr lang="zh-TW" altLang="tr-TR" sz="1200" smtClean="0">
                <a:solidFill>
                  <a:prstClr val="black"/>
                </a:solidFill>
                <a:latin typeface="Arial" charset="0"/>
                <a:ea typeface="新細明體" pitchFamily="18" charset="-120"/>
              </a:rPr>
              <a:pPr eaLnBrk="1" hangingPunct="1"/>
              <a:t>42</a:t>
            </a:fld>
            <a:endParaRPr lang="tr-TR" altLang="zh-TW" sz="1200" smtClean="0">
              <a:solidFill>
                <a:prstClr val="black"/>
              </a:solidFill>
              <a:latin typeface="Arial" charset="0"/>
              <a:ea typeface="新細明體" pitchFamily="18" charset="-120"/>
            </a:endParaRPr>
          </a:p>
        </p:txBody>
      </p:sp>
      <p:sp>
        <p:nvSpPr>
          <p:cNvPr id="171011" name="Rectangle 2"/>
          <p:cNvSpPr>
            <a:spLocks noGrp="1" noRot="1" noChangeAspect="1" noChangeArrowheads="1" noTextEdit="1"/>
          </p:cNvSpPr>
          <p:nvPr>
            <p:ph type="sldImg"/>
          </p:nvPr>
        </p:nvSpPr>
        <p:spPr>
          <a:xfrm>
            <a:off x="3124200" y="509588"/>
            <a:ext cx="3679825" cy="2547937"/>
          </a:xfrm>
          <a:ln/>
        </p:spPr>
      </p:sp>
      <p:sp>
        <p:nvSpPr>
          <p:cNvPr id="171012"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D29CAC32-852B-4089-93F5-42ADDB98EC6D}" type="slidenum">
              <a:rPr lang="zh-TW" altLang="tr-TR" sz="1200" smtClean="0">
                <a:solidFill>
                  <a:prstClr val="black"/>
                </a:solidFill>
                <a:latin typeface="Arial" charset="0"/>
                <a:ea typeface="新細明體" pitchFamily="18" charset="-120"/>
              </a:rPr>
              <a:pPr eaLnBrk="1" hangingPunct="1"/>
              <a:t>43</a:t>
            </a:fld>
            <a:endParaRPr lang="tr-TR" altLang="zh-TW" sz="1200" smtClean="0">
              <a:solidFill>
                <a:prstClr val="black"/>
              </a:solidFill>
              <a:latin typeface="Arial" charset="0"/>
              <a:ea typeface="新細明體" pitchFamily="18" charset="-120"/>
            </a:endParaRPr>
          </a:p>
        </p:txBody>
      </p:sp>
      <p:sp>
        <p:nvSpPr>
          <p:cNvPr id="172035" name="Rectangle 2"/>
          <p:cNvSpPr>
            <a:spLocks noGrp="1" noRot="1" noChangeAspect="1" noChangeArrowheads="1" noTextEdit="1"/>
          </p:cNvSpPr>
          <p:nvPr>
            <p:ph type="sldImg"/>
          </p:nvPr>
        </p:nvSpPr>
        <p:spPr>
          <a:xfrm>
            <a:off x="3124200" y="509588"/>
            <a:ext cx="3679825" cy="2547937"/>
          </a:xfrm>
          <a:ln/>
        </p:spPr>
      </p:sp>
      <p:sp>
        <p:nvSpPr>
          <p:cNvPr id="172036"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CF360234-E5F1-4F10-BE4E-18EFAC954A76}" type="slidenum">
              <a:rPr lang="zh-TW" altLang="tr-TR" sz="1200" smtClean="0">
                <a:solidFill>
                  <a:prstClr val="black"/>
                </a:solidFill>
                <a:latin typeface="Arial" charset="0"/>
                <a:ea typeface="新細明體" pitchFamily="18" charset="-120"/>
              </a:rPr>
              <a:pPr eaLnBrk="1" hangingPunct="1"/>
              <a:t>44</a:t>
            </a:fld>
            <a:endParaRPr lang="tr-TR" altLang="zh-TW" sz="1200" smtClean="0">
              <a:solidFill>
                <a:prstClr val="black"/>
              </a:solidFill>
              <a:latin typeface="Arial" charset="0"/>
              <a:ea typeface="新細明體" pitchFamily="18" charset="-120"/>
            </a:endParaRPr>
          </a:p>
        </p:txBody>
      </p:sp>
      <p:sp>
        <p:nvSpPr>
          <p:cNvPr id="173059" name="Rectangle 2"/>
          <p:cNvSpPr>
            <a:spLocks noGrp="1" noRot="1" noChangeAspect="1" noChangeArrowheads="1" noTextEdit="1"/>
          </p:cNvSpPr>
          <p:nvPr>
            <p:ph type="sldImg"/>
          </p:nvPr>
        </p:nvSpPr>
        <p:spPr>
          <a:xfrm>
            <a:off x="3124200" y="509588"/>
            <a:ext cx="3679825" cy="2547937"/>
          </a:xfrm>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B00CE9E-E2C5-43F6-BCA0-021341297BEC}" type="slidenum">
              <a:rPr lang="zh-TW" altLang="tr-TR" sz="1200" smtClean="0">
                <a:solidFill>
                  <a:prstClr val="black"/>
                </a:solidFill>
                <a:latin typeface="Arial" charset="0"/>
                <a:ea typeface="新細明體" pitchFamily="18" charset="-120"/>
              </a:rPr>
              <a:pPr eaLnBrk="1" hangingPunct="1"/>
              <a:t>45</a:t>
            </a:fld>
            <a:endParaRPr lang="tr-TR" altLang="zh-TW" sz="1200" smtClean="0">
              <a:solidFill>
                <a:prstClr val="black"/>
              </a:solidFill>
              <a:latin typeface="Arial" charset="0"/>
              <a:ea typeface="新細明體" pitchFamily="18" charset="-120"/>
            </a:endParaRPr>
          </a:p>
        </p:txBody>
      </p:sp>
      <p:sp>
        <p:nvSpPr>
          <p:cNvPr id="174083" name="Rectangle 2"/>
          <p:cNvSpPr>
            <a:spLocks noGrp="1" noRot="1" noChangeAspect="1" noChangeArrowheads="1" noTextEdit="1"/>
          </p:cNvSpPr>
          <p:nvPr>
            <p:ph type="sldImg"/>
          </p:nvPr>
        </p:nvSpPr>
        <p:spPr>
          <a:xfrm>
            <a:off x="3124200" y="509588"/>
            <a:ext cx="3679825" cy="2547937"/>
          </a:xfrm>
          <a:ln/>
        </p:spPr>
      </p:sp>
      <p:sp>
        <p:nvSpPr>
          <p:cNvPr id="174084"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A38027AD-D62B-438C-B797-8AC8FFC22464}" type="slidenum">
              <a:rPr lang="zh-TW" altLang="tr-TR" sz="1200" smtClean="0">
                <a:solidFill>
                  <a:prstClr val="black"/>
                </a:solidFill>
                <a:latin typeface="Arial" charset="0"/>
                <a:ea typeface="新細明體" pitchFamily="18" charset="-120"/>
              </a:rPr>
              <a:pPr eaLnBrk="1" hangingPunct="1"/>
              <a:t>46</a:t>
            </a:fld>
            <a:endParaRPr lang="tr-TR" altLang="zh-TW" sz="1200" smtClean="0">
              <a:solidFill>
                <a:prstClr val="black"/>
              </a:solidFill>
              <a:latin typeface="Arial" charset="0"/>
              <a:ea typeface="新細明體" pitchFamily="18" charset="-120"/>
            </a:endParaRPr>
          </a:p>
        </p:txBody>
      </p:sp>
      <p:sp>
        <p:nvSpPr>
          <p:cNvPr id="175107" name="Rectangle 2"/>
          <p:cNvSpPr>
            <a:spLocks noGrp="1" noRot="1" noChangeAspect="1" noChangeArrowheads="1" noTextEdit="1"/>
          </p:cNvSpPr>
          <p:nvPr>
            <p:ph type="sldImg"/>
          </p:nvPr>
        </p:nvSpPr>
        <p:spPr>
          <a:xfrm>
            <a:off x="3124200" y="509588"/>
            <a:ext cx="3679825" cy="2547937"/>
          </a:xfrm>
          <a:ln/>
        </p:spPr>
      </p:sp>
      <p:sp>
        <p:nvSpPr>
          <p:cNvPr id="175108"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4E45A5DB-D902-4D53-87DD-76F65BC624E5}" type="slidenum">
              <a:rPr lang="zh-TW" altLang="tr-TR" sz="1200" smtClean="0">
                <a:solidFill>
                  <a:prstClr val="black"/>
                </a:solidFill>
                <a:latin typeface="Arial" charset="0"/>
                <a:ea typeface="新細明體" pitchFamily="18" charset="-120"/>
              </a:rPr>
              <a:pPr eaLnBrk="1" hangingPunct="1"/>
              <a:t>47</a:t>
            </a:fld>
            <a:endParaRPr lang="tr-TR" altLang="zh-TW" sz="1200" smtClean="0">
              <a:solidFill>
                <a:prstClr val="black"/>
              </a:solidFill>
              <a:latin typeface="Arial" charset="0"/>
              <a:ea typeface="新細明體" pitchFamily="18" charset="-120"/>
            </a:endParaRPr>
          </a:p>
        </p:txBody>
      </p:sp>
      <p:sp>
        <p:nvSpPr>
          <p:cNvPr id="176131" name="Rectangle 2"/>
          <p:cNvSpPr>
            <a:spLocks noGrp="1" noRot="1" noChangeAspect="1" noChangeArrowheads="1" noTextEdit="1"/>
          </p:cNvSpPr>
          <p:nvPr>
            <p:ph type="sldImg"/>
          </p:nvPr>
        </p:nvSpPr>
        <p:spPr>
          <a:xfrm>
            <a:off x="3124200" y="509588"/>
            <a:ext cx="3679825" cy="2547937"/>
          </a:xfrm>
          <a:ln/>
        </p:spPr>
      </p:sp>
      <p:sp>
        <p:nvSpPr>
          <p:cNvPr id="176132"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9D111C29-DB88-4DC7-BF95-6019CD423019}" type="slidenum">
              <a:rPr lang="zh-TW" altLang="tr-TR" sz="1200" smtClean="0">
                <a:solidFill>
                  <a:prstClr val="black"/>
                </a:solidFill>
                <a:latin typeface="Arial" charset="0"/>
                <a:ea typeface="新細明體" pitchFamily="18" charset="-120"/>
              </a:rPr>
              <a:pPr eaLnBrk="1" hangingPunct="1"/>
              <a:t>48</a:t>
            </a:fld>
            <a:endParaRPr lang="tr-TR" altLang="zh-TW" sz="1200" smtClean="0">
              <a:solidFill>
                <a:prstClr val="black"/>
              </a:solidFill>
              <a:latin typeface="Arial" charset="0"/>
              <a:ea typeface="新細明體" pitchFamily="18" charset="-120"/>
            </a:endParaRPr>
          </a:p>
        </p:txBody>
      </p:sp>
      <p:sp>
        <p:nvSpPr>
          <p:cNvPr id="177155" name="Rectangle 2"/>
          <p:cNvSpPr>
            <a:spLocks noGrp="1" noRot="1" noChangeAspect="1" noChangeArrowheads="1" noTextEdit="1"/>
          </p:cNvSpPr>
          <p:nvPr>
            <p:ph type="sldImg"/>
          </p:nvPr>
        </p:nvSpPr>
        <p:spPr>
          <a:xfrm>
            <a:off x="3124200" y="509588"/>
            <a:ext cx="3679825" cy="2547937"/>
          </a:xfrm>
          <a:ln/>
        </p:spPr>
      </p:sp>
      <p:sp>
        <p:nvSpPr>
          <p:cNvPr id="177156"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16A41B14-E982-4CD7-B4C4-62D820DEC6C0}" type="slidenum">
              <a:rPr lang="zh-TW" altLang="tr-TR" sz="1200" smtClean="0">
                <a:solidFill>
                  <a:prstClr val="black"/>
                </a:solidFill>
                <a:latin typeface="Arial" charset="0"/>
                <a:ea typeface="新細明體" pitchFamily="18" charset="-120"/>
              </a:rPr>
              <a:pPr eaLnBrk="1" hangingPunct="1"/>
              <a:t>49</a:t>
            </a:fld>
            <a:endParaRPr lang="tr-TR" altLang="zh-TW" sz="1200" smtClean="0">
              <a:solidFill>
                <a:prstClr val="black"/>
              </a:solidFill>
              <a:latin typeface="Arial" charset="0"/>
              <a:ea typeface="新細明體" pitchFamily="18" charset="-120"/>
            </a:endParaRPr>
          </a:p>
        </p:txBody>
      </p:sp>
      <p:sp>
        <p:nvSpPr>
          <p:cNvPr id="178179" name="Rectangle 2"/>
          <p:cNvSpPr>
            <a:spLocks noGrp="1" noRot="1" noChangeAspect="1" noChangeArrowheads="1" noTextEdit="1"/>
          </p:cNvSpPr>
          <p:nvPr>
            <p:ph type="sldImg"/>
          </p:nvPr>
        </p:nvSpPr>
        <p:spPr>
          <a:xfrm>
            <a:off x="3124200" y="509588"/>
            <a:ext cx="3679825" cy="2547937"/>
          </a:xfrm>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zh-TW"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B04C4592-9744-44F1-BAF8-65BE38A066E4}" type="slidenum">
              <a:rPr lang="zh-TW" altLang="tr-TR" sz="1200" smtClean="0">
                <a:latin typeface="Arial" charset="0"/>
                <a:ea typeface="新細明體" pitchFamily="18" charset="-120"/>
              </a:rPr>
              <a:pPr eaLnBrk="1" hangingPunct="1"/>
              <a:t>5</a:t>
            </a:fld>
            <a:endParaRPr lang="tr-TR" altLang="zh-TW" sz="1200" smtClean="0">
              <a:latin typeface="Arial" charset="0"/>
              <a:ea typeface="新細明體" pitchFamily="18" charset="-120"/>
            </a:endParaRPr>
          </a:p>
        </p:txBody>
      </p:sp>
      <p:sp>
        <p:nvSpPr>
          <p:cNvPr id="133123" name="Rectangle 2"/>
          <p:cNvSpPr>
            <a:spLocks noGrp="1" noRot="1" noChangeAspect="1" noChangeArrowheads="1" noTextEdit="1"/>
          </p:cNvSpPr>
          <p:nvPr>
            <p:ph type="sldImg"/>
          </p:nvPr>
        </p:nvSpPr>
        <p:spPr>
          <a:xfrm>
            <a:off x="3241675" y="590550"/>
            <a:ext cx="3446463" cy="2386013"/>
          </a:xfrm>
          <a:ln/>
        </p:spPr>
      </p:sp>
      <p:sp>
        <p:nvSpPr>
          <p:cNvPr id="133124"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CB5DA765-37B9-41B9-961E-F856CCFB7C4D}" type="slidenum">
              <a:rPr lang="zh-TW" altLang="tr-TR" sz="1200" smtClean="0">
                <a:solidFill>
                  <a:prstClr val="black"/>
                </a:solidFill>
                <a:latin typeface="Arial" charset="0"/>
                <a:ea typeface="新細明體" pitchFamily="18" charset="-120"/>
              </a:rPr>
              <a:pPr eaLnBrk="1" hangingPunct="1"/>
              <a:t>50</a:t>
            </a:fld>
            <a:endParaRPr lang="tr-TR" altLang="zh-TW" sz="1200" smtClean="0">
              <a:solidFill>
                <a:prstClr val="black"/>
              </a:solidFill>
              <a:latin typeface="Arial" charset="0"/>
              <a:ea typeface="新細明體" pitchFamily="18" charset="-120"/>
            </a:endParaRPr>
          </a:p>
        </p:txBody>
      </p:sp>
      <p:sp>
        <p:nvSpPr>
          <p:cNvPr id="179203" name="Rectangle 2"/>
          <p:cNvSpPr>
            <a:spLocks noGrp="1" noRot="1" noChangeAspect="1" noChangeArrowheads="1" noTextEdit="1"/>
          </p:cNvSpPr>
          <p:nvPr>
            <p:ph type="sldImg"/>
          </p:nvPr>
        </p:nvSpPr>
        <p:spPr>
          <a:xfrm>
            <a:off x="3124200" y="509588"/>
            <a:ext cx="3679825" cy="2547937"/>
          </a:xfrm>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smtClean="0">
                <a:latin typeface="Arial" charset="0"/>
              </a:rPr>
              <a:t>	</a:t>
            </a:r>
            <a:r>
              <a:rPr lang="en-US" altLang="zh-TW" smtClean="0">
                <a:latin typeface="Arial" charset="0"/>
              </a:rPr>
              <a:t>This property of the seas, that they come together yet do not mingle with one another at all, has only very recently been discovered by oceanographers. Because of the physical force called "surface tension", the waters of neighboring seas do not mix. Caused by the difference in the density of their waters, surface tension prevents them from mingling with one another, just as if a thin wall were between them.</a:t>
            </a:r>
          </a:p>
          <a:p>
            <a:pPr eaLnBrk="1" hangingPunct="1"/>
            <a:r>
              <a:rPr lang="tr-TR" altLang="zh-TW" smtClean="0">
                <a:latin typeface="Arial" charset="0"/>
              </a:rPr>
              <a:t>	</a:t>
            </a:r>
          </a:p>
          <a:p>
            <a:pPr eaLnBrk="1" hangingPunct="1"/>
            <a:r>
              <a:rPr lang="tr-TR" altLang="zh-TW" smtClean="0">
                <a:latin typeface="Arial" charset="0"/>
              </a:rPr>
              <a:t>	</a:t>
            </a:r>
            <a:r>
              <a:rPr lang="en-US" altLang="zh-TW" smtClean="0">
                <a:latin typeface="Arial" charset="0"/>
              </a:rPr>
              <a:t>The interesting side to this is that during a period when people had no knowledge of physics, surface tension, or oceanography; this was revealed in the Qur'an.</a:t>
            </a:r>
            <a:endParaRPr lang="tr-TR" altLang="zh-TW" smtClean="0">
              <a:latin typeface="Arial" charset="0"/>
            </a:endParaRPr>
          </a:p>
          <a:p>
            <a:pPr eaLnBrk="1" hangingPunct="1"/>
            <a:endParaRPr lang="en-US" altLang="zh-TW" smtClean="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5622927" y="6456364"/>
            <a:ext cx="4303713" cy="3397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50F23A54-BB56-4508-907D-B778C511F495}" type="slidenum">
              <a:rPr lang="zh-TW" altLang="tr-TR" sz="1200" smtClean="0">
                <a:solidFill>
                  <a:prstClr val="black"/>
                </a:solidFill>
                <a:latin typeface="Arial" charset="0"/>
                <a:ea typeface="新細明體" pitchFamily="18" charset="-120"/>
              </a:rPr>
              <a:pPr eaLnBrk="1" hangingPunct="1"/>
              <a:t>51</a:t>
            </a:fld>
            <a:endParaRPr lang="tr-TR" altLang="zh-TW" sz="1200" smtClean="0">
              <a:solidFill>
                <a:prstClr val="black"/>
              </a:solidFill>
              <a:latin typeface="Arial" charset="0"/>
              <a:ea typeface="新細明體" pitchFamily="18" charset="-120"/>
            </a:endParaRPr>
          </a:p>
        </p:txBody>
      </p:sp>
      <p:sp>
        <p:nvSpPr>
          <p:cNvPr id="181251" name="Rectangle 2"/>
          <p:cNvSpPr>
            <a:spLocks noGrp="1" noRot="1" noChangeAspect="1" noChangeArrowheads="1" noTextEdit="1"/>
          </p:cNvSpPr>
          <p:nvPr>
            <p:ph type="sldImg"/>
          </p:nvPr>
        </p:nvSpPr>
        <p:spPr>
          <a:xfrm>
            <a:off x="3124200" y="509588"/>
            <a:ext cx="3679825" cy="2549525"/>
          </a:xfrm>
          <a:ln/>
        </p:spPr>
      </p:sp>
      <p:sp>
        <p:nvSpPr>
          <p:cNvPr id="181252" name="Rectangle 3"/>
          <p:cNvSpPr>
            <a:spLocks noGrp="1" noChangeArrowheads="1"/>
          </p:cNvSpPr>
          <p:nvPr>
            <p:ph type="body" idx="1"/>
          </p:nvPr>
        </p:nvSpPr>
        <p:spPr>
          <a:xfrm>
            <a:off x="1323978"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TW" b="1" smtClean="0">
                <a:latin typeface="Arial" charset="0"/>
              </a:rPr>
              <a:t>Professor Siaveda</a:t>
            </a:r>
            <a:r>
              <a:rPr lang="en-US" altLang="zh-TW" smtClean="0">
                <a:latin typeface="Arial" charset="0"/>
              </a:rPr>
              <a:t> : …..But from the viewpoint of densities, they (the roots of mountain) are doing the same job of supporting the </a:t>
            </a:r>
            <a:r>
              <a:rPr lang="en-US" altLang="zh-TW" b="1" i="1" smtClean="0">
                <a:latin typeface="Arial" charset="0"/>
              </a:rPr>
              <a:t>mountains. Therefore, the function of the roots are to support the mountains according to the law of Archimedes."</a:t>
            </a:r>
            <a:r>
              <a:rPr lang="en-US" altLang="zh-TW" smtClean="0">
                <a:latin typeface="Arial" charset="0"/>
              </a:rPr>
              <a:t> </a:t>
            </a:r>
          </a:p>
          <a:p>
            <a:pPr eaLnBrk="1" hangingPunct="1"/>
            <a:endParaRPr lang="en-US" altLang="zh-TW" smtClean="0">
              <a:latin typeface="Arial" charset="0"/>
            </a:endParaRPr>
          </a:p>
          <a:p>
            <a:pPr eaLnBrk="1" hangingPunct="1"/>
            <a:r>
              <a:rPr lang="en-US" altLang="zh-TW" b="1" smtClean="0">
                <a:latin typeface="Arial" charset="0"/>
              </a:rPr>
              <a:t>Professor Siaveda</a:t>
            </a:r>
            <a:r>
              <a:rPr lang="en-US" altLang="zh-TW" smtClean="0">
                <a:latin typeface="Arial" charset="0"/>
              </a:rPr>
              <a:t> described the shape of all mountains whether they are on land or in the sea as being in the shape of a wedge. Could anyone during the time of </a:t>
            </a:r>
            <a:r>
              <a:rPr lang="en-US" altLang="zh-TW" b="1" smtClean="0">
                <a:latin typeface="Arial" charset="0"/>
              </a:rPr>
              <a:t>Prophet Muhammad</a:t>
            </a:r>
            <a:r>
              <a:rPr lang="en-US" altLang="zh-TW" smtClean="0">
                <a:latin typeface="Arial" charset="0"/>
              </a:rPr>
              <a:t> (s.a.w.) have known of the shape of these mountains? Could anyone imagine that the solid massive mountain that he sees before him actually extends deep into the earth and has a root as scientists assure? A large number of geography books when discussing mountains, only describe that part which is on the surface of the earth. This is because they are not written by specialists in geology, but modern science informs us about it and </a:t>
            </a:r>
            <a:r>
              <a:rPr lang="en-US" altLang="zh-TW" b="1" smtClean="0">
                <a:latin typeface="Arial" charset="0"/>
              </a:rPr>
              <a:t>Allah</a:t>
            </a:r>
            <a:r>
              <a:rPr lang="en-US" altLang="zh-TW" smtClean="0">
                <a:latin typeface="Arial" charset="0"/>
              </a:rPr>
              <a:t>  says in the Qur'aan: </a:t>
            </a:r>
            <a:r>
              <a:rPr lang="en-US" altLang="zh-TW" b="1" smtClean="0">
                <a:latin typeface="Arial" charset="0"/>
              </a:rPr>
              <a:t>And the mountains as pegs.</a:t>
            </a:r>
            <a:r>
              <a:rPr lang="en-US" altLang="zh-TW" smtClean="0">
                <a:latin typeface="Arial" charset="0"/>
              </a:rPr>
              <a:t> (Qur'aan 78:7). </a:t>
            </a:r>
          </a:p>
          <a:p>
            <a:pPr eaLnBrk="1" hangingPunct="1"/>
            <a:endParaRPr lang="en-US" altLang="zh-TW" smtClean="0">
              <a:latin typeface="Arial" charset="0"/>
            </a:endParaRPr>
          </a:p>
          <a:p>
            <a:pPr eaLnBrk="1" hangingPunct="1"/>
            <a:r>
              <a:rPr lang="en-US" altLang="zh-TW" smtClean="0">
                <a:latin typeface="Arial" charset="0"/>
              </a:rPr>
              <a:t>We asked </a:t>
            </a:r>
            <a:r>
              <a:rPr lang="en-US" altLang="zh-TW" b="1" smtClean="0">
                <a:latin typeface="Arial" charset="0"/>
              </a:rPr>
              <a:t>Professor Siaveda</a:t>
            </a:r>
            <a:r>
              <a:rPr lang="en-US" altLang="zh-TW" smtClean="0">
                <a:latin typeface="Arial" charset="0"/>
              </a:rPr>
              <a:t> whether the mountains have a function in establishing the crust of the earth. He said that this has not yet been discovered and established by scientists. In view of the reply we researched and inquired about this and we found out that many geologists gave the same reply, except for a few. Among those few are the authors of this book, entitled �</a:t>
            </a:r>
            <a:r>
              <a:rPr lang="en-US" altLang="zh-TW" b="1" smtClean="0">
                <a:latin typeface="Arial" charset="0"/>
              </a:rPr>
              <a:t>The Earth</a:t>
            </a:r>
            <a:r>
              <a:rPr lang="en-US" altLang="zh-TW" smtClean="0">
                <a:latin typeface="Arial" charset="0"/>
              </a:rPr>
              <a:t>�. This book is considered as a basic reference text in many universities throughout the world. One of the authors of this book is Frank Press. He is currently the </a:t>
            </a:r>
            <a:r>
              <a:rPr lang="en-US" altLang="zh-TW" b="1" smtClean="0">
                <a:latin typeface="Arial" charset="0"/>
              </a:rPr>
              <a:t>President of the Academy of Sciences in USA</a:t>
            </a:r>
            <a:r>
              <a:rPr lang="en-US" altLang="zh-TW" smtClean="0">
                <a:latin typeface="Arial" charset="0"/>
              </a:rPr>
              <a:t>. Previously, he was science advisor to former U.S. President Jimmy Carter. What does he say in his book? He illustrates the mountains in a wedge-like shape where the mountain itself is but a small part of the whole whose root is deeply entrenched in the ground. Dr. Press writes on the functions of the mountains and states that they play an important role in stabilizing the crust of the earth. This is exactly how the Qur'aan described mountains 14 centuries ago.</a:t>
            </a:r>
          </a:p>
          <a:p>
            <a:pPr eaLnBrk="1" hangingPunct="1"/>
            <a:endParaRPr lang="en-US" altLang="zh-TW" b="1" smtClean="0">
              <a:latin typeface="Arial" charset="0"/>
            </a:endParaRPr>
          </a:p>
          <a:p>
            <a:pPr eaLnBrk="1" hangingPunct="1"/>
            <a:r>
              <a:rPr lang="en-US" altLang="zh-TW" b="1" smtClean="0">
                <a:latin typeface="Arial" charset="0"/>
              </a:rPr>
              <a:t>And the mountains Has He firmly fixed.</a:t>
            </a:r>
            <a:r>
              <a:rPr lang="en-US" altLang="zh-TW" smtClean="0">
                <a:latin typeface="Arial" charset="0"/>
              </a:rPr>
              <a:t> (Qur'aan 79:32). </a:t>
            </a:r>
          </a:p>
          <a:p>
            <a:pPr eaLnBrk="1" hangingPunct="1"/>
            <a:r>
              <a:rPr lang="en-US" altLang="zh-TW" smtClean="0">
                <a:latin typeface="Arial" charset="0"/>
              </a:rPr>
              <a:t>And He said: </a:t>
            </a:r>
            <a:r>
              <a:rPr lang="en-US" altLang="zh-TW" b="1" smtClean="0">
                <a:latin typeface="Arial" charset="0"/>
              </a:rPr>
              <a:t>And the mountains as pegs.</a:t>
            </a:r>
            <a:r>
              <a:rPr lang="en-US" altLang="zh-TW" smtClean="0">
                <a:latin typeface="Arial" charset="0"/>
              </a:rPr>
              <a:t> (Qur'aan 78:7). </a:t>
            </a:r>
          </a:p>
          <a:p>
            <a:pPr eaLnBrk="1" hangingPunct="1"/>
            <a:r>
              <a:rPr lang="en-US" altLang="zh-TW" smtClean="0">
                <a:latin typeface="Arial" charset="0"/>
              </a:rPr>
              <a:t>And He also said: </a:t>
            </a:r>
            <a:r>
              <a:rPr lang="en-US" altLang="zh-TW" b="1" smtClean="0">
                <a:latin typeface="Arial" charset="0"/>
              </a:rPr>
              <a:t>And he has set up on the earth mountains standing firm, lest it should shake with you.</a:t>
            </a:r>
            <a:r>
              <a:rPr lang="en-US" altLang="zh-TW" smtClean="0">
                <a:latin typeface="Arial" charset="0"/>
              </a:rPr>
              <a:t> (Qur'aan 16:15).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xfrm>
            <a:off x="5622926" y="6456364"/>
            <a:ext cx="4303713" cy="3397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767C848-DBF7-4C11-A96E-34551A368BBE}" type="slidenum">
              <a:rPr lang="zh-TW" altLang="tr-TR" sz="1200" smtClean="0">
                <a:solidFill>
                  <a:prstClr val="black"/>
                </a:solidFill>
                <a:latin typeface="Arial" charset="0"/>
                <a:ea typeface="新細明體" pitchFamily="18" charset="-120"/>
              </a:rPr>
              <a:pPr eaLnBrk="1" hangingPunct="1"/>
              <a:t>52</a:t>
            </a:fld>
            <a:endParaRPr lang="tr-TR" altLang="zh-TW" sz="1200" smtClean="0">
              <a:solidFill>
                <a:prstClr val="black"/>
              </a:solidFill>
              <a:latin typeface="Arial" charset="0"/>
              <a:ea typeface="新細明體" pitchFamily="18" charset="-120"/>
            </a:endParaRPr>
          </a:p>
        </p:txBody>
      </p:sp>
      <p:sp>
        <p:nvSpPr>
          <p:cNvPr id="182275" name="Rectangle 2"/>
          <p:cNvSpPr>
            <a:spLocks noGrp="1" noRot="1" noChangeAspect="1" noChangeArrowheads="1" noTextEdit="1"/>
          </p:cNvSpPr>
          <p:nvPr>
            <p:ph type="sldImg"/>
          </p:nvPr>
        </p:nvSpPr>
        <p:spPr>
          <a:xfrm>
            <a:off x="3263900" y="509588"/>
            <a:ext cx="3400425" cy="2549525"/>
          </a:xfrm>
          <a:ln/>
        </p:spPr>
      </p:sp>
      <p:sp>
        <p:nvSpPr>
          <p:cNvPr id="182276" name="Rectangle 3"/>
          <p:cNvSpPr>
            <a:spLocks noGrp="1" noChangeArrowheads="1"/>
          </p:cNvSpPr>
          <p:nvPr>
            <p:ph type="body" idx="1"/>
          </p:nvPr>
        </p:nvSpPr>
        <p:spPr>
          <a:xfrm>
            <a:off x="1323977"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1EB02C2-7C3B-41C0-9EE4-1FC03849C440}" type="slidenum">
              <a:rPr lang="zh-TW" altLang="tr-TR" sz="1200" smtClean="0">
                <a:latin typeface="Arial" charset="0"/>
                <a:ea typeface="新細明體" pitchFamily="18" charset="-120"/>
              </a:rPr>
              <a:pPr eaLnBrk="1" hangingPunct="1"/>
              <a:t>53</a:t>
            </a:fld>
            <a:endParaRPr lang="tr-TR" altLang="zh-TW" sz="1200" smtClean="0">
              <a:latin typeface="Arial" charset="0"/>
              <a:ea typeface="新細明體" pitchFamily="18" charset="-120"/>
            </a:endParaRPr>
          </a:p>
        </p:txBody>
      </p:sp>
      <p:sp>
        <p:nvSpPr>
          <p:cNvPr id="183299" name="Rectangle 2"/>
          <p:cNvSpPr>
            <a:spLocks noGrp="1" noRot="1" noChangeAspect="1" noChangeArrowheads="1" noTextEdit="1"/>
          </p:cNvSpPr>
          <p:nvPr>
            <p:ph type="sldImg"/>
          </p:nvPr>
        </p:nvSpPr>
        <p:spPr>
          <a:xfrm>
            <a:off x="3124200" y="509588"/>
            <a:ext cx="3679825" cy="2547937"/>
          </a:xfrm>
          <a:ln/>
        </p:spPr>
      </p:sp>
      <p:sp>
        <p:nvSpPr>
          <p:cNvPr id="183300"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F3FCFBAF-C2FA-4D16-B81F-74FC30B95835}" type="slidenum">
              <a:rPr lang="zh-TW" altLang="tr-TR" sz="1200" smtClean="0">
                <a:latin typeface="Arial" charset="0"/>
                <a:ea typeface="新細明體" pitchFamily="18" charset="-120"/>
              </a:rPr>
              <a:pPr eaLnBrk="1" hangingPunct="1"/>
              <a:t>54</a:t>
            </a:fld>
            <a:endParaRPr lang="tr-TR" altLang="zh-TW" sz="1200" smtClean="0">
              <a:latin typeface="Arial" charset="0"/>
              <a:ea typeface="新細明體" pitchFamily="18" charset="-120"/>
            </a:endParaRPr>
          </a:p>
        </p:txBody>
      </p:sp>
      <p:sp>
        <p:nvSpPr>
          <p:cNvPr id="184323" name="Rectangle 2"/>
          <p:cNvSpPr>
            <a:spLocks noGrp="1" noRot="1" noChangeAspect="1" noChangeArrowheads="1" noTextEdit="1"/>
          </p:cNvSpPr>
          <p:nvPr>
            <p:ph type="sldImg"/>
          </p:nvPr>
        </p:nvSpPr>
        <p:spPr>
          <a:xfrm>
            <a:off x="3124200" y="509588"/>
            <a:ext cx="3679825" cy="2547937"/>
          </a:xfrm>
          <a:ln/>
        </p:spPr>
      </p:sp>
      <p:sp>
        <p:nvSpPr>
          <p:cNvPr id="184324" name="Rectangle 3"/>
          <p:cNvSpPr>
            <a:spLocks noGrp="1" noChangeArrowheads="1"/>
          </p:cNvSpPr>
          <p:nvPr>
            <p:ph type="body" idx="1"/>
          </p:nvPr>
        </p:nvSpPr>
        <p:spPr>
          <a:xfrm>
            <a:off x="1323976" y="3228127"/>
            <a:ext cx="7280275" cy="30598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4140262-3903-4D99-A4CD-2EA823872428}" type="slidenum">
              <a:rPr lang="zh-TW" altLang="tr-TR" sz="1200" smtClean="0">
                <a:solidFill>
                  <a:prstClr val="black"/>
                </a:solidFill>
                <a:latin typeface="Arial" charset="0"/>
                <a:ea typeface="新細明體" pitchFamily="18" charset="-120"/>
              </a:rPr>
              <a:pPr eaLnBrk="1" hangingPunct="1"/>
              <a:t>55</a:t>
            </a:fld>
            <a:endParaRPr lang="tr-TR" altLang="zh-TW" sz="1200" smtClean="0">
              <a:solidFill>
                <a:prstClr val="black"/>
              </a:solidFill>
              <a:latin typeface="Arial" charset="0"/>
              <a:ea typeface="新細明體" pitchFamily="18" charset="-120"/>
            </a:endParaRPr>
          </a:p>
        </p:txBody>
      </p:sp>
      <p:sp>
        <p:nvSpPr>
          <p:cNvPr id="150531" name="Rectangle 2"/>
          <p:cNvSpPr>
            <a:spLocks noGrp="1" noRot="1" noChangeAspect="1" noChangeArrowheads="1" noTextEdit="1"/>
          </p:cNvSpPr>
          <p:nvPr>
            <p:ph type="sldImg"/>
          </p:nvPr>
        </p:nvSpPr>
        <p:spPr>
          <a:xfrm>
            <a:off x="3124200" y="509588"/>
            <a:ext cx="3679825" cy="2547937"/>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4140262-3903-4D99-A4CD-2EA823872428}" type="slidenum">
              <a:rPr lang="zh-TW" altLang="tr-TR" sz="1200" smtClean="0">
                <a:solidFill>
                  <a:prstClr val="black"/>
                </a:solidFill>
                <a:latin typeface="Arial" charset="0"/>
                <a:ea typeface="新細明體" pitchFamily="18" charset="-120"/>
              </a:rPr>
              <a:pPr eaLnBrk="1" hangingPunct="1"/>
              <a:t>56</a:t>
            </a:fld>
            <a:endParaRPr lang="tr-TR" altLang="zh-TW" sz="1200" smtClean="0">
              <a:solidFill>
                <a:prstClr val="black"/>
              </a:solidFill>
              <a:latin typeface="Arial" charset="0"/>
              <a:ea typeface="新細明體" pitchFamily="18" charset="-120"/>
            </a:endParaRPr>
          </a:p>
        </p:txBody>
      </p:sp>
      <p:sp>
        <p:nvSpPr>
          <p:cNvPr id="150531" name="Rectangle 2"/>
          <p:cNvSpPr>
            <a:spLocks noGrp="1" noRot="1" noChangeAspect="1" noChangeArrowheads="1" noTextEdit="1"/>
          </p:cNvSpPr>
          <p:nvPr>
            <p:ph type="sldImg"/>
          </p:nvPr>
        </p:nvSpPr>
        <p:spPr>
          <a:xfrm>
            <a:off x="3124200" y="509588"/>
            <a:ext cx="3679825" cy="2547937"/>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0C4778F0-9F23-47D9-9562-1BCC066BE40C}" type="slidenum">
              <a:rPr lang="zh-TW" altLang="tr-TR" sz="1200" smtClean="0">
                <a:latin typeface="Arial" charset="0"/>
                <a:ea typeface="新細明體" pitchFamily="18" charset="-120"/>
              </a:rPr>
              <a:pPr eaLnBrk="1" hangingPunct="1"/>
              <a:t>57</a:t>
            </a:fld>
            <a:endParaRPr lang="tr-TR" altLang="zh-TW" sz="1200" smtClean="0">
              <a:latin typeface="Arial" charset="0"/>
              <a:ea typeface="新細明體" pitchFamily="18" charset="-120"/>
            </a:endParaRPr>
          </a:p>
        </p:txBody>
      </p:sp>
      <p:sp>
        <p:nvSpPr>
          <p:cNvPr id="189443" name="Rectangle 2"/>
          <p:cNvSpPr>
            <a:spLocks noGrp="1" noRot="1" noChangeAspect="1" noChangeArrowheads="1" noTextEdit="1"/>
          </p:cNvSpPr>
          <p:nvPr>
            <p:ph type="sldImg"/>
          </p:nvPr>
        </p:nvSpPr>
        <p:spPr>
          <a:xfrm>
            <a:off x="3124200" y="509588"/>
            <a:ext cx="3679825" cy="2547937"/>
          </a:xfrm>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zh-TW" smtClean="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DAC5EE3-75B4-458E-92ED-D730B6607AC4}" type="slidenum">
              <a:rPr lang="zh-TW" altLang="tr-TR" sz="1200" smtClean="0">
                <a:latin typeface="Arial" charset="0"/>
                <a:ea typeface="新細明體" pitchFamily="18" charset="-120"/>
              </a:rPr>
              <a:pPr eaLnBrk="1" hangingPunct="1"/>
              <a:t>58</a:t>
            </a:fld>
            <a:endParaRPr lang="tr-TR" altLang="zh-TW" sz="1200" smtClean="0">
              <a:latin typeface="Arial" charset="0"/>
              <a:ea typeface="新細明體" pitchFamily="18" charset="-120"/>
            </a:endParaRPr>
          </a:p>
        </p:txBody>
      </p:sp>
      <p:sp>
        <p:nvSpPr>
          <p:cNvPr id="192515" name="Rectangle 2"/>
          <p:cNvSpPr>
            <a:spLocks noGrp="1" noRot="1" noChangeAspect="1" noChangeArrowheads="1" noTextEdit="1"/>
          </p:cNvSpPr>
          <p:nvPr>
            <p:ph type="sldImg"/>
          </p:nvPr>
        </p:nvSpPr>
        <p:spPr>
          <a:xfrm>
            <a:off x="3241675" y="590550"/>
            <a:ext cx="3446463" cy="2386013"/>
          </a:xfrm>
          <a:ln/>
        </p:spPr>
      </p:sp>
      <p:sp>
        <p:nvSpPr>
          <p:cNvPr id="192516"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C46F040-C288-4C10-AEE2-3E15E2DB307C}" type="slidenum">
              <a:rPr lang="zh-TW" altLang="tr-TR" sz="1200" smtClean="0">
                <a:latin typeface="Arial" charset="0"/>
                <a:ea typeface="新細明體" pitchFamily="18" charset="-120"/>
              </a:rPr>
              <a:pPr eaLnBrk="1" hangingPunct="1"/>
              <a:t>59</a:t>
            </a:fld>
            <a:endParaRPr lang="tr-TR" altLang="zh-TW" sz="1200" smtClean="0">
              <a:latin typeface="Arial" charset="0"/>
              <a:ea typeface="新細明體" pitchFamily="18" charset="-120"/>
            </a:endParaRPr>
          </a:p>
        </p:txBody>
      </p:sp>
      <p:sp>
        <p:nvSpPr>
          <p:cNvPr id="193539" name="Rectangle 2"/>
          <p:cNvSpPr>
            <a:spLocks noGrp="1" noRot="1" noChangeAspect="1" noChangeArrowheads="1" noTextEdit="1"/>
          </p:cNvSpPr>
          <p:nvPr>
            <p:ph type="sldImg"/>
          </p:nvPr>
        </p:nvSpPr>
        <p:spPr>
          <a:xfrm>
            <a:off x="3241675" y="590550"/>
            <a:ext cx="3446463" cy="2386013"/>
          </a:xfrm>
          <a:ln/>
        </p:spPr>
      </p:sp>
      <p:sp>
        <p:nvSpPr>
          <p:cNvPr id="193540"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75DCE78-4F27-44B9-B03A-EA6A8BF2D6DC}" type="slidenum">
              <a:rPr lang="zh-TW" altLang="tr-TR" sz="1200" smtClean="0">
                <a:solidFill>
                  <a:srgbClr val="000000"/>
                </a:solidFill>
                <a:latin typeface="Arial" charset="0"/>
                <a:ea typeface="新細明體" pitchFamily="18" charset="-120"/>
              </a:rPr>
              <a:pPr eaLnBrk="1" hangingPunct="1"/>
              <a:t>6</a:t>
            </a:fld>
            <a:endParaRPr lang="tr-TR" altLang="zh-TW" sz="1200" smtClean="0">
              <a:solidFill>
                <a:srgbClr val="000000"/>
              </a:solidFill>
              <a:latin typeface="Arial" charset="0"/>
              <a:ea typeface="新細明體" pitchFamily="18" charset="-120"/>
            </a:endParaRPr>
          </a:p>
        </p:txBody>
      </p:sp>
      <p:sp>
        <p:nvSpPr>
          <p:cNvPr id="134147" name="Rectangle 2"/>
          <p:cNvSpPr>
            <a:spLocks noGrp="1" noRot="1" noChangeAspect="1" noChangeArrowheads="1" noTextEdit="1"/>
          </p:cNvSpPr>
          <p:nvPr>
            <p:ph type="sldImg"/>
          </p:nvPr>
        </p:nvSpPr>
        <p:spPr>
          <a:xfrm>
            <a:off x="3241675" y="590550"/>
            <a:ext cx="3446463" cy="2386013"/>
          </a:xfrm>
          <a:ln/>
        </p:spPr>
      </p:sp>
      <p:sp>
        <p:nvSpPr>
          <p:cNvPr id="134148"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75DCE78-4F27-44B9-B03A-EA6A8BF2D6DC}" type="slidenum">
              <a:rPr lang="zh-TW" altLang="tr-TR" sz="1200" smtClean="0">
                <a:solidFill>
                  <a:srgbClr val="000000"/>
                </a:solidFill>
                <a:latin typeface="Arial" charset="0"/>
                <a:ea typeface="新細明體" pitchFamily="18" charset="-120"/>
              </a:rPr>
              <a:pPr eaLnBrk="1" hangingPunct="1"/>
              <a:t>7</a:t>
            </a:fld>
            <a:endParaRPr lang="tr-TR" altLang="zh-TW" sz="1200" smtClean="0">
              <a:solidFill>
                <a:srgbClr val="000000"/>
              </a:solidFill>
              <a:latin typeface="Arial" charset="0"/>
              <a:ea typeface="新細明體" pitchFamily="18" charset="-120"/>
            </a:endParaRPr>
          </a:p>
        </p:txBody>
      </p:sp>
      <p:sp>
        <p:nvSpPr>
          <p:cNvPr id="134147" name="Rectangle 2"/>
          <p:cNvSpPr>
            <a:spLocks noGrp="1" noRot="1" noChangeAspect="1" noChangeArrowheads="1" noTextEdit="1"/>
          </p:cNvSpPr>
          <p:nvPr>
            <p:ph type="sldImg"/>
          </p:nvPr>
        </p:nvSpPr>
        <p:spPr>
          <a:xfrm>
            <a:off x="3241675" y="590550"/>
            <a:ext cx="3446463" cy="2386013"/>
          </a:xfrm>
          <a:ln/>
        </p:spPr>
      </p:sp>
      <p:sp>
        <p:nvSpPr>
          <p:cNvPr id="134148"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BCAFE3EC-408B-478A-B0BA-9D34DCA183E5}" type="slidenum">
              <a:rPr lang="zh-TW" altLang="tr-TR" sz="1200" smtClean="0">
                <a:latin typeface="Arial" charset="0"/>
                <a:ea typeface="新細明體" pitchFamily="18" charset="-120"/>
              </a:rPr>
              <a:pPr eaLnBrk="1" hangingPunct="1"/>
              <a:t>8</a:t>
            </a:fld>
            <a:endParaRPr lang="tr-TR" altLang="zh-TW" sz="1200" smtClean="0">
              <a:latin typeface="Arial" charset="0"/>
              <a:ea typeface="新細明體" pitchFamily="18" charset="-120"/>
            </a:endParaRPr>
          </a:p>
        </p:txBody>
      </p:sp>
      <p:sp>
        <p:nvSpPr>
          <p:cNvPr id="135171" name="Rectangle 2"/>
          <p:cNvSpPr>
            <a:spLocks noGrp="1" noRot="1" noChangeAspect="1" noChangeArrowheads="1" noTextEdit="1"/>
          </p:cNvSpPr>
          <p:nvPr>
            <p:ph type="sldImg"/>
          </p:nvPr>
        </p:nvSpPr>
        <p:spPr>
          <a:xfrm>
            <a:off x="3241675" y="590550"/>
            <a:ext cx="3446463" cy="2386013"/>
          </a:xfrm>
          <a:ln/>
        </p:spPr>
      </p:sp>
      <p:sp>
        <p:nvSpPr>
          <p:cNvPr id="135172"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9C0AEA68-B0EE-4FCC-8315-5F8CC3A148FC}" type="slidenum">
              <a:rPr lang="zh-TW" altLang="tr-TR" sz="1200" smtClean="0">
                <a:latin typeface="Arial" charset="0"/>
                <a:ea typeface="新細明體" pitchFamily="18" charset="-120"/>
              </a:rPr>
              <a:pPr eaLnBrk="1" hangingPunct="1"/>
              <a:t>9</a:t>
            </a:fld>
            <a:endParaRPr lang="tr-TR" altLang="zh-TW" sz="1200" smtClean="0">
              <a:latin typeface="Arial" charset="0"/>
              <a:ea typeface="新細明體" pitchFamily="18" charset="-120"/>
            </a:endParaRPr>
          </a:p>
        </p:txBody>
      </p:sp>
      <p:sp>
        <p:nvSpPr>
          <p:cNvPr id="136195" name="Rectangle 2"/>
          <p:cNvSpPr>
            <a:spLocks noGrp="1" noRot="1" noChangeAspect="1" noChangeArrowheads="1" noTextEdit="1"/>
          </p:cNvSpPr>
          <p:nvPr>
            <p:ph type="sldImg"/>
          </p:nvPr>
        </p:nvSpPr>
        <p:spPr>
          <a:xfrm>
            <a:off x="3241675" y="590550"/>
            <a:ext cx="3446463" cy="2386013"/>
          </a:xfrm>
          <a:ln/>
        </p:spPr>
      </p:sp>
      <p:sp>
        <p:nvSpPr>
          <p:cNvPr id="136196" name="Rectangle 3"/>
          <p:cNvSpPr>
            <a:spLocks noGrp="1" noChangeArrowheads="1"/>
          </p:cNvSpPr>
          <p:nvPr>
            <p:ph type="body" idx="1"/>
          </p:nvPr>
        </p:nvSpPr>
        <p:spPr>
          <a:xfrm>
            <a:off x="1323976" y="3231364"/>
            <a:ext cx="7280275" cy="28624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006D546-DCEC-4132-9943-EE6892908951}" type="slidenum">
              <a:rPr lang="zh-TW" altLang="en-US"/>
              <a:pPr>
                <a:defRPr/>
              </a:pPr>
              <a:t>‹#›</a:t>
            </a:fld>
            <a:endParaRPr lang="en-US" altLang="zh-TW"/>
          </a:p>
        </p:txBody>
      </p:sp>
    </p:spTree>
    <p:extLst>
      <p:ext uri="{BB962C8B-B14F-4D97-AF65-F5344CB8AC3E}">
        <p14:creationId xmlns:p14="http://schemas.microsoft.com/office/powerpoint/2010/main" xmlns="" val="167448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DA87DB5-7517-471C-A1CD-15C034A1E3B6}" type="slidenum">
              <a:rPr lang="zh-TW" altLang="en-US"/>
              <a:pPr>
                <a:defRPr/>
              </a:pPr>
              <a:t>‹#›</a:t>
            </a:fld>
            <a:endParaRPr lang="en-US" altLang="zh-TW"/>
          </a:p>
        </p:txBody>
      </p:sp>
    </p:spTree>
    <p:extLst>
      <p:ext uri="{BB962C8B-B14F-4D97-AF65-F5344CB8AC3E}">
        <p14:creationId xmlns:p14="http://schemas.microsoft.com/office/powerpoint/2010/main" xmlns="" val="1288093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F912B6-33ED-4177-973C-CA6527AE7C4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8847341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666D03-E5F3-4E80-8C90-4897463F0DDC}"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7139306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49F719-370E-44A9-BE1D-AC70CA98AE0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2340707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1BF497-66E3-4F53-BDA1-31CD219D7C4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5570947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55E057-8C4B-42C0-B8E1-88822F43A903}"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6461472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476B6F-1CC0-47B5-9449-705A1A09C3C7}"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5278072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CD7D69-70FC-4FBC-8BF1-2495C0C64DC2}"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920052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9686D-7853-41E0-8CC8-2499F683E4F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654368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152452-7112-43EC-A8C6-89F35327DD2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5682863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4CF38A-AE98-4286-B54B-556AC5A06ECA}"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854610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609600"/>
            <a:ext cx="2105025"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609600"/>
            <a:ext cx="6162675"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EB4EC50-35E4-4E29-910F-03AD2FB38419}" type="slidenum">
              <a:rPr lang="zh-TW" altLang="en-US"/>
              <a:pPr>
                <a:defRPr/>
              </a:pPr>
              <a:t>‹#›</a:t>
            </a:fld>
            <a:endParaRPr lang="en-US" altLang="zh-TW"/>
          </a:p>
        </p:txBody>
      </p:sp>
    </p:spTree>
    <p:extLst>
      <p:ext uri="{BB962C8B-B14F-4D97-AF65-F5344CB8AC3E}">
        <p14:creationId xmlns:p14="http://schemas.microsoft.com/office/powerpoint/2010/main" xmlns="" val="663613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06D546-DCEC-4132-9943-EE689290895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41225154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D9F82B-BFF2-4298-9E6F-7B5A0327E5E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9869268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5798E3-7E59-4738-B6A1-ADDE133C710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9510920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9820B-A6C3-407E-97A4-5889EDE311D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4365492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F270D-8BFA-4801-96D2-17F85DD7A3A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7283646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3A75DD-63AA-4E33-B6D9-063072BF1A4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9374210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56A773-12A6-459E-A13F-8E4F76C573EE}"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6928653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4C7764-6419-44E5-BB9A-05CC11E74F10}"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9322473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5BF830-0323-4BBC-89CE-269B33BC1B85}"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894762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A87DB5-7517-471C-A1CD-15C034A1E3B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230776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4103379359"/>
      </p:ext>
    </p:extLst>
  </p:cSld>
  <p:clrMapOvr>
    <a:masterClrMapping/>
  </p:clrMapOvr>
  <p:transition>
    <p:pull/>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609600"/>
            <a:ext cx="2105025"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609600"/>
            <a:ext cx="6162675"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B4EC50-35E4-4E29-910F-03AD2FB38419}"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4239840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74146"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774147"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06038-2E8F-4551-BB9F-3EC8A5B20F4C}"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668970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4F3A4D-C8E5-4EF7-8523-808EFEE5C5FB}"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4161416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FE1F4A-A1E2-48BB-8883-749E381A6CB7}"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5618489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BDBD2-9581-4ADC-9FB5-2867E20600ED}"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427192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21EB9A-2EA6-4A4E-A0AA-39009D57390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6493946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839CC0-A621-4102-AA1C-454EAD9ABB74}"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1367135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39E7A3-656A-4B3A-B6E7-C8383D7C4438}"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3322323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B22154-0F09-4746-ADEC-EF8B399C86BC}"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7122983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CF273F-CB8D-4AE4-8601-F55BE2709BDF}"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342609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223785926"/>
      </p:ext>
    </p:extLst>
  </p:cSld>
  <p:clrMapOvr>
    <a:masterClrMapping/>
  </p:clrMapOvr>
  <p:transition>
    <p:pull/>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AF778C-B326-48C3-BFAD-427DA6B9337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6879969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7BBE06-1314-46E7-A180-A26EB773DC4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0162401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5204A-279B-4BEE-8272-A3ED0E7607A0}"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5470408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0354"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100355"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1CD09-E58D-4ACF-A6AE-53A05F51810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9253891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A7300-1101-4931-8867-7CC62D38DB9B}"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4446334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F912B6-33ED-4177-973C-CA6527AE7C4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9148818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666D03-E5F3-4E80-8C90-4897463F0DDC}"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7585058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49F719-370E-44A9-BE1D-AC70CA98AE0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2415016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1BF497-66E3-4F53-BDA1-31CD219D7C4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2679012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55E057-8C4B-42C0-B8E1-88822F43A903}"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4000004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767362156"/>
      </p:ext>
    </p:extLst>
  </p:cSld>
  <p:clrMapOvr>
    <a:masterClrMapping/>
  </p:clrMapOvr>
  <p:transition>
    <p:pull/>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476B6F-1CC0-47B5-9449-705A1A09C3C7}"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4370006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CD7D69-70FC-4FBC-8BF1-2495C0C64DC2}"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4060932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9686D-7853-41E0-8CC8-2499F683E4F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8385772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152452-7112-43EC-A8C6-89F35327DD2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152512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4CF38A-AE98-4286-B54B-556AC5A06ECA}"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7367263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06D546-DCEC-4132-9943-EE689290895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41400380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D9F82B-BFF2-4298-9E6F-7B5A0327E5E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170640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5798E3-7E59-4738-B6A1-ADDE133C710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613581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9820B-A6C3-407E-97A4-5889EDE311D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5181746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F270D-8BFA-4801-96D2-17F85DD7A3A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585327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753312551"/>
      </p:ext>
    </p:extLst>
  </p:cSld>
  <p:clrMapOvr>
    <a:masterClrMapping/>
  </p:clrMapOvr>
  <p:transition>
    <p:pull/>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3A75DD-63AA-4E33-B6D9-063072BF1A4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690144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56A773-12A6-459E-A13F-8E4F76C573EE}"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4588356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4C7764-6419-44E5-BB9A-05CC11E74F10}"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704918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5BF830-0323-4BBC-89CE-269B33BC1B85}"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0157566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A87DB5-7517-471C-A1CD-15C034A1E3B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41976674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609600"/>
            <a:ext cx="2105025"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609600"/>
            <a:ext cx="6162675"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B4EC50-35E4-4E29-910F-03AD2FB38419}"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4438799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0354"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100355"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1CD09-E58D-4ACF-A6AE-53A05F51810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41244708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A7300-1101-4931-8867-7CC62D38DB9B}"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2363308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F912B6-33ED-4177-973C-CA6527AE7C4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42373802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666D03-E5F3-4E80-8C90-4897463F0DDC}"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788471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500362213"/>
      </p:ext>
    </p:extLst>
  </p:cSld>
  <p:clrMapOvr>
    <a:masterClrMapping/>
  </p:clrMapOvr>
  <p:transition>
    <p:pull/>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49F719-370E-44A9-BE1D-AC70CA98AE0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7793560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1BF497-66E3-4F53-BDA1-31CD219D7C4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1157264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55E057-8C4B-42C0-B8E1-88822F43A903}"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6737466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476B6F-1CC0-47B5-9449-705A1A09C3C7}"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6925719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CD7D69-70FC-4FBC-8BF1-2495C0C64DC2}"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725631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9686D-7853-41E0-8CC8-2499F683E4F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846403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152452-7112-43EC-A8C6-89F35327DD2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9617795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4CF38A-AE98-4286-B54B-556AC5A06ECA}"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875949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1053576571"/>
      </p:ext>
    </p:extLst>
  </p:cSld>
  <p:clrMapOvr>
    <a:masterClrMapping/>
  </p:clrMapOvr>
  <p:transition>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97999889"/>
      </p:ext>
    </p:extLst>
  </p:cSld>
  <p:clrMapOvr>
    <a:masterClrMapping/>
  </p:clrMapOvr>
  <p:transition>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521948467"/>
      </p:ext>
    </p:extLst>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BD9F82B-BFF2-4298-9E6F-7B5A0327E5E1}" type="slidenum">
              <a:rPr lang="zh-TW" altLang="en-US"/>
              <a:pPr>
                <a:defRPr/>
              </a:pPr>
              <a:t>‹#›</a:t>
            </a:fld>
            <a:endParaRPr lang="en-US" altLang="zh-TW"/>
          </a:p>
        </p:txBody>
      </p:sp>
    </p:spTree>
    <p:extLst>
      <p:ext uri="{BB962C8B-B14F-4D97-AF65-F5344CB8AC3E}">
        <p14:creationId xmlns:p14="http://schemas.microsoft.com/office/powerpoint/2010/main" xmlns="" val="426649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562233077"/>
      </p:ext>
    </p:extLst>
  </p:cSld>
  <p:clrMapOvr>
    <a:masterClrMapping/>
  </p:clrMapOvr>
  <p:transition>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391692999"/>
      </p:ext>
    </p:extLst>
  </p:cSld>
  <p:clrMapOvr>
    <a:masterClrMapping/>
  </p:clrMapOvr>
  <p:transition>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476250"/>
            <a:ext cx="2105025"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476250"/>
            <a:ext cx="6162675"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034038533"/>
      </p:ext>
    </p:extLst>
  </p:cSld>
  <p:clrMapOvr>
    <a:masterClrMapping/>
  </p:clrMapOvr>
  <p:transition>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42950" y="476250"/>
            <a:ext cx="84201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306119608"/>
      </p:ext>
    </p:extLst>
  </p:cSld>
  <p:clrMapOvr>
    <a:masterClrMapping/>
  </p:clrMapOvr>
  <p:transition>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Media" preserve="1">
  <p:cSld name="標題，文字及多媒體項目">
    <p:spTree>
      <p:nvGrpSpPr>
        <p:cNvPr id="1" name=""/>
        <p:cNvGrpSpPr/>
        <p:nvPr/>
      </p:nvGrpSpPr>
      <p:grpSpPr>
        <a:xfrm>
          <a:off x="0" y="0"/>
          <a:ext cx="0" cy="0"/>
          <a:chOff x="0" y="0"/>
          <a:chExt cx="0" cy="0"/>
        </a:xfrm>
      </p:grpSpPr>
      <p:sp>
        <p:nvSpPr>
          <p:cNvPr id="2" name="標題 1"/>
          <p:cNvSpPr>
            <a:spLocks noGrp="1"/>
          </p:cNvSpPr>
          <p:nvPr>
            <p:ph type="title"/>
          </p:nvPr>
        </p:nvSpPr>
        <p:spPr>
          <a:xfrm>
            <a:off x="1485900" y="476250"/>
            <a:ext cx="7677150" cy="127635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742951" y="1981200"/>
            <a:ext cx="4133851"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媒體版面配置區 3"/>
          <p:cNvSpPr>
            <a:spLocks noGrp="1"/>
          </p:cNvSpPr>
          <p:nvPr>
            <p:ph type="media" sz="half" idx="2"/>
          </p:nvPr>
        </p:nvSpPr>
        <p:spPr>
          <a:xfrm>
            <a:off x="5029199" y="1981200"/>
            <a:ext cx="4133851" cy="4114800"/>
          </a:xfrm>
        </p:spPr>
        <p:txBody>
          <a:bodyPr/>
          <a:lstStyle/>
          <a:p>
            <a:pPr lvl="0"/>
            <a:endParaRPr lang="zh-TW" altLang="en-US" noProof="0" smtClean="0"/>
          </a:p>
        </p:txBody>
      </p:sp>
    </p:spTree>
    <p:extLst>
      <p:ext uri="{BB962C8B-B14F-4D97-AF65-F5344CB8AC3E}">
        <p14:creationId xmlns:p14="http://schemas.microsoft.com/office/powerpoint/2010/main" xmlns="" val="3295173160"/>
      </p:ext>
    </p:extLst>
  </p:cSld>
  <p:clrMapOvr>
    <a:masterClrMapping/>
  </p:clrMapOvr>
  <p:transition>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232231801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9711553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04515111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2135332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892858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45798E3-7E59-4738-B6A1-ADDE133C710C}" type="slidenum">
              <a:rPr lang="zh-TW" altLang="en-US"/>
              <a:pPr>
                <a:defRPr/>
              </a:pPr>
              <a:t>‹#›</a:t>
            </a:fld>
            <a:endParaRPr lang="en-US" altLang="zh-TW"/>
          </a:p>
        </p:txBody>
      </p:sp>
    </p:spTree>
    <p:extLst>
      <p:ext uri="{BB962C8B-B14F-4D97-AF65-F5344CB8AC3E}">
        <p14:creationId xmlns:p14="http://schemas.microsoft.com/office/powerpoint/2010/main" xmlns="" val="2762055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187966263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369171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49118423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5575549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55973389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476250"/>
            <a:ext cx="2105025"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476250"/>
            <a:ext cx="6162675"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21624107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3677540778"/>
      </p:ext>
    </p:extLst>
  </p:cSld>
  <p:clrMapOvr>
    <a:masterClrMapping/>
  </p:clrMapOvr>
  <p:transition>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79465903"/>
      </p:ext>
    </p:extLst>
  </p:cSld>
  <p:clrMapOvr>
    <a:masterClrMapping/>
  </p:clrMapOvr>
  <p:transition>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1969946973"/>
      </p:ext>
    </p:extLst>
  </p:cSld>
  <p:clrMapOvr>
    <a:masterClrMapping/>
  </p:clrMapOvr>
  <p:transition>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73796944"/>
      </p:ext>
    </p:extLst>
  </p:cSld>
  <p:clrMapOvr>
    <a:masterClrMapping/>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A09820B-A6C3-407E-97A4-5889EDE311DC}" type="slidenum">
              <a:rPr lang="zh-TW" altLang="en-US"/>
              <a:pPr>
                <a:defRPr/>
              </a:pPr>
              <a:t>‹#›</a:t>
            </a:fld>
            <a:endParaRPr lang="en-US" altLang="zh-TW"/>
          </a:p>
        </p:txBody>
      </p:sp>
    </p:spTree>
    <p:extLst>
      <p:ext uri="{BB962C8B-B14F-4D97-AF65-F5344CB8AC3E}">
        <p14:creationId xmlns:p14="http://schemas.microsoft.com/office/powerpoint/2010/main" xmlns="" val="1191080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578220621"/>
      </p:ext>
    </p:extLst>
  </p:cSld>
  <p:clrMapOvr>
    <a:masterClrMapping/>
  </p:clrMapOvr>
  <p:transition>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2830609904"/>
      </p:ext>
    </p:extLst>
  </p:cSld>
  <p:clrMapOvr>
    <a:masterClrMapping/>
  </p:clrMapOvr>
  <p:transition>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63695160"/>
      </p:ext>
    </p:extLst>
  </p:cSld>
  <p:clrMapOvr>
    <a:masterClrMapping/>
  </p:clrMapOvr>
  <p:transition>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842237585"/>
      </p:ext>
    </p:extLst>
  </p:cSld>
  <p:clrMapOvr>
    <a:masterClrMapping/>
  </p:clrMapOvr>
  <p:transition>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4065314548"/>
      </p:ext>
    </p:extLst>
  </p:cSld>
  <p:clrMapOvr>
    <a:masterClrMapping/>
  </p:clrMapOvr>
  <p:transition>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015343822"/>
      </p:ext>
    </p:extLst>
  </p:cSld>
  <p:clrMapOvr>
    <a:masterClrMapping/>
  </p:clrMapOvr>
  <p:transition>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476250"/>
            <a:ext cx="2105025"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476250"/>
            <a:ext cx="6162675"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32777839"/>
      </p:ext>
    </p:extLst>
  </p:cSld>
  <p:clrMapOvr>
    <a:masterClrMapping/>
  </p:clrMapOvr>
  <p:transition>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42950" y="476250"/>
            <a:ext cx="84201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278931315"/>
      </p:ext>
    </p:extLst>
  </p:cSld>
  <p:clrMapOvr>
    <a:masterClrMapping/>
  </p:clrMapOvr>
  <p:transition>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Media" preserve="1">
  <p:cSld name="標題，文字及多媒體項目">
    <p:spTree>
      <p:nvGrpSpPr>
        <p:cNvPr id="1" name=""/>
        <p:cNvGrpSpPr/>
        <p:nvPr/>
      </p:nvGrpSpPr>
      <p:grpSpPr>
        <a:xfrm>
          <a:off x="0" y="0"/>
          <a:ext cx="0" cy="0"/>
          <a:chOff x="0" y="0"/>
          <a:chExt cx="0" cy="0"/>
        </a:xfrm>
      </p:grpSpPr>
      <p:sp>
        <p:nvSpPr>
          <p:cNvPr id="2" name="標題 1"/>
          <p:cNvSpPr>
            <a:spLocks noGrp="1"/>
          </p:cNvSpPr>
          <p:nvPr>
            <p:ph type="title"/>
          </p:nvPr>
        </p:nvSpPr>
        <p:spPr>
          <a:xfrm>
            <a:off x="1485900" y="476250"/>
            <a:ext cx="7677150" cy="127635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742951" y="1981200"/>
            <a:ext cx="4133851"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媒體版面配置區 3"/>
          <p:cNvSpPr>
            <a:spLocks noGrp="1"/>
          </p:cNvSpPr>
          <p:nvPr>
            <p:ph type="media" sz="half" idx="2"/>
          </p:nvPr>
        </p:nvSpPr>
        <p:spPr>
          <a:xfrm>
            <a:off x="5029199" y="1981200"/>
            <a:ext cx="4133851" cy="4114800"/>
          </a:xfrm>
        </p:spPr>
        <p:txBody>
          <a:bodyPr/>
          <a:lstStyle/>
          <a:p>
            <a:pPr lvl="0"/>
            <a:endParaRPr lang="zh-TW" altLang="en-US" noProof="0" smtClean="0"/>
          </a:p>
        </p:txBody>
      </p:sp>
    </p:spTree>
    <p:extLst>
      <p:ext uri="{BB962C8B-B14F-4D97-AF65-F5344CB8AC3E}">
        <p14:creationId xmlns:p14="http://schemas.microsoft.com/office/powerpoint/2010/main" xmlns="" val="1436067531"/>
      </p:ext>
    </p:extLst>
  </p:cSld>
  <p:clrMapOvr>
    <a:masterClrMapping/>
  </p:clrMapOvr>
  <p:transition>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3141646269"/>
      </p:ext>
    </p:extLst>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025F270D-8BFA-4801-96D2-17F85DD7A3A6}" type="slidenum">
              <a:rPr lang="zh-TW" altLang="en-US"/>
              <a:pPr>
                <a:defRPr/>
              </a:pPr>
              <a:t>‹#›</a:t>
            </a:fld>
            <a:endParaRPr lang="en-US" altLang="zh-TW"/>
          </a:p>
        </p:txBody>
      </p:sp>
    </p:spTree>
    <p:extLst>
      <p:ext uri="{BB962C8B-B14F-4D97-AF65-F5344CB8AC3E}">
        <p14:creationId xmlns:p14="http://schemas.microsoft.com/office/powerpoint/2010/main" xmlns="" val="19296185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857155597"/>
      </p:ext>
    </p:extLst>
  </p:cSld>
  <p:clrMapOvr>
    <a:masterClrMapping/>
  </p:clrMapOvr>
  <p:transition>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1258721632"/>
      </p:ext>
    </p:extLst>
  </p:cSld>
  <p:clrMapOvr>
    <a:masterClrMapping/>
  </p:clrMapOvr>
  <p:transition>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923348991"/>
      </p:ext>
    </p:extLst>
  </p:cSld>
  <p:clrMapOvr>
    <a:masterClrMapping/>
  </p:clrMapOvr>
  <p:transition>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372070744"/>
      </p:ext>
    </p:extLst>
  </p:cSld>
  <p:clrMapOvr>
    <a:masterClrMapping/>
  </p:clrMapOvr>
  <p:transition>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4188812150"/>
      </p:ext>
    </p:extLst>
  </p:cSld>
  <p:clrMapOvr>
    <a:masterClrMapping/>
  </p:clrMapOvr>
  <p:transition>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07100450"/>
      </p:ext>
    </p:extLst>
  </p:cSld>
  <p:clrMapOvr>
    <a:masterClrMapping/>
  </p:clrMapOvr>
  <p:transition>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826884692"/>
      </p:ext>
    </p:extLst>
  </p:cSld>
  <p:clrMapOvr>
    <a:masterClrMapping/>
  </p:clrMapOvr>
  <p:transition>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481676922"/>
      </p:ext>
    </p:extLst>
  </p:cSld>
  <p:clrMapOvr>
    <a:masterClrMapping/>
  </p:clrMapOvr>
  <p:transition>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037172927"/>
      </p:ext>
    </p:extLst>
  </p:cSld>
  <p:clrMapOvr>
    <a:masterClrMapping/>
  </p:clrMapOvr>
  <p:transition>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476250"/>
            <a:ext cx="2105025"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476250"/>
            <a:ext cx="6162675"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743492715"/>
      </p:ext>
    </p:extLst>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D13A75DD-63AA-4E33-B6D9-063072BF1A47}" type="slidenum">
              <a:rPr lang="zh-TW" altLang="en-US"/>
              <a:pPr>
                <a:defRPr/>
              </a:pPr>
              <a:t>‹#›</a:t>
            </a:fld>
            <a:endParaRPr lang="en-US" altLang="zh-TW"/>
          </a:p>
        </p:txBody>
      </p:sp>
    </p:spTree>
    <p:extLst>
      <p:ext uri="{BB962C8B-B14F-4D97-AF65-F5344CB8AC3E}">
        <p14:creationId xmlns:p14="http://schemas.microsoft.com/office/powerpoint/2010/main" xmlns="" val="37317780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42950" y="476250"/>
            <a:ext cx="84201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851576808"/>
      </p:ext>
    </p:extLst>
  </p:cSld>
  <p:clrMapOvr>
    <a:masterClrMapping/>
  </p:clrMapOvr>
  <p:transition>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AndMedia" preserve="1">
  <p:cSld name="標題，文字及多媒體項目">
    <p:spTree>
      <p:nvGrpSpPr>
        <p:cNvPr id="1" name=""/>
        <p:cNvGrpSpPr/>
        <p:nvPr/>
      </p:nvGrpSpPr>
      <p:grpSpPr>
        <a:xfrm>
          <a:off x="0" y="0"/>
          <a:ext cx="0" cy="0"/>
          <a:chOff x="0" y="0"/>
          <a:chExt cx="0" cy="0"/>
        </a:xfrm>
      </p:grpSpPr>
      <p:sp>
        <p:nvSpPr>
          <p:cNvPr id="2" name="標題 1"/>
          <p:cNvSpPr>
            <a:spLocks noGrp="1"/>
          </p:cNvSpPr>
          <p:nvPr>
            <p:ph type="title"/>
          </p:nvPr>
        </p:nvSpPr>
        <p:spPr>
          <a:xfrm>
            <a:off x="1485900" y="476250"/>
            <a:ext cx="7677150" cy="127635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742951" y="1981200"/>
            <a:ext cx="4133851"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媒體版面配置區 3"/>
          <p:cNvSpPr>
            <a:spLocks noGrp="1"/>
          </p:cNvSpPr>
          <p:nvPr>
            <p:ph type="media" sz="half" idx="2"/>
          </p:nvPr>
        </p:nvSpPr>
        <p:spPr>
          <a:xfrm>
            <a:off x="5029199" y="1981200"/>
            <a:ext cx="4133851" cy="4114800"/>
          </a:xfrm>
        </p:spPr>
        <p:txBody>
          <a:bodyPr/>
          <a:lstStyle/>
          <a:p>
            <a:pPr lvl="0"/>
            <a:endParaRPr lang="zh-TW" altLang="en-US" noProof="0" smtClean="0"/>
          </a:p>
        </p:txBody>
      </p:sp>
    </p:spTree>
    <p:extLst>
      <p:ext uri="{BB962C8B-B14F-4D97-AF65-F5344CB8AC3E}">
        <p14:creationId xmlns:p14="http://schemas.microsoft.com/office/powerpoint/2010/main" xmlns="" val="2371487321"/>
      </p:ext>
    </p:extLst>
  </p:cSld>
  <p:clrMapOvr>
    <a:masterClrMapping/>
  </p:clrMapOvr>
  <p:transition>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50904433"/>
      </p:ext>
    </p:extLst>
  </p:cSld>
  <p:clrMapOvr>
    <a:masterClrMapping/>
  </p:clrMapOvr>
  <p:transition>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899664017"/>
      </p:ext>
    </p:extLst>
  </p:cSld>
  <p:clrMapOvr>
    <a:masterClrMapping/>
  </p:clrMapOvr>
  <p:transition>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642881209"/>
      </p:ext>
    </p:extLst>
  </p:cSld>
  <p:clrMapOvr>
    <a:masterClrMapping/>
  </p:clrMapOvr>
  <p:transition>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133711012"/>
      </p:ext>
    </p:extLst>
  </p:cSld>
  <p:clrMapOvr>
    <a:masterClrMapping/>
  </p:clrMapOvr>
  <p:transition>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76508022"/>
      </p:ext>
    </p:extLst>
  </p:cSld>
  <p:clrMapOvr>
    <a:masterClrMapping/>
  </p:clrMapOvr>
  <p:transition>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2715888050"/>
      </p:ext>
    </p:extLst>
  </p:cSld>
  <p:clrMapOvr>
    <a:masterClrMapping/>
  </p:clrMapOvr>
  <p:transition>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32883901"/>
      </p:ext>
    </p:extLst>
  </p:cSld>
  <p:clrMapOvr>
    <a:masterClrMapping/>
  </p:clrMapOvr>
  <p:transition>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97033831"/>
      </p:ext>
    </p:extLst>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2E56A773-12A6-459E-A13F-8E4F76C573EE}" type="slidenum">
              <a:rPr lang="zh-TW" altLang="en-US"/>
              <a:pPr>
                <a:defRPr/>
              </a:pPr>
              <a:t>‹#›</a:t>
            </a:fld>
            <a:endParaRPr lang="en-US" altLang="zh-TW"/>
          </a:p>
        </p:txBody>
      </p:sp>
    </p:spTree>
    <p:extLst>
      <p:ext uri="{BB962C8B-B14F-4D97-AF65-F5344CB8AC3E}">
        <p14:creationId xmlns:p14="http://schemas.microsoft.com/office/powerpoint/2010/main" xmlns="" val="3916796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067655875"/>
      </p:ext>
    </p:extLst>
  </p:cSld>
  <p:clrMapOvr>
    <a:masterClrMapping/>
  </p:clrMapOvr>
  <p:transition>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007463297"/>
      </p:ext>
    </p:extLst>
  </p:cSld>
  <p:clrMapOvr>
    <a:masterClrMapping/>
  </p:clrMapOvr>
  <p:transition>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476250"/>
            <a:ext cx="2105025"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476250"/>
            <a:ext cx="6162675"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966291665"/>
      </p:ext>
    </p:extLst>
  </p:cSld>
  <p:clrMapOvr>
    <a:masterClrMapping/>
  </p:clrMapOvr>
  <p:transition>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42950" y="476250"/>
            <a:ext cx="84201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386759257"/>
      </p:ext>
    </p:extLst>
  </p:cSld>
  <p:clrMapOvr>
    <a:masterClrMapping/>
  </p:clrMapOvr>
  <p:transition>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74146"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774147"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21D06038-2E8F-4551-BB9F-3EC8A5B20F4C}" type="slidenum">
              <a:rPr lang="zh-TW" altLang="tr-TR"/>
              <a:pPr>
                <a:defRPr/>
              </a:pPr>
              <a:t>‹#›</a:t>
            </a:fld>
            <a:endParaRPr lang="tr-TR" altLang="zh-TW"/>
          </a:p>
        </p:txBody>
      </p:sp>
    </p:spTree>
    <p:extLst>
      <p:ext uri="{BB962C8B-B14F-4D97-AF65-F5344CB8AC3E}">
        <p14:creationId xmlns:p14="http://schemas.microsoft.com/office/powerpoint/2010/main" xmlns="" val="8998927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DD4F3A4D-C8E5-4EF7-8523-808EFEE5C5FB}" type="slidenum">
              <a:rPr lang="zh-TW" altLang="tr-TR"/>
              <a:pPr>
                <a:defRPr/>
              </a:pPr>
              <a:t>‹#›</a:t>
            </a:fld>
            <a:endParaRPr lang="tr-TR" altLang="zh-TW"/>
          </a:p>
        </p:txBody>
      </p:sp>
    </p:spTree>
    <p:extLst>
      <p:ext uri="{BB962C8B-B14F-4D97-AF65-F5344CB8AC3E}">
        <p14:creationId xmlns:p14="http://schemas.microsoft.com/office/powerpoint/2010/main" xmlns="" val="29307554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5AFE1F4A-A1E2-48BB-8883-749E381A6CB7}" type="slidenum">
              <a:rPr lang="zh-TW" altLang="tr-TR"/>
              <a:pPr>
                <a:defRPr/>
              </a:pPr>
              <a:t>‹#›</a:t>
            </a:fld>
            <a:endParaRPr lang="tr-TR" altLang="zh-TW"/>
          </a:p>
        </p:txBody>
      </p:sp>
    </p:spTree>
    <p:extLst>
      <p:ext uri="{BB962C8B-B14F-4D97-AF65-F5344CB8AC3E}">
        <p14:creationId xmlns:p14="http://schemas.microsoft.com/office/powerpoint/2010/main" xmlns="" val="3024463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341BDBD2-9581-4ADC-9FB5-2867E20600ED}" type="slidenum">
              <a:rPr lang="zh-TW" altLang="tr-TR"/>
              <a:pPr>
                <a:defRPr/>
              </a:pPr>
              <a:t>‹#›</a:t>
            </a:fld>
            <a:endParaRPr lang="tr-TR" altLang="zh-TW"/>
          </a:p>
        </p:txBody>
      </p:sp>
    </p:spTree>
    <p:extLst>
      <p:ext uri="{BB962C8B-B14F-4D97-AF65-F5344CB8AC3E}">
        <p14:creationId xmlns:p14="http://schemas.microsoft.com/office/powerpoint/2010/main" xmlns="" val="431656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9" name="Rectangle 6"/>
          <p:cNvSpPr>
            <a:spLocks noGrp="1" noChangeArrowheads="1"/>
          </p:cNvSpPr>
          <p:nvPr>
            <p:ph type="sldNum" sz="quarter" idx="12"/>
          </p:nvPr>
        </p:nvSpPr>
        <p:spPr>
          <a:ln/>
        </p:spPr>
        <p:txBody>
          <a:bodyPr/>
          <a:lstStyle>
            <a:lvl1pPr>
              <a:defRPr/>
            </a:lvl1pPr>
          </a:lstStyle>
          <a:p>
            <a:pPr>
              <a:defRPr/>
            </a:pPr>
            <a:fld id="{3521EB9A-2EA6-4A4E-A0AA-39009D573906}" type="slidenum">
              <a:rPr lang="zh-TW" altLang="tr-TR"/>
              <a:pPr>
                <a:defRPr/>
              </a:pPr>
              <a:t>‹#›</a:t>
            </a:fld>
            <a:endParaRPr lang="tr-TR" altLang="zh-TW"/>
          </a:p>
        </p:txBody>
      </p:sp>
    </p:spTree>
    <p:extLst>
      <p:ext uri="{BB962C8B-B14F-4D97-AF65-F5344CB8AC3E}">
        <p14:creationId xmlns:p14="http://schemas.microsoft.com/office/powerpoint/2010/main" xmlns="" val="18258089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5" name="Rectangle 6"/>
          <p:cNvSpPr>
            <a:spLocks noGrp="1" noChangeArrowheads="1"/>
          </p:cNvSpPr>
          <p:nvPr>
            <p:ph type="sldNum" sz="quarter" idx="12"/>
          </p:nvPr>
        </p:nvSpPr>
        <p:spPr>
          <a:ln/>
        </p:spPr>
        <p:txBody>
          <a:bodyPr/>
          <a:lstStyle>
            <a:lvl1pPr>
              <a:defRPr/>
            </a:lvl1pPr>
          </a:lstStyle>
          <a:p>
            <a:pPr>
              <a:defRPr/>
            </a:pPr>
            <a:fld id="{B1839CC0-A621-4102-AA1C-454EAD9ABB74}" type="slidenum">
              <a:rPr lang="zh-TW" altLang="tr-TR"/>
              <a:pPr>
                <a:defRPr/>
              </a:pPr>
              <a:t>‹#›</a:t>
            </a:fld>
            <a:endParaRPr lang="tr-TR" altLang="zh-TW"/>
          </a:p>
        </p:txBody>
      </p:sp>
    </p:spTree>
    <p:extLst>
      <p:ext uri="{BB962C8B-B14F-4D97-AF65-F5344CB8AC3E}">
        <p14:creationId xmlns:p14="http://schemas.microsoft.com/office/powerpoint/2010/main" xmlns="" val="92190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94C7764-6419-44E5-BB9A-05CC11E74F10}" type="slidenum">
              <a:rPr lang="zh-TW" altLang="en-US"/>
              <a:pPr>
                <a:defRPr/>
              </a:pPr>
              <a:t>‹#›</a:t>
            </a:fld>
            <a:endParaRPr lang="en-US" altLang="zh-TW"/>
          </a:p>
        </p:txBody>
      </p:sp>
    </p:spTree>
    <p:extLst>
      <p:ext uri="{BB962C8B-B14F-4D97-AF65-F5344CB8AC3E}">
        <p14:creationId xmlns:p14="http://schemas.microsoft.com/office/powerpoint/2010/main" xmlns="" val="14032708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4" name="Rectangle 6"/>
          <p:cNvSpPr>
            <a:spLocks noGrp="1" noChangeArrowheads="1"/>
          </p:cNvSpPr>
          <p:nvPr>
            <p:ph type="sldNum" sz="quarter" idx="12"/>
          </p:nvPr>
        </p:nvSpPr>
        <p:spPr>
          <a:ln/>
        </p:spPr>
        <p:txBody>
          <a:bodyPr/>
          <a:lstStyle>
            <a:lvl1pPr>
              <a:defRPr/>
            </a:lvl1pPr>
          </a:lstStyle>
          <a:p>
            <a:pPr>
              <a:defRPr/>
            </a:pPr>
            <a:fld id="{3D39E7A3-656A-4B3A-B6E7-C8383D7C4438}" type="slidenum">
              <a:rPr lang="zh-TW" altLang="tr-TR"/>
              <a:pPr>
                <a:defRPr/>
              </a:pPr>
              <a:t>‹#›</a:t>
            </a:fld>
            <a:endParaRPr lang="tr-TR" altLang="zh-TW"/>
          </a:p>
        </p:txBody>
      </p:sp>
    </p:spTree>
    <p:extLst>
      <p:ext uri="{BB962C8B-B14F-4D97-AF65-F5344CB8AC3E}">
        <p14:creationId xmlns:p14="http://schemas.microsoft.com/office/powerpoint/2010/main" xmlns="" val="836056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BBB22154-0F09-4746-ADEC-EF8B399C86BC}" type="slidenum">
              <a:rPr lang="zh-TW" altLang="tr-TR"/>
              <a:pPr>
                <a:defRPr/>
              </a:pPr>
              <a:t>‹#›</a:t>
            </a:fld>
            <a:endParaRPr lang="tr-TR" altLang="zh-TW"/>
          </a:p>
        </p:txBody>
      </p:sp>
    </p:spTree>
    <p:extLst>
      <p:ext uri="{BB962C8B-B14F-4D97-AF65-F5344CB8AC3E}">
        <p14:creationId xmlns:p14="http://schemas.microsoft.com/office/powerpoint/2010/main" xmlns="" val="19909246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EECF273F-CB8D-4AE4-8601-F55BE2709BDF}" type="slidenum">
              <a:rPr lang="zh-TW" altLang="tr-TR"/>
              <a:pPr>
                <a:defRPr/>
              </a:pPr>
              <a:t>‹#›</a:t>
            </a:fld>
            <a:endParaRPr lang="tr-TR" altLang="zh-TW"/>
          </a:p>
        </p:txBody>
      </p:sp>
    </p:spTree>
    <p:extLst>
      <p:ext uri="{BB962C8B-B14F-4D97-AF65-F5344CB8AC3E}">
        <p14:creationId xmlns:p14="http://schemas.microsoft.com/office/powerpoint/2010/main" xmlns="" val="374924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26AF778C-B326-48C3-BFAD-427DA6B93375}" type="slidenum">
              <a:rPr lang="zh-TW" altLang="tr-TR"/>
              <a:pPr>
                <a:defRPr/>
              </a:pPr>
              <a:t>‹#›</a:t>
            </a:fld>
            <a:endParaRPr lang="tr-TR" altLang="zh-TW"/>
          </a:p>
        </p:txBody>
      </p:sp>
    </p:spTree>
    <p:extLst>
      <p:ext uri="{BB962C8B-B14F-4D97-AF65-F5344CB8AC3E}">
        <p14:creationId xmlns:p14="http://schemas.microsoft.com/office/powerpoint/2010/main" xmlns="" val="3946680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3B7BBE06-1314-46E7-A180-A26EB773DC46}" type="slidenum">
              <a:rPr lang="zh-TW" altLang="tr-TR"/>
              <a:pPr>
                <a:defRPr/>
              </a:pPr>
              <a:t>‹#›</a:t>
            </a:fld>
            <a:endParaRPr lang="tr-TR" altLang="zh-TW"/>
          </a:p>
        </p:txBody>
      </p:sp>
    </p:spTree>
    <p:extLst>
      <p:ext uri="{BB962C8B-B14F-4D97-AF65-F5344CB8AC3E}">
        <p14:creationId xmlns:p14="http://schemas.microsoft.com/office/powerpoint/2010/main" xmlns="" val="5582060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5" name="Rectangle 6"/>
          <p:cNvSpPr>
            <a:spLocks noGrp="1" noChangeArrowheads="1"/>
          </p:cNvSpPr>
          <p:nvPr>
            <p:ph type="sldNum" sz="quarter" idx="12"/>
          </p:nvPr>
        </p:nvSpPr>
        <p:spPr>
          <a:ln/>
        </p:spPr>
        <p:txBody>
          <a:bodyPr/>
          <a:lstStyle>
            <a:lvl1pPr>
              <a:defRPr/>
            </a:lvl1pPr>
          </a:lstStyle>
          <a:p>
            <a:pPr>
              <a:defRPr/>
            </a:pPr>
            <a:fld id="{9635204A-279B-4BEE-8272-A3ED0E7607A0}" type="slidenum">
              <a:rPr lang="zh-TW" altLang="tr-TR"/>
              <a:pPr>
                <a:defRPr/>
              </a:pPr>
              <a:t>‹#›</a:t>
            </a:fld>
            <a:endParaRPr lang="tr-TR" altLang="zh-TW"/>
          </a:p>
        </p:txBody>
      </p:sp>
    </p:spTree>
    <p:extLst>
      <p:ext uri="{BB962C8B-B14F-4D97-AF65-F5344CB8AC3E}">
        <p14:creationId xmlns:p14="http://schemas.microsoft.com/office/powerpoint/2010/main" xmlns="" val="2042048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0354"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100355"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7321CD09-E58D-4ACF-A6AE-53A05F51810E}" type="slidenum">
              <a:rPr lang="zh-TW" altLang="tr-TR"/>
              <a:pPr>
                <a:defRPr/>
              </a:pPr>
              <a:t>‹#›</a:t>
            </a:fld>
            <a:endParaRPr lang="tr-TR" altLang="zh-TW"/>
          </a:p>
        </p:txBody>
      </p:sp>
    </p:spTree>
    <p:extLst>
      <p:ext uri="{BB962C8B-B14F-4D97-AF65-F5344CB8AC3E}">
        <p14:creationId xmlns:p14="http://schemas.microsoft.com/office/powerpoint/2010/main" xmlns="" val="27808813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95DA7300-1101-4931-8867-7CC62D38DB9B}" type="slidenum">
              <a:rPr lang="zh-TW" altLang="tr-TR"/>
              <a:pPr>
                <a:defRPr/>
              </a:pPr>
              <a:t>‹#›</a:t>
            </a:fld>
            <a:endParaRPr lang="tr-TR" altLang="zh-TW"/>
          </a:p>
        </p:txBody>
      </p:sp>
    </p:spTree>
    <p:extLst>
      <p:ext uri="{BB962C8B-B14F-4D97-AF65-F5344CB8AC3E}">
        <p14:creationId xmlns:p14="http://schemas.microsoft.com/office/powerpoint/2010/main" xmlns="" val="510412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21F912B6-33ED-4177-973C-CA6527AE7C46}" type="slidenum">
              <a:rPr lang="zh-TW" altLang="tr-TR"/>
              <a:pPr>
                <a:defRPr/>
              </a:pPr>
              <a:t>‹#›</a:t>
            </a:fld>
            <a:endParaRPr lang="tr-TR" altLang="zh-TW"/>
          </a:p>
        </p:txBody>
      </p:sp>
    </p:spTree>
    <p:extLst>
      <p:ext uri="{BB962C8B-B14F-4D97-AF65-F5344CB8AC3E}">
        <p14:creationId xmlns:p14="http://schemas.microsoft.com/office/powerpoint/2010/main" xmlns="" val="11617230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D5666D03-E5F3-4E80-8C90-4897463F0DDC}" type="slidenum">
              <a:rPr lang="zh-TW" altLang="tr-TR"/>
              <a:pPr>
                <a:defRPr/>
              </a:pPr>
              <a:t>‹#›</a:t>
            </a:fld>
            <a:endParaRPr lang="tr-TR" altLang="zh-TW"/>
          </a:p>
        </p:txBody>
      </p:sp>
    </p:spTree>
    <p:extLst>
      <p:ext uri="{BB962C8B-B14F-4D97-AF65-F5344CB8AC3E}">
        <p14:creationId xmlns:p14="http://schemas.microsoft.com/office/powerpoint/2010/main" xmlns="" val="325410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65BF830-0323-4BBC-89CE-269B33BC1B85}" type="slidenum">
              <a:rPr lang="zh-TW" altLang="en-US"/>
              <a:pPr>
                <a:defRPr/>
              </a:pPr>
              <a:t>‹#›</a:t>
            </a:fld>
            <a:endParaRPr lang="en-US" altLang="zh-TW"/>
          </a:p>
        </p:txBody>
      </p:sp>
    </p:spTree>
    <p:extLst>
      <p:ext uri="{BB962C8B-B14F-4D97-AF65-F5344CB8AC3E}">
        <p14:creationId xmlns:p14="http://schemas.microsoft.com/office/powerpoint/2010/main" xmlns="" val="36184552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9" name="Rectangle 6"/>
          <p:cNvSpPr>
            <a:spLocks noGrp="1" noChangeArrowheads="1"/>
          </p:cNvSpPr>
          <p:nvPr>
            <p:ph type="sldNum" sz="quarter" idx="12"/>
          </p:nvPr>
        </p:nvSpPr>
        <p:spPr>
          <a:ln/>
        </p:spPr>
        <p:txBody>
          <a:bodyPr/>
          <a:lstStyle>
            <a:lvl1pPr>
              <a:defRPr/>
            </a:lvl1pPr>
          </a:lstStyle>
          <a:p>
            <a:pPr>
              <a:defRPr/>
            </a:pPr>
            <a:fld id="{DA49F719-370E-44A9-BE1D-AC70CA98AE06}" type="slidenum">
              <a:rPr lang="zh-TW" altLang="tr-TR"/>
              <a:pPr>
                <a:defRPr/>
              </a:pPr>
              <a:t>‹#›</a:t>
            </a:fld>
            <a:endParaRPr lang="tr-TR" altLang="zh-TW"/>
          </a:p>
        </p:txBody>
      </p:sp>
    </p:spTree>
    <p:extLst>
      <p:ext uri="{BB962C8B-B14F-4D97-AF65-F5344CB8AC3E}">
        <p14:creationId xmlns:p14="http://schemas.microsoft.com/office/powerpoint/2010/main" xmlns="" val="1535646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5" name="Rectangle 6"/>
          <p:cNvSpPr>
            <a:spLocks noGrp="1" noChangeArrowheads="1"/>
          </p:cNvSpPr>
          <p:nvPr>
            <p:ph type="sldNum" sz="quarter" idx="12"/>
          </p:nvPr>
        </p:nvSpPr>
        <p:spPr>
          <a:ln/>
        </p:spPr>
        <p:txBody>
          <a:bodyPr/>
          <a:lstStyle>
            <a:lvl1pPr>
              <a:defRPr/>
            </a:lvl1pPr>
          </a:lstStyle>
          <a:p>
            <a:pPr>
              <a:defRPr/>
            </a:pPr>
            <a:fld id="{F11BF497-66E3-4F53-BDA1-31CD219D7C45}" type="slidenum">
              <a:rPr lang="zh-TW" altLang="tr-TR"/>
              <a:pPr>
                <a:defRPr/>
              </a:pPr>
              <a:t>‹#›</a:t>
            </a:fld>
            <a:endParaRPr lang="tr-TR" altLang="zh-TW"/>
          </a:p>
        </p:txBody>
      </p:sp>
    </p:spTree>
    <p:extLst>
      <p:ext uri="{BB962C8B-B14F-4D97-AF65-F5344CB8AC3E}">
        <p14:creationId xmlns:p14="http://schemas.microsoft.com/office/powerpoint/2010/main" xmlns="" val="1248232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4" name="Rectangle 6"/>
          <p:cNvSpPr>
            <a:spLocks noGrp="1" noChangeArrowheads="1"/>
          </p:cNvSpPr>
          <p:nvPr>
            <p:ph type="sldNum" sz="quarter" idx="12"/>
          </p:nvPr>
        </p:nvSpPr>
        <p:spPr>
          <a:ln/>
        </p:spPr>
        <p:txBody>
          <a:bodyPr/>
          <a:lstStyle>
            <a:lvl1pPr>
              <a:defRPr/>
            </a:lvl1pPr>
          </a:lstStyle>
          <a:p>
            <a:pPr>
              <a:defRPr/>
            </a:pPr>
            <a:fld id="{5F55E057-8C4B-42C0-B8E1-88822F43A903}" type="slidenum">
              <a:rPr lang="zh-TW" altLang="tr-TR"/>
              <a:pPr>
                <a:defRPr/>
              </a:pPr>
              <a:t>‹#›</a:t>
            </a:fld>
            <a:endParaRPr lang="tr-TR" altLang="zh-TW"/>
          </a:p>
        </p:txBody>
      </p:sp>
    </p:spTree>
    <p:extLst>
      <p:ext uri="{BB962C8B-B14F-4D97-AF65-F5344CB8AC3E}">
        <p14:creationId xmlns:p14="http://schemas.microsoft.com/office/powerpoint/2010/main" xmlns="" val="42506016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5E476B6F-1CC0-47B5-9449-705A1A09C3C7}" type="slidenum">
              <a:rPr lang="zh-TW" altLang="tr-TR"/>
              <a:pPr>
                <a:defRPr/>
              </a:pPr>
              <a:t>‹#›</a:t>
            </a:fld>
            <a:endParaRPr lang="tr-TR" altLang="zh-TW"/>
          </a:p>
        </p:txBody>
      </p:sp>
    </p:spTree>
    <p:extLst>
      <p:ext uri="{BB962C8B-B14F-4D97-AF65-F5344CB8AC3E}">
        <p14:creationId xmlns:p14="http://schemas.microsoft.com/office/powerpoint/2010/main" xmlns="" val="39043960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52CD7D69-70FC-4FBC-8BF1-2495C0C64DC2}" type="slidenum">
              <a:rPr lang="zh-TW" altLang="tr-TR"/>
              <a:pPr>
                <a:defRPr/>
              </a:pPr>
              <a:t>‹#›</a:t>
            </a:fld>
            <a:endParaRPr lang="tr-TR" altLang="zh-TW"/>
          </a:p>
        </p:txBody>
      </p:sp>
    </p:spTree>
    <p:extLst>
      <p:ext uri="{BB962C8B-B14F-4D97-AF65-F5344CB8AC3E}">
        <p14:creationId xmlns:p14="http://schemas.microsoft.com/office/powerpoint/2010/main" xmlns="" val="5900284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3F69686D-7853-41E0-8CC8-2499F683E4FE}" type="slidenum">
              <a:rPr lang="zh-TW" altLang="tr-TR"/>
              <a:pPr>
                <a:defRPr/>
              </a:pPr>
              <a:t>‹#›</a:t>
            </a:fld>
            <a:endParaRPr lang="tr-TR" altLang="zh-TW"/>
          </a:p>
        </p:txBody>
      </p:sp>
    </p:spTree>
    <p:extLst>
      <p:ext uri="{BB962C8B-B14F-4D97-AF65-F5344CB8AC3E}">
        <p14:creationId xmlns:p14="http://schemas.microsoft.com/office/powerpoint/2010/main" xmlns="" val="27925191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E0152452-7112-43EC-A8C6-89F35327DD2E}" type="slidenum">
              <a:rPr lang="zh-TW" altLang="tr-TR"/>
              <a:pPr>
                <a:defRPr/>
              </a:pPr>
              <a:t>‹#›</a:t>
            </a:fld>
            <a:endParaRPr lang="tr-TR" altLang="zh-TW"/>
          </a:p>
        </p:txBody>
      </p:sp>
    </p:spTree>
    <p:extLst>
      <p:ext uri="{BB962C8B-B14F-4D97-AF65-F5344CB8AC3E}">
        <p14:creationId xmlns:p14="http://schemas.microsoft.com/office/powerpoint/2010/main" xmlns="" val="14148340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5" name="Rectangle 6"/>
          <p:cNvSpPr>
            <a:spLocks noGrp="1" noChangeArrowheads="1"/>
          </p:cNvSpPr>
          <p:nvPr>
            <p:ph type="sldNum" sz="quarter" idx="12"/>
          </p:nvPr>
        </p:nvSpPr>
        <p:spPr>
          <a:ln/>
        </p:spPr>
        <p:txBody>
          <a:bodyPr/>
          <a:lstStyle>
            <a:lvl1pPr>
              <a:defRPr/>
            </a:lvl1pPr>
          </a:lstStyle>
          <a:p>
            <a:pPr>
              <a:defRPr/>
            </a:pPr>
            <a:fld id="{C64CF38A-AE98-4286-B54B-556AC5A06ECA}" type="slidenum">
              <a:rPr lang="zh-TW" altLang="tr-TR"/>
              <a:pPr>
                <a:defRPr/>
              </a:pPr>
              <a:t>‹#›</a:t>
            </a:fld>
            <a:endParaRPr lang="tr-TR" altLang="zh-TW"/>
          </a:p>
        </p:txBody>
      </p:sp>
    </p:spTree>
    <p:extLst>
      <p:ext uri="{BB962C8B-B14F-4D97-AF65-F5344CB8AC3E}">
        <p14:creationId xmlns:p14="http://schemas.microsoft.com/office/powerpoint/2010/main" xmlns="" val="31222532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0354"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100355"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1CD09-E58D-4ACF-A6AE-53A05F51810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0270357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A7300-1101-4931-8867-7CC62D38DB9B}"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424021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37252"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kumimoji="1" sz="1400">
                <a:latin typeface="+mn-lt"/>
                <a:ea typeface="+mn-ea"/>
              </a:defRPr>
            </a:lvl1pPr>
          </a:lstStyle>
          <a:p>
            <a:pPr>
              <a:defRPr/>
            </a:pPr>
            <a:endParaRPr lang="en-US" altLang="zh-TW"/>
          </a:p>
        </p:txBody>
      </p:sp>
      <p:sp>
        <p:nvSpPr>
          <p:cNvPr id="437253"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kumimoji="1" sz="1400">
                <a:latin typeface="+mn-lt"/>
                <a:ea typeface="+mn-ea"/>
              </a:defRPr>
            </a:lvl1pPr>
          </a:lstStyle>
          <a:p>
            <a:pPr>
              <a:defRPr/>
            </a:pPr>
            <a:endParaRPr lang="en-US" altLang="zh-TW"/>
          </a:p>
        </p:txBody>
      </p:sp>
      <p:sp>
        <p:nvSpPr>
          <p:cNvPr id="437254"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kumimoji="1" sz="1400">
                <a:latin typeface="+mn-lt"/>
                <a:ea typeface="+mn-ea"/>
              </a:defRPr>
            </a:lvl1pPr>
          </a:lstStyle>
          <a:p>
            <a:pPr>
              <a:defRPr/>
            </a:pPr>
            <a:fld id="{A65503AB-964A-42B0-A092-C28ECF5D0987}"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37252"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kumimoji="1" sz="1400">
                <a:latin typeface="+mn-lt"/>
                <a:ea typeface="+mn-ea"/>
              </a:defRPr>
            </a:lvl1pPr>
          </a:lstStyle>
          <a:p>
            <a:pPr>
              <a:defRPr/>
            </a:pPr>
            <a:endParaRPr lang="en-US" altLang="zh-TW">
              <a:solidFill>
                <a:srgbClr val="000000"/>
              </a:solidFill>
            </a:endParaRPr>
          </a:p>
        </p:txBody>
      </p:sp>
      <p:sp>
        <p:nvSpPr>
          <p:cNvPr id="437253"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kumimoji="1" sz="1400">
                <a:latin typeface="+mn-lt"/>
                <a:ea typeface="+mn-ea"/>
              </a:defRPr>
            </a:lvl1pPr>
          </a:lstStyle>
          <a:p>
            <a:pPr>
              <a:defRPr/>
            </a:pPr>
            <a:endParaRPr lang="en-US" altLang="zh-TW">
              <a:solidFill>
                <a:srgbClr val="000000"/>
              </a:solidFill>
            </a:endParaRPr>
          </a:p>
        </p:txBody>
      </p:sp>
      <p:sp>
        <p:nvSpPr>
          <p:cNvPr id="437254"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kumimoji="1" sz="1400">
                <a:latin typeface="+mn-lt"/>
                <a:ea typeface="+mn-ea"/>
              </a:defRPr>
            </a:lvl1pPr>
          </a:lstStyle>
          <a:p>
            <a:pPr>
              <a:defRPr/>
            </a:pPr>
            <a:fld id="{A65503AB-964A-42B0-A092-C28ECF5D098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636932514"/>
      </p:ext>
    </p:extLst>
  </p:cSld>
  <p:clrMap bg1="lt1" tx1="dk1" bg2="lt2" tx2="dk2" accent1="accent1" accent2="accent2" accent3="accent3" accent4="accent4" accent5="accent5" accent6="accent6" hlink="hlink" folHlink="folHlink"/>
  <p:sldLayoutIdLst>
    <p:sldLayoutId id="2147485510" r:id="rId1"/>
    <p:sldLayoutId id="2147485511" r:id="rId2"/>
    <p:sldLayoutId id="2147485512" r:id="rId3"/>
    <p:sldLayoutId id="2147485513" r:id="rId4"/>
    <p:sldLayoutId id="2147485514" r:id="rId5"/>
    <p:sldLayoutId id="2147485515" r:id="rId6"/>
    <p:sldLayoutId id="2147485516" r:id="rId7"/>
    <p:sldLayoutId id="2147485517" r:id="rId8"/>
    <p:sldLayoutId id="2147485518" r:id="rId9"/>
    <p:sldLayoutId id="2147485519" r:id="rId10"/>
    <p:sldLayoutId id="214748552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73122"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773123"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773124"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mn-ea"/>
              </a:defRPr>
            </a:lvl1pPr>
          </a:lstStyle>
          <a:p>
            <a:pPr>
              <a:defRPr/>
            </a:pPr>
            <a:endParaRPr lang="tr-TR" altLang="zh-TW">
              <a:solidFill>
                <a:srgbClr val="FFFFFF"/>
              </a:solidFill>
            </a:endParaRPr>
          </a:p>
        </p:txBody>
      </p:sp>
      <p:sp>
        <p:nvSpPr>
          <p:cNvPr id="773125"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mn-ea"/>
              </a:defRPr>
            </a:lvl1pPr>
          </a:lstStyle>
          <a:p>
            <a:pPr>
              <a:defRPr/>
            </a:pPr>
            <a:endParaRPr lang="tr-TR" altLang="zh-TW">
              <a:solidFill>
                <a:srgbClr val="FFFFFF"/>
              </a:solidFill>
            </a:endParaRPr>
          </a:p>
        </p:txBody>
      </p:sp>
      <p:sp>
        <p:nvSpPr>
          <p:cNvPr id="773126"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mn-ea"/>
              </a:defRPr>
            </a:lvl1pPr>
          </a:lstStyle>
          <a:p>
            <a:pPr>
              <a:defRPr/>
            </a:pPr>
            <a:fld id="{5968158B-E885-47E7-BD45-22810FD309ED}"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4023908963"/>
      </p:ext>
    </p:extLst>
  </p:cSld>
  <p:clrMap bg1="dk2" tx1="lt1" bg2="dk1" tx2="lt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99331"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99332"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4"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fld id="{D0AEE446-FCAE-4910-8451-ED7728964C7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828044658"/>
      </p:ext>
    </p:extLst>
  </p:cSld>
  <p:clrMap bg1="dk2" tx1="lt1" bg2="dk1" tx2="lt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37252"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kumimoji="1" sz="1400">
                <a:latin typeface="+mn-lt"/>
                <a:ea typeface="+mn-ea"/>
              </a:defRPr>
            </a:lvl1pPr>
          </a:lstStyle>
          <a:p>
            <a:pPr>
              <a:defRPr/>
            </a:pPr>
            <a:endParaRPr lang="en-US" altLang="zh-TW">
              <a:solidFill>
                <a:srgbClr val="000000"/>
              </a:solidFill>
            </a:endParaRPr>
          </a:p>
        </p:txBody>
      </p:sp>
      <p:sp>
        <p:nvSpPr>
          <p:cNvPr id="437253"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kumimoji="1" sz="1400">
                <a:latin typeface="+mn-lt"/>
                <a:ea typeface="+mn-ea"/>
              </a:defRPr>
            </a:lvl1pPr>
          </a:lstStyle>
          <a:p>
            <a:pPr>
              <a:defRPr/>
            </a:pPr>
            <a:endParaRPr lang="en-US" altLang="zh-TW">
              <a:solidFill>
                <a:srgbClr val="000000"/>
              </a:solidFill>
            </a:endParaRPr>
          </a:p>
        </p:txBody>
      </p:sp>
      <p:sp>
        <p:nvSpPr>
          <p:cNvPr id="437254"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kumimoji="1" sz="1400">
                <a:latin typeface="+mn-lt"/>
                <a:ea typeface="+mn-ea"/>
              </a:defRPr>
            </a:lvl1pPr>
          </a:lstStyle>
          <a:p>
            <a:pPr>
              <a:defRPr/>
            </a:pPr>
            <a:fld id="{A65503AB-964A-42B0-A092-C28ECF5D098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496835429"/>
      </p:ext>
    </p:extLst>
  </p:cSld>
  <p:clrMap bg1="lt1" tx1="dk1" bg2="lt2" tx2="dk2" accent1="accent1" accent2="accent2" accent3="accent3" accent4="accent4" accent5="accent5" accent6="accent6" hlink="hlink" folHlink="folHlink"/>
  <p:sldLayoutIdLst>
    <p:sldLayoutId id="2147485548" r:id="rId1"/>
    <p:sldLayoutId id="2147485549" r:id="rId2"/>
    <p:sldLayoutId id="2147485550" r:id="rId3"/>
    <p:sldLayoutId id="2147485551" r:id="rId4"/>
    <p:sldLayoutId id="2147485552" r:id="rId5"/>
    <p:sldLayoutId id="2147485553" r:id="rId6"/>
    <p:sldLayoutId id="2147485554" r:id="rId7"/>
    <p:sldLayoutId id="2147485555" r:id="rId8"/>
    <p:sldLayoutId id="2147485556" r:id="rId9"/>
    <p:sldLayoutId id="2147485557" r:id="rId10"/>
    <p:sldLayoutId id="2147485558"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99331"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99332"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4"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fld id="{D0AEE446-FCAE-4910-8451-ED7728964C7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875840676"/>
      </p:ext>
    </p:extLst>
  </p:cSld>
  <p:clrMap bg1="dk2" tx1="lt1" bg2="dk1" tx2="lt2" accent1="accent1" accent2="accent2" accent3="accent3" accent4="accent4" accent5="accent5" accent6="accent6" hlink="hlink" folHlink="folHlink"/>
  <p:sldLayoutIdLst>
    <p:sldLayoutId id="2147485560" r:id="rId1"/>
    <p:sldLayoutId id="2147485561" r:id="rId2"/>
    <p:sldLayoutId id="2147485562" r:id="rId3"/>
    <p:sldLayoutId id="2147485563" r:id="rId4"/>
    <p:sldLayoutId id="2147485564" r:id="rId5"/>
    <p:sldLayoutId id="2147485565" r:id="rId6"/>
    <p:sldLayoutId id="2147485566" r:id="rId7"/>
    <p:sldLayoutId id="2147485567" r:id="rId8"/>
    <p:sldLayoutId id="2147485568" r:id="rId9"/>
    <p:sldLayoutId id="2147485569" r:id="rId10"/>
    <p:sldLayoutId id="2147485570" r:id="rId11"/>
    <p:sldLayoutId id="214748557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20665" y="185738"/>
            <a:ext cx="1576387" cy="1692275"/>
            <a:chOff x="128" y="117"/>
            <a:chExt cx="917" cy="1066"/>
          </a:xfrm>
        </p:grpSpPr>
        <p:grpSp>
          <p:nvGrpSpPr>
            <p:cNvPr id="2053" name="Group 3"/>
            <p:cNvGrpSpPr>
              <a:grpSpLocks/>
            </p:cNvGrpSpPr>
            <p:nvPr/>
          </p:nvGrpSpPr>
          <p:grpSpPr bwMode="auto">
            <a:xfrm>
              <a:off x="128" y="174"/>
              <a:ext cx="737" cy="1009"/>
              <a:chOff x="128" y="174"/>
              <a:chExt cx="737" cy="1009"/>
            </a:xfrm>
          </p:grpSpPr>
          <p:sp>
            <p:nvSpPr>
              <p:cNvPr id="2102" name="Freeform 4"/>
              <p:cNvSpPr>
                <a:spLocks/>
              </p:cNvSpPr>
              <p:nvPr/>
            </p:nvSpPr>
            <p:spPr bwMode="auto">
              <a:xfrm>
                <a:off x="197" y="272"/>
                <a:ext cx="597" cy="815"/>
              </a:xfrm>
              <a:custGeom>
                <a:avLst/>
                <a:gdLst>
                  <a:gd name="T0" fmla="*/ 296 w 599"/>
                  <a:gd name="T1" fmla="*/ 0 h 815"/>
                  <a:gd name="T2" fmla="*/ 0 w 599"/>
                  <a:gd name="T3" fmla="*/ 407 h 815"/>
                  <a:gd name="T4" fmla="*/ 296 w 599"/>
                  <a:gd name="T5" fmla="*/ 814 h 815"/>
                  <a:gd name="T6" fmla="*/ 592 w 599"/>
                  <a:gd name="T7" fmla="*/ 407 h 815"/>
                  <a:gd name="T8" fmla="*/ 296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2103" name="Group 5"/>
              <p:cNvGrpSpPr>
                <a:grpSpLocks/>
              </p:cNvGrpSpPr>
              <p:nvPr/>
            </p:nvGrpSpPr>
            <p:grpSpPr bwMode="auto">
              <a:xfrm>
                <a:off x="128" y="174"/>
                <a:ext cx="737" cy="505"/>
                <a:chOff x="128" y="174"/>
                <a:chExt cx="737" cy="505"/>
              </a:xfrm>
            </p:grpSpPr>
            <p:sp>
              <p:nvSpPr>
                <p:cNvPr id="210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2104" name="Group 8"/>
              <p:cNvGrpSpPr>
                <a:grpSpLocks/>
              </p:cNvGrpSpPr>
              <p:nvPr/>
            </p:nvGrpSpPr>
            <p:grpSpPr bwMode="auto">
              <a:xfrm>
                <a:off x="128" y="678"/>
                <a:ext cx="737" cy="505"/>
                <a:chOff x="128" y="678"/>
                <a:chExt cx="737" cy="505"/>
              </a:xfrm>
            </p:grpSpPr>
            <p:sp>
              <p:nvSpPr>
                <p:cNvPr id="210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2054" name="Group 11"/>
            <p:cNvGrpSpPr>
              <a:grpSpLocks/>
            </p:cNvGrpSpPr>
            <p:nvPr/>
          </p:nvGrpSpPr>
          <p:grpSpPr bwMode="auto">
            <a:xfrm>
              <a:off x="291" y="117"/>
              <a:ext cx="754" cy="691"/>
              <a:chOff x="291" y="117"/>
              <a:chExt cx="754" cy="691"/>
            </a:xfrm>
          </p:grpSpPr>
          <p:sp>
            <p:nvSpPr>
              <p:cNvPr id="2055" name="Freeform 12"/>
              <p:cNvSpPr>
                <a:spLocks/>
              </p:cNvSpPr>
              <p:nvPr/>
            </p:nvSpPr>
            <p:spPr bwMode="auto">
              <a:xfrm>
                <a:off x="673"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7" name="Freeform 14"/>
              <p:cNvSpPr>
                <a:spLocks/>
              </p:cNvSpPr>
              <p:nvPr/>
            </p:nvSpPr>
            <p:spPr bwMode="auto">
              <a:xfrm>
                <a:off x="685"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9" name="Freeform 16"/>
              <p:cNvSpPr>
                <a:spLocks/>
              </p:cNvSpPr>
              <p:nvPr/>
            </p:nvSpPr>
            <p:spPr bwMode="auto">
              <a:xfrm>
                <a:off x="698"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1" name="Freeform 18"/>
              <p:cNvSpPr>
                <a:spLocks/>
              </p:cNvSpPr>
              <p:nvPr/>
            </p:nvSpPr>
            <p:spPr bwMode="auto">
              <a:xfrm>
                <a:off x="710"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0" name="Freeform 27"/>
              <p:cNvSpPr>
                <a:spLocks/>
              </p:cNvSpPr>
              <p:nvPr/>
            </p:nvSpPr>
            <p:spPr bwMode="auto">
              <a:xfrm>
                <a:off x="339" y="156"/>
                <a:ext cx="658" cy="612"/>
              </a:xfrm>
              <a:custGeom>
                <a:avLst/>
                <a:gdLst>
                  <a:gd name="T0" fmla="*/ 283 w 668"/>
                  <a:gd name="T1" fmla="*/ 283 h 612"/>
                  <a:gd name="T2" fmla="*/ 161 w 668"/>
                  <a:gd name="T3" fmla="*/ 0 h 612"/>
                  <a:gd name="T4" fmla="*/ 319 w 668"/>
                  <a:gd name="T5" fmla="*/ 259 h 612"/>
                  <a:gd name="T6" fmla="*/ 478 w 668"/>
                  <a:gd name="T7" fmla="*/ 0 h 612"/>
                  <a:gd name="T8" fmla="*/ 355 w 668"/>
                  <a:gd name="T9" fmla="*/ 283 h 612"/>
                  <a:gd name="T10" fmla="*/ 637 w 668"/>
                  <a:gd name="T11" fmla="*/ 306 h 612"/>
                  <a:gd name="T12" fmla="*/ 354 w 668"/>
                  <a:gd name="T13" fmla="*/ 328 h 612"/>
                  <a:gd name="T14" fmla="*/ 478 w 668"/>
                  <a:gd name="T15" fmla="*/ 611 h 612"/>
                  <a:gd name="T16" fmla="*/ 319 w 668"/>
                  <a:gd name="T17" fmla="*/ 352 h 612"/>
                  <a:gd name="T18" fmla="*/ 161 w 668"/>
                  <a:gd name="T19" fmla="*/ 611 h 612"/>
                  <a:gd name="T20" fmla="*/ 282 w 668"/>
                  <a:gd name="T21" fmla="*/ 330 h 612"/>
                  <a:gd name="T22" fmla="*/ 0 w 668"/>
                  <a:gd name="T23" fmla="*/ 306 h 612"/>
                  <a:gd name="T24" fmla="*/ 283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2" name="Freeform 29"/>
              <p:cNvSpPr>
                <a:spLocks/>
              </p:cNvSpPr>
              <p:nvPr/>
            </p:nvSpPr>
            <p:spPr bwMode="auto">
              <a:xfrm>
                <a:off x="351" y="169"/>
                <a:ext cx="633" cy="586"/>
              </a:xfrm>
              <a:custGeom>
                <a:avLst/>
                <a:gdLst>
                  <a:gd name="T0" fmla="*/ 272 w 639"/>
                  <a:gd name="T1" fmla="*/ 270 h 586"/>
                  <a:gd name="T2" fmla="*/ 157 w 639"/>
                  <a:gd name="T3" fmla="*/ 0 h 586"/>
                  <a:gd name="T4" fmla="*/ 311 w 639"/>
                  <a:gd name="T5" fmla="*/ 246 h 586"/>
                  <a:gd name="T6" fmla="*/ 467 w 639"/>
                  <a:gd name="T7" fmla="*/ 0 h 586"/>
                  <a:gd name="T8" fmla="*/ 348 w 639"/>
                  <a:gd name="T9" fmla="*/ 270 h 586"/>
                  <a:gd name="T10" fmla="*/ 620 w 639"/>
                  <a:gd name="T11" fmla="*/ 293 h 586"/>
                  <a:gd name="T12" fmla="*/ 347 w 639"/>
                  <a:gd name="T13" fmla="*/ 315 h 586"/>
                  <a:gd name="T14" fmla="*/ 467 w 639"/>
                  <a:gd name="T15" fmla="*/ 585 h 586"/>
                  <a:gd name="T16" fmla="*/ 311 w 639"/>
                  <a:gd name="T17" fmla="*/ 339 h 586"/>
                  <a:gd name="T18" fmla="*/ 157 w 639"/>
                  <a:gd name="T19" fmla="*/ 585 h 586"/>
                  <a:gd name="T20" fmla="*/ 272 w 639"/>
                  <a:gd name="T21" fmla="*/ 316 h 586"/>
                  <a:gd name="T22" fmla="*/ 0 w 639"/>
                  <a:gd name="T23" fmla="*/ 293 h 586"/>
                  <a:gd name="T24" fmla="*/ 272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3" name="Freeform 30"/>
              <p:cNvSpPr>
                <a:spLocks/>
              </p:cNvSpPr>
              <p:nvPr/>
            </p:nvSpPr>
            <p:spPr bwMode="auto">
              <a:xfrm>
                <a:off x="515" y="273"/>
                <a:ext cx="308" cy="378"/>
              </a:xfrm>
              <a:custGeom>
                <a:avLst/>
                <a:gdLst>
                  <a:gd name="T0" fmla="*/ 0 w 306"/>
                  <a:gd name="T1" fmla="*/ 96 h 378"/>
                  <a:gd name="T2" fmla="*/ 143 w 306"/>
                  <a:gd name="T3" fmla="*/ 165 h 378"/>
                  <a:gd name="T4" fmla="*/ 156 w 306"/>
                  <a:gd name="T5" fmla="*/ 0 h 378"/>
                  <a:gd name="T6" fmla="*/ 168 w 306"/>
                  <a:gd name="T7" fmla="*/ 165 h 378"/>
                  <a:gd name="T8" fmla="*/ 311 w 306"/>
                  <a:gd name="T9" fmla="*/ 96 h 378"/>
                  <a:gd name="T10" fmla="*/ 180 w 306"/>
                  <a:gd name="T11" fmla="*/ 189 h 378"/>
                  <a:gd name="T12" fmla="*/ 311 w 306"/>
                  <a:gd name="T13" fmla="*/ 283 h 378"/>
                  <a:gd name="T14" fmla="*/ 168 w 306"/>
                  <a:gd name="T15" fmla="*/ 212 h 378"/>
                  <a:gd name="T16" fmla="*/ 156 w 306"/>
                  <a:gd name="T17" fmla="*/ 377 h 378"/>
                  <a:gd name="T18" fmla="*/ 143 w 306"/>
                  <a:gd name="T19" fmla="*/ 212 h 378"/>
                  <a:gd name="T20" fmla="*/ 0 w 306"/>
                  <a:gd name="T21" fmla="*/ 283 h 378"/>
                  <a:gd name="T22" fmla="*/ 131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4" name="Freeform 31"/>
              <p:cNvSpPr>
                <a:spLocks/>
              </p:cNvSpPr>
              <p:nvPr/>
            </p:nvSpPr>
            <p:spPr bwMode="auto">
              <a:xfrm>
                <a:off x="363" y="182"/>
                <a:ext cx="609" cy="560"/>
              </a:xfrm>
              <a:custGeom>
                <a:avLst/>
                <a:gdLst>
                  <a:gd name="T0" fmla="*/ 266 w 610"/>
                  <a:gd name="T1" fmla="*/ 257 h 560"/>
                  <a:gd name="T2" fmla="*/ 152 w 610"/>
                  <a:gd name="T3" fmla="*/ 0 h 560"/>
                  <a:gd name="T4" fmla="*/ 305 w 610"/>
                  <a:gd name="T5" fmla="*/ 233 h 560"/>
                  <a:gd name="T6" fmla="*/ 452 w 610"/>
                  <a:gd name="T7" fmla="*/ 0 h 560"/>
                  <a:gd name="T8" fmla="*/ 339 w 610"/>
                  <a:gd name="T9" fmla="*/ 257 h 560"/>
                  <a:gd name="T10" fmla="*/ 606 w 610"/>
                  <a:gd name="T11" fmla="*/ 280 h 560"/>
                  <a:gd name="T12" fmla="*/ 338 w 610"/>
                  <a:gd name="T13" fmla="*/ 302 h 560"/>
                  <a:gd name="T14" fmla="*/ 452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7" name="Freeform 34"/>
              <p:cNvSpPr>
                <a:spLocks/>
              </p:cNvSpPr>
              <p:nvPr/>
            </p:nvSpPr>
            <p:spPr bwMode="auto">
              <a:xfrm>
                <a:off x="527" y="288"/>
                <a:ext cx="284" cy="348"/>
              </a:xfrm>
              <a:custGeom>
                <a:avLst/>
                <a:gdLst>
                  <a:gd name="T0" fmla="*/ 0 w 282"/>
                  <a:gd name="T1" fmla="*/ 88 h 348"/>
                  <a:gd name="T2" fmla="*/ 131 w 282"/>
                  <a:gd name="T3" fmla="*/ 151 h 348"/>
                  <a:gd name="T4" fmla="*/ 144 w 282"/>
                  <a:gd name="T5" fmla="*/ 0 h 348"/>
                  <a:gd name="T6" fmla="*/ 156 w 282"/>
                  <a:gd name="T7" fmla="*/ 151 h 348"/>
                  <a:gd name="T8" fmla="*/ 286 w 282"/>
                  <a:gd name="T9" fmla="*/ 88 h 348"/>
                  <a:gd name="T10" fmla="*/ 168 w 282"/>
                  <a:gd name="T11" fmla="*/ 174 h 348"/>
                  <a:gd name="T12" fmla="*/ 287 w 282"/>
                  <a:gd name="T13" fmla="*/ 259 h 348"/>
                  <a:gd name="T14" fmla="*/ 156 w 282"/>
                  <a:gd name="T15" fmla="*/ 197 h 348"/>
                  <a:gd name="T16" fmla="*/ 144 w 282"/>
                  <a:gd name="T17" fmla="*/ 347 h 348"/>
                  <a:gd name="T18" fmla="*/ 131 w 282"/>
                  <a:gd name="T19" fmla="*/ 197 h 348"/>
                  <a:gd name="T20" fmla="*/ 0 w 282"/>
                  <a:gd name="T21" fmla="*/ 261 h 348"/>
                  <a:gd name="T22" fmla="*/ 119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2" name="Freeform 39"/>
              <p:cNvSpPr>
                <a:spLocks/>
              </p:cNvSpPr>
              <p:nvPr/>
            </p:nvSpPr>
            <p:spPr bwMode="auto">
              <a:xfrm>
                <a:off x="424" y="235"/>
                <a:ext cx="489" cy="454"/>
              </a:xfrm>
              <a:custGeom>
                <a:avLst/>
                <a:gdLst>
                  <a:gd name="T0" fmla="*/ 201 w 496"/>
                  <a:gd name="T1" fmla="*/ 204 h 454"/>
                  <a:gd name="T2" fmla="*/ 119 w 496"/>
                  <a:gd name="T3" fmla="*/ 1 h 454"/>
                  <a:gd name="T4" fmla="*/ 239 w 496"/>
                  <a:gd name="T5" fmla="*/ 180 h 454"/>
                  <a:gd name="T6" fmla="*/ 354 w 496"/>
                  <a:gd name="T7" fmla="*/ 0 h 454"/>
                  <a:gd name="T8" fmla="*/ 272 w 496"/>
                  <a:gd name="T9" fmla="*/ 204 h 454"/>
                  <a:gd name="T10" fmla="*/ 474 w 496"/>
                  <a:gd name="T11" fmla="*/ 227 h 454"/>
                  <a:gd name="T12" fmla="*/ 271 w 496"/>
                  <a:gd name="T13" fmla="*/ 249 h 454"/>
                  <a:gd name="T14" fmla="*/ 355 w 496"/>
                  <a:gd name="T15" fmla="*/ 453 h 454"/>
                  <a:gd name="T16" fmla="*/ 239 w 496"/>
                  <a:gd name="T17" fmla="*/ 273 h 454"/>
                  <a:gd name="T18" fmla="*/ 119 w 496"/>
                  <a:gd name="T19" fmla="*/ 453 h 454"/>
                  <a:gd name="T20" fmla="*/ 200 w 496"/>
                  <a:gd name="T21" fmla="*/ 251 h 454"/>
                  <a:gd name="T22" fmla="*/ 0 w 496"/>
                  <a:gd name="T23" fmla="*/ 227 h 454"/>
                  <a:gd name="T24" fmla="*/ 201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4" name="Freeform 41"/>
              <p:cNvSpPr>
                <a:spLocks/>
              </p:cNvSpPr>
              <p:nvPr/>
            </p:nvSpPr>
            <p:spPr bwMode="auto">
              <a:xfrm>
                <a:off x="436" y="248"/>
                <a:ext cx="465" cy="428"/>
              </a:xfrm>
              <a:custGeom>
                <a:avLst/>
                <a:gdLst>
                  <a:gd name="T0" fmla="*/ 193 w 467"/>
                  <a:gd name="T1" fmla="*/ 191 h 428"/>
                  <a:gd name="T2" fmla="*/ 116 w 467"/>
                  <a:gd name="T3" fmla="*/ 0 h 428"/>
                  <a:gd name="T4" fmla="*/ 231 w 467"/>
                  <a:gd name="T5" fmla="*/ 167 h 428"/>
                  <a:gd name="T6" fmla="*/ 347 w 467"/>
                  <a:gd name="T7" fmla="*/ 0 h 428"/>
                  <a:gd name="T8" fmla="*/ 267 w 467"/>
                  <a:gd name="T9" fmla="*/ 191 h 428"/>
                  <a:gd name="T10" fmla="*/ 460 w 467"/>
                  <a:gd name="T11" fmla="*/ 214 h 428"/>
                  <a:gd name="T12" fmla="*/ 266 w 467"/>
                  <a:gd name="T13" fmla="*/ 236 h 428"/>
                  <a:gd name="T14" fmla="*/ 347 w 467"/>
                  <a:gd name="T15" fmla="*/ 427 h 428"/>
                  <a:gd name="T16" fmla="*/ 231 w 467"/>
                  <a:gd name="T17" fmla="*/ 260 h 428"/>
                  <a:gd name="T18" fmla="*/ 116 w 467"/>
                  <a:gd name="T19" fmla="*/ 427 h 428"/>
                  <a:gd name="T20" fmla="*/ 192 w 467"/>
                  <a:gd name="T21" fmla="*/ 237 h 428"/>
                  <a:gd name="T22" fmla="*/ 0 w 467"/>
                  <a:gd name="T23" fmla="*/ 214 h 428"/>
                  <a:gd name="T24" fmla="*/ 193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2" name="Freeform 49"/>
              <p:cNvSpPr>
                <a:spLocks/>
              </p:cNvSpPr>
              <p:nvPr/>
            </p:nvSpPr>
            <p:spPr bwMode="auto">
              <a:xfrm>
                <a:off x="496" y="302"/>
                <a:ext cx="344" cy="321"/>
              </a:xfrm>
              <a:custGeom>
                <a:avLst/>
                <a:gdLst>
                  <a:gd name="T0" fmla="*/ 129 w 351"/>
                  <a:gd name="T1" fmla="*/ 138 h 321"/>
                  <a:gd name="T2" fmla="*/ 83 w 351"/>
                  <a:gd name="T3" fmla="*/ 0 h 321"/>
                  <a:gd name="T4" fmla="*/ 166 w 351"/>
                  <a:gd name="T5" fmla="*/ 113 h 321"/>
                  <a:gd name="T6" fmla="*/ 248 w 351"/>
                  <a:gd name="T7" fmla="*/ 0 h 321"/>
                  <a:gd name="T8" fmla="*/ 200 w 351"/>
                  <a:gd name="T9" fmla="*/ 138 h 321"/>
                  <a:gd name="T10" fmla="*/ 329 w 351"/>
                  <a:gd name="T11" fmla="*/ 160 h 321"/>
                  <a:gd name="T12" fmla="*/ 199 w 351"/>
                  <a:gd name="T13" fmla="*/ 181 h 321"/>
                  <a:gd name="T14" fmla="*/ 248 w 351"/>
                  <a:gd name="T15" fmla="*/ 319 h 321"/>
                  <a:gd name="T16" fmla="*/ 166 w 351"/>
                  <a:gd name="T17" fmla="*/ 206 h 321"/>
                  <a:gd name="T18" fmla="*/ 83 w 351"/>
                  <a:gd name="T19" fmla="*/ 320 h 321"/>
                  <a:gd name="T20" fmla="*/ 129 w 351"/>
                  <a:gd name="T21" fmla="*/ 182 h 321"/>
                  <a:gd name="T22" fmla="*/ 0 w 351"/>
                  <a:gd name="T23" fmla="*/ 160 h 321"/>
                  <a:gd name="T24" fmla="*/ 129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4" name="Freeform 51"/>
              <p:cNvSpPr>
                <a:spLocks/>
              </p:cNvSpPr>
              <p:nvPr/>
            </p:nvSpPr>
            <p:spPr bwMode="auto">
              <a:xfrm>
                <a:off x="508" y="315"/>
                <a:ext cx="320" cy="295"/>
              </a:xfrm>
              <a:custGeom>
                <a:avLst/>
                <a:gdLst>
                  <a:gd name="T0" fmla="*/ 120 w 322"/>
                  <a:gd name="T1" fmla="*/ 125 h 295"/>
                  <a:gd name="T2" fmla="*/ 80 w 322"/>
                  <a:gd name="T3" fmla="*/ 0 h 295"/>
                  <a:gd name="T4" fmla="*/ 158 w 322"/>
                  <a:gd name="T5" fmla="*/ 100 h 295"/>
                  <a:gd name="T6" fmla="*/ 237 w 322"/>
                  <a:gd name="T7" fmla="*/ 0 h 295"/>
                  <a:gd name="T8" fmla="*/ 194 w 322"/>
                  <a:gd name="T9" fmla="*/ 125 h 295"/>
                  <a:gd name="T10" fmla="*/ 315 w 322"/>
                  <a:gd name="T11" fmla="*/ 147 h 295"/>
                  <a:gd name="T12" fmla="*/ 193 w 322"/>
                  <a:gd name="T13" fmla="*/ 168 h 295"/>
                  <a:gd name="T14" fmla="*/ 237 w 322"/>
                  <a:gd name="T15" fmla="*/ 293 h 295"/>
                  <a:gd name="T16" fmla="*/ 158 w 322"/>
                  <a:gd name="T17" fmla="*/ 193 h 295"/>
                  <a:gd name="T18" fmla="*/ 80 w 322"/>
                  <a:gd name="T19" fmla="*/ 294 h 295"/>
                  <a:gd name="T20" fmla="*/ 119 w 322"/>
                  <a:gd name="T21" fmla="*/ 170 h 295"/>
                  <a:gd name="T22" fmla="*/ 0 w 322"/>
                  <a:gd name="T23" fmla="*/ 147 h 295"/>
                  <a:gd name="T24" fmla="*/ 120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5" name="Freeform 52"/>
              <p:cNvSpPr>
                <a:spLocks/>
              </p:cNvSpPr>
              <p:nvPr/>
            </p:nvSpPr>
            <p:spPr bwMode="auto">
              <a:xfrm>
                <a:off x="580" y="354"/>
                <a:ext cx="175" cy="217"/>
              </a:xfrm>
              <a:custGeom>
                <a:avLst/>
                <a:gdLst>
                  <a:gd name="T0" fmla="*/ 0 w 176"/>
                  <a:gd name="T1" fmla="*/ 55 h 217"/>
                  <a:gd name="T2" fmla="*/ 76 w 176"/>
                  <a:gd name="T3" fmla="*/ 85 h 217"/>
                  <a:gd name="T4" fmla="*/ 88 w 176"/>
                  <a:gd name="T5" fmla="*/ 0 h 217"/>
                  <a:gd name="T6" fmla="*/ 96 w 176"/>
                  <a:gd name="T7" fmla="*/ 85 h 217"/>
                  <a:gd name="T8" fmla="*/ 171 w 176"/>
                  <a:gd name="T9" fmla="*/ 53 h 217"/>
                  <a:gd name="T10" fmla="*/ 109 w 176"/>
                  <a:gd name="T11" fmla="*/ 108 h 217"/>
                  <a:gd name="T12" fmla="*/ 172 w 176"/>
                  <a:gd name="T13" fmla="*/ 161 h 217"/>
                  <a:gd name="T14" fmla="*/ 96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9" name="Freeform 56"/>
              <p:cNvSpPr>
                <a:spLocks/>
              </p:cNvSpPr>
              <p:nvPr/>
            </p:nvSpPr>
            <p:spPr bwMode="auto">
              <a:xfrm>
                <a:off x="593" y="368"/>
                <a:ext cx="151" cy="188"/>
              </a:xfrm>
              <a:custGeom>
                <a:avLst/>
                <a:gdLst>
                  <a:gd name="T0" fmla="*/ 0 w 152"/>
                  <a:gd name="T1" fmla="*/ 48 h 188"/>
                  <a:gd name="T2" fmla="*/ 64 w 152"/>
                  <a:gd name="T3" fmla="*/ 71 h 188"/>
                  <a:gd name="T4" fmla="*/ 76 w 152"/>
                  <a:gd name="T5" fmla="*/ 0 h 188"/>
                  <a:gd name="T6" fmla="*/ 84 w 152"/>
                  <a:gd name="T7" fmla="*/ 71 h 188"/>
                  <a:gd name="T8" fmla="*/ 148 w 152"/>
                  <a:gd name="T9" fmla="*/ 48 h 188"/>
                  <a:gd name="T10" fmla="*/ 97 w 152"/>
                  <a:gd name="T11" fmla="*/ 94 h 188"/>
                  <a:gd name="T12" fmla="*/ 148 w 152"/>
                  <a:gd name="T13" fmla="*/ 141 h 188"/>
                  <a:gd name="T14" fmla="*/ 84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490555" name="Rectangle 59"/>
          <p:cNvSpPr>
            <a:spLocks noGrp="1" noChangeArrowheads="1"/>
          </p:cNvSpPr>
          <p:nvPr>
            <p:ph type="title"/>
          </p:nvPr>
        </p:nvSpPr>
        <p:spPr bwMode="auto">
          <a:xfrm>
            <a:off x="1485900" y="476250"/>
            <a:ext cx="767715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2052" name="Rectangle 60"/>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 id="2147485432" r:id="rId12"/>
    <p:sldLayoutId id="2147485433" r:id="rId13"/>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31EB8"/>
            </a:gs>
            <a:gs pos="50000">
              <a:srgbClr val="3333FF"/>
            </a:gs>
            <a:gs pos="100000">
              <a:srgbClr val="431EB8"/>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220665" y="185738"/>
            <a:ext cx="1576387" cy="1692275"/>
            <a:chOff x="128" y="117"/>
            <a:chExt cx="917" cy="1066"/>
          </a:xfrm>
        </p:grpSpPr>
        <p:grpSp>
          <p:nvGrpSpPr>
            <p:cNvPr id="3077" name="Group 3"/>
            <p:cNvGrpSpPr>
              <a:grpSpLocks/>
            </p:cNvGrpSpPr>
            <p:nvPr/>
          </p:nvGrpSpPr>
          <p:grpSpPr bwMode="auto">
            <a:xfrm>
              <a:off x="128" y="174"/>
              <a:ext cx="737" cy="1009"/>
              <a:chOff x="128" y="174"/>
              <a:chExt cx="737" cy="1009"/>
            </a:xfrm>
          </p:grpSpPr>
          <p:sp>
            <p:nvSpPr>
              <p:cNvPr id="3126" name="Freeform 4"/>
              <p:cNvSpPr>
                <a:spLocks/>
              </p:cNvSpPr>
              <p:nvPr/>
            </p:nvSpPr>
            <p:spPr bwMode="auto">
              <a:xfrm>
                <a:off x="197" y="272"/>
                <a:ext cx="597" cy="815"/>
              </a:xfrm>
              <a:custGeom>
                <a:avLst/>
                <a:gdLst>
                  <a:gd name="T0" fmla="*/ 296 w 599"/>
                  <a:gd name="T1" fmla="*/ 0 h 815"/>
                  <a:gd name="T2" fmla="*/ 0 w 599"/>
                  <a:gd name="T3" fmla="*/ 407 h 815"/>
                  <a:gd name="T4" fmla="*/ 296 w 599"/>
                  <a:gd name="T5" fmla="*/ 814 h 815"/>
                  <a:gd name="T6" fmla="*/ 592 w 599"/>
                  <a:gd name="T7" fmla="*/ 407 h 815"/>
                  <a:gd name="T8" fmla="*/ 296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3127" name="Group 5"/>
              <p:cNvGrpSpPr>
                <a:grpSpLocks/>
              </p:cNvGrpSpPr>
              <p:nvPr/>
            </p:nvGrpSpPr>
            <p:grpSpPr bwMode="auto">
              <a:xfrm>
                <a:off x="128" y="174"/>
                <a:ext cx="737" cy="505"/>
                <a:chOff x="128" y="174"/>
                <a:chExt cx="737" cy="505"/>
              </a:xfrm>
            </p:grpSpPr>
            <p:sp>
              <p:nvSpPr>
                <p:cNvPr id="3131"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32"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3128" name="Group 8"/>
              <p:cNvGrpSpPr>
                <a:grpSpLocks/>
              </p:cNvGrpSpPr>
              <p:nvPr/>
            </p:nvGrpSpPr>
            <p:grpSpPr bwMode="auto">
              <a:xfrm>
                <a:off x="128" y="678"/>
                <a:ext cx="737" cy="505"/>
                <a:chOff x="128" y="678"/>
                <a:chExt cx="737" cy="505"/>
              </a:xfrm>
            </p:grpSpPr>
            <p:sp>
              <p:nvSpPr>
                <p:cNvPr id="3129"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30"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3078" name="Group 11"/>
            <p:cNvGrpSpPr>
              <a:grpSpLocks/>
            </p:cNvGrpSpPr>
            <p:nvPr/>
          </p:nvGrpSpPr>
          <p:grpSpPr bwMode="auto">
            <a:xfrm>
              <a:off x="291" y="117"/>
              <a:ext cx="754" cy="691"/>
              <a:chOff x="291" y="117"/>
              <a:chExt cx="754" cy="691"/>
            </a:xfrm>
          </p:grpSpPr>
          <p:sp>
            <p:nvSpPr>
              <p:cNvPr id="3079" name="Freeform 12"/>
              <p:cNvSpPr>
                <a:spLocks/>
              </p:cNvSpPr>
              <p:nvPr/>
            </p:nvSpPr>
            <p:spPr bwMode="auto">
              <a:xfrm>
                <a:off x="673"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0"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1" name="Freeform 14"/>
              <p:cNvSpPr>
                <a:spLocks/>
              </p:cNvSpPr>
              <p:nvPr/>
            </p:nvSpPr>
            <p:spPr bwMode="auto">
              <a:xfrm>
                <a:off x="685"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2"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3" name="Freeform 16"/>
              <p:cNvSpPr>
                <a:spLocks/>
              </p:cNvSpPr>
              <p:nvPr/>
            </p:nvSpPr>
            <p:spPr bwMode="auto">
              <a:xfrm>
                <a:off x="698"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4"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5" name="Freeform 18"/>
              <p:cNvSpPr>
                <a:spLocks/>
              </p:cNvSpPr>
              <p:nvPr/>
            </p:nvSpPr>
            <p:spPr bwMode="auto">
              <a:xfrm>
                <a:off x="710"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6"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7"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8"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9"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0"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1"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2"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3"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4" name="Freeform 27"/>
              <p:cNvSpPr>
                <a:spLocks/>
              </p:cNvSpPr>
              <p:nvPr/>
            </p:nvSpPr>
            <p:spPr bwMode="auto">
              <a:xfrm>
                <a:off x="339" y="156"/>
                <a:ext cx="658" cy="612"/>
              </a:xfrm>
              <a:custGeom>
                <a:avLst/>
                <a:gdLst>
                  <a:gd name="T0" fmla="*/ 283 w 668"/>
                  <a:gd name="T1" fmla="*/ 283 h 612"/>
                  <a:gd name="T2" fmla="*/ 161 w 668"/>
                  <a:gd name="T3" fmla="*/ 0 h 612"/>
                  <a:gd name="T4" fmla="*/ 319 w 668"/>
                  <a:gd name="T5" fmla="*/ 259 h 612"/>
                  <a:gd name="T6" fmla="*/ 478 w 668"/>
                  <a:gd name="T7" fmla="*/ 0 h 612"/>
                  <a:gd name="T8" fmla="*/ 355 w 668"/>
                  <a:gd name="T9" fmla="*/ 283 h 612"/>
                  <a:gd name="T10" fmla="*/ 637 w 668"/>
                  <a:gd name="T11" fmla="*/ 306 h 612"/>
                  <a:gd name="T12" fmla="*/ 354 w 668"/>
                  <a:gd name="T13" fmla="*/ 328 h 612"/>
                  <a:gd name="T14" fmla="*/ 478 w 668"/>
                  <a:gd name="T15" fmla="*/ 611 h 612"/>
                  <a:gd name="T16" fmla="*/ 319 w 668"/>
                  <a:gd name="T17" fmla="*/ 352 h 612"/>
                  <a:gd name="T18" fmla="*/ 161 w 668"/>
                  <a:gd name="T19" fmla="*/ 611 h 612"/>
                  <a:gd name="T20" fmla="*/ 282 w 668"/>
                  <a:gd name="T21" fmla="*/ 330 h 612"/>
                  <a:gd name="T22" fmla="*/ 0 w 668"/>
                  <a:gd name="T23" fmla="*/ 306 h 612"/>
                  <a:gd name="T24" fmla="*/ 283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5"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6" name="Freeform 29"/>
              <p:cNvSpPr>
                <a:spLocks/>
              </p:cNvSpPr>
              <p:nvPr/>
            </p:nvSpPr>
            <p:spPr bwMode="auto">
              <a:xfrm>
                <a:off x="351" y="169"/>
                <a:ext cx="633" cy="586"/>
              </a:xfrm>
              <a:custGeom>
                <a:avLst/>
                <a:gdLst>
                  <a:gd name="T0" fmla="*/ 272 w 639"/>
                  <a:gd name="T1" fmla="*/ 270 h 586"/>
                  <a:gd name="T2" fmla="*/ 157 w 639"/>
                  <a:gd name="T3" fmla="*/ 0 h 586"/>
                  <a:gd name="T4" fmla="*/ 311 w 639"/>
                  <a:gd name="T5" fmla="*/ 246 h 586"/>
                  <a:gd name="T6" fmla="*/ 467 w 639"/>
                  <a:gd name="T7" fmla="*/ 0 h 586"/>
                  <a:gd name="T8" fmla="*/ 348 w 639"/>
                  <a:gd name="T9" fmla="*/ 270 h 586"/>
                  <a:gd name="T10" fmla="*/ 620 w 639"/>
                  <a:gd name="T11" fmla="*/ 293 h 586"/>
                  <a:gd name="T12" fmla="*/ 347 w 639"/>
                  <a:gd name="T13" fmla="*/ 315 h 586"/>
                  <a:gd name="T14" fmla="*/ 467 w 639"/>
                  <a:gd name="T15" fmla="*/ 585 h 586"/>
                  <a:gd name="T16" fmla="*/ 311 w 639"/>
                  <a:gd name="T17" fmla="*/ 339 h 586"/>
                  <a:gd name="T18" fmla="*/ 157 w 639"/>
                  <a:gd name="T19" fmla="*/ 585 h 586"/>
                  <a:gd name="T20" fmla="*/ 272 w 639"/>
                  <a:gd name="T21" fmla="*/ 316 h 586"/>
                  <a:gd name="T22" fmla="*/ 0 w 639"/>
                  <a:gd name="T23" fmla="*/ 293 h 586"/>
                  <a:gd name="T24" fmla="*/ 272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7" name="Freeform 30"/>
              <p:cNvSpPr>
                <a:spLocks/>
              </p:cNvSpPr>
              <p:nvPr/>
            </p:nvSpPr>
            <p:spPr bwMode="auto">
              <a:xfrm>
                <a:off x="515" y="273"/>
                <a:ext cx="308" cy="378"/>
              </a:xfrm>
              <a:custGeom>
                <a:avLst/>
                <a:gdLst>
                  <a:gd name="T0" fmla="*/ 0 w 306"/>
                  <a:gd name="T1" fmla="*/ 96 h 378"/>
                  <a:gd name="T2" fmla="*/ 143 w 306"/>
                  <a:gd name="T3" fmla="*/ 165 h 378"/>
                  <a:gd name="T4" fmla="*/ 156 w 306"/>
                  <a:gd name="T5" fmla="*/ 0 h 378"/>
                  <a:gd name="T6" fmla="*/ 168 w 306"/>
                  <a:gd name="T7" fmla="*/ 165 h 378"/>
                  <a:gd name="T8" fmla="*/ 311 w 306"/>
                  <a:gd name="T9" fmla="*/ 96 h 378"/>
                  <a:gd name="T10" fmla="*/ 180 w 306"/>
                  <a:gd name="T11" fmla="*/ 189 h 378"/>
                  <a:gd name="T12" fmla="*/ 311 w 306"/>
                  <a:gd name="T13" fmla="*/ 283 h 378"/>
                  <a:gd name="T14" fmla="*/ 168 w 306"/>
                  <a:gd name="T15" fmla="*/ 212 h 378"/>
                  <a:gd name="T16" fmla="*/ 156 w 306"/>
                  <a:gd name="T17" fmla="*/ 377 h 378"/>
                  <a:gd name="T18" fmla="*/ 143 w 306"/>
                  <a:gd name="T19" fmla="*/ 212 h 378"/>
                  <a:gd name="T20" fmla="*/ 0 w 306"/>
                  <a:gd name="T21" fmla="*/ 283 h 378"/>
                  <a:gd name="T22" fmla="*/ 131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8" name="Freeform 31"/>
              <p:cNvSpPr>
                <a:spLocks/>
              </p:cNvSpPr>
              <p:nvPr/>
            </p:nvSpPr>
            <p:spPr bwMode="auto">
              <a:xfrm>
                <a:off x="363" y="182"/>
                <a:ext cx="609" cy="560"/>
              </a:xfrm>
              <a:custGeom>
                <a:avLst/>
                <a:gdLst>
                  <a:gd name="T0" fmla="*/ 266 w 610"/>
                  <a:gd name="T1" fmla="*/ 257 h 560"/>
                  <a:gd name="T2" fmla="*/ 152 w 610"/>
                  <a:gd name="T3" fmla="*/ 0 h 560"/>
                  <a:gd name="T4" fmla="*/ 305 w 610"/>
                  <a:gd name="T5" fmla="*/ 233 h 560"/>
                  <a:gd name="T6" fmla="*/ 452 w 610"/>
                  <a:gd name="T7" fmla="*/ 0 h 560"/>
                  <a:gd name="T8" fmla="*/ 339 w 610"/>
                  <a:gd name="T9" fmla="*/ 257 h 560"/>
                  <a:gd name="T10" fmla="*/ 606 w 610"/>
                  <a:gd name="T11" fmla="*/ 280 h 560"/>
                  <a:gd name="T12" fmla="*/ 338 w 610"/>
                  <a:gd name="T13" fmla="*/ 302 h 560"/>
                  <a:gd name="T14" fmla="*/ 452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9"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0"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1" name="Freeform 34"/>
              <p:cNvSpPr>
                <a:spLocks/>
              </p:cNvSpPr>
              <p:nvPr/>
            </p:nvSpPr>
            <p:spPr bwMode="auto">
              <a:xfrm>
                <a:off x="527" y="288"/>
                <a:ext cx="284" cy="348"/>
              </a:xfrm>
              <a:custGeom>
                <a:avLst/>
                <a:gdLst>
                  <a:gd name="T0" fmla="*/ 0 w 282"/>
                  <a:gd name="T1" fmla="*/ 88 h 348"/>
                  <a:gd name="T2" fmla="*/ 131 w 282"/>
                  <a:gd name="T3" fmla="*/ 151 h 348"/>
                  <a:gd name="T4" fmla="*/ 144 w 282"/>
                  <a:gd name="T5" fmla="*/ 0 h 348"/>
                  <a:gd name="T6" fmla="*/ 156 w 282"/>
                  <a:gd name="T7" fmla="*/ 151 h 348"/>
                  <a:gd name="T8" fmla="*/ 286 w 282"/>
                  <a:gd name="T9" fmla="*/ 88 h 348"/>
                  <a:gd name="T10" fmla="*/ 168 w 282"/>
                  <a:gd name="T11" fmla="*/ 174 h 348"/>
                  <a:gd name="T12" fmla="*/ 287 w 282"/>
                  <a:gd name="T13" fmla="*/ 259 h 348"/>
                  <a:gd name="T14" fmla="*/ 156 w 282"/>
                  <a:gd name="T15" fmla="*/ 197 h 348"/>
                  <a:gd name="T16" fmla="*/ 144 w 282"/>
                  <a:gd name="T17" fmla="*/ 347 h 348"/>
                  <a:gd name="T18" fmla="*/ 131 w 282"/>
                  <a:gd name="T19" fmla="*/ 197 h 348"/>
                  <a:gd name="T20" fmla="*/ 0 w 282"/>
                  <a:gd name="T21" fmla="*/ 261 h 348"/>
                  <a:gd name="T22" fmla="*/ 119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2"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3"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4"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5"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6" name="Freeform 39"/>
              <p:cNvSpPr>
                <a:spLocks/>
              </p:cNvSpPr>
              <p:nvPr/>
            </p:nvSpPr>
            <p:spPr bwMode="auto">
              <a:xfrm>
                <a:off x="424" y="235"/>
                <a:ext cx="489" cy="454"/>
              </a:xfrm>
              <a:custGeom>
                <a:avLst/>
                <a:gdLst>
                  <a:gd name="T0" fmla="*/ 201 w 496"/>
                  <a:gd name="T1" fmla="*/ 204 h 454"/>
                  <a:gd name="T2" fmla="*/ 119 w 496"/>
                  <a:gd name="T3" fmla="*/ 1 h 454"/>
                  <a:gd name="T4" fmla="*/ 239 w 496"/>
                  <a:gd name="T5" fmla="*/ 180 h 454"/>
                  <a:gd name="T6" fmla="*/ 354 w 496"/>
                  <a:gd name="T7" fmla="*/ 0 h 454"/>
                  <a:gd name="T8" fmla="*/ 272 w 496"/>
                  <a:gd name="T9" fmla="*/ 204 h 454"/>
                  <a:gd name="T10" fmla="*/ 474 w 496"/>
                  <a:gd name="T11" fmla="*/ 227 h 454"/>
                  <a:gd name="T12" fmla="*/ 271 w 496"/>
                  <a:gd name="T13" fmla="*/ 249 h 454"/>
                  <a:gd name="T14" fmla="*/ 355 w 496"/>
                  <a:gd name="T15" fmla="*/ 453 h 454"/>
                  <a:gd name="T16" fmla="*/ 239 w 496"/>
                  <a:gd name="T17" fmla="*/ 273 h 454"/>
                  <a:gd name="T18" fmla="*/ 119 w 496"/>
                  <a:gd name="T19" fmla="*/ 453 h 454"/>
                  <a:gd name="T20" fmla="*/ 200 w 496"/>
                  <a:gd name="T21" fmla="*/ 251 h 454"/>
                  <a:gd name="T22" fmla="*/ 0 w 496"/>
                  <a:gd name="T23" fmla="*/ 227 h 454"/>
                  <a:gd name="T24" fmla="*/ 201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7"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8" name="Freeform 41"/>
              <p:cNvSpPr>
                <a:spLocks/>
              </p:cNvSpPr>
              <p:nvPr/>
            </p:nvSpPr>
            <p:spPr bwMode="auto">
              <a:xfrm>
                <a:off x="436" y="248"/>
                <a:ext cx="465" cy="428"/>
              </a:xfrm>
              <a:custGeom>
                <a:avLst/>
                <a:gdLst>
                  <a:gd name="T0" fmla="*/ 193 w 467"/>
                  <a:gd name="T1" fmla="*/ 191 h 428"/>
                  <a:gd name="T2" fmla="*/ 116 w 467"/>
                  <a:gd name="T3" fmla="*/ 0 h 428"/>
                  <a:gd name="T4" fmla="*/ 231 w 467"/>
                  <a:gd name="T5" fmla="*/ 167 h 428"/>
                  <a:gd name="T6" fmla="*/ 347 w 467"/>
                  <a:gd name="T7" fmla="*/ 0 h 428"/>
                  <a:gd name="T8" fmla="*/ 267 w 467"/>
                  <a:gd name="T9" fmla="*/ 191 h 428"/>
                  <a:gd name="T10" fmla="*/ 460 w 467"/>
                  <a:gd name="T11" fmla="*/ 214 h 428"/>
                  <a:gd name="T12" fmla="*/ 266 w 467"/>
                  <a:gd name="T13" fmla="*/ 236 h 428"/>
                  <a:gd name="T14" fmla="*/ 347 w 467"/>
                  <a:gd name="T15" fmla="*/ 427 h 428"/>
                  <a:gd name="T16" fmla="*/ 231 w 467"/>
                  <a:gd name="T17" fmla="*/ 260 h 428"/>
                  <a:gd name="T18" fmla="*/ 116 w 467"/>
                  <a:gd name="T19" fmla="*/ 427 h 428"/>
                  <a:gd name="T20" fmla="*/ 192 w 467"/>
                  <a:gd name="T21" fmla="*/ 237 h 428"/>
                  <a:gd name="T22" fmla="*/ 0 w 467"/>
                  <a:gd name="T23" fmla="*/ 214 h 428"/>
                  <a:gd name="T24" fmla="*/ 193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9"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0"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1"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2"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3"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4"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5"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6" name="Freeform 49"/>
              <p:cNvSpPr>
                <a:spLocks/>
              </p:cNvSpPr>
              <p:nvPr/>
            </p:nvSpPr>
            <p:spPr bwMode="auto">
              <a:xfrm>
                <a:off x="496" y="302"/>
                <a:ext cx="344" cy="321"/>
              </a:xfrm>
              <a:custGeom>
                <a:avLst/>
                <a:gdLst>
                  <a:gd name="T0" fmla="*/ 129 w 351"/>
                  <a:gd name="T1" fmla="*/ 138 h 321"/>
                  <a:gd name="T2" fmla="*/ 83 w 351"/>
                  <a:gd name="T3" fmla="*/ 0 h 321"/>
                  <a:gd name="T4" fmla="*/ 166 w 351"/>
                  <a:gd name="T5" fmla="*/ 113 h 321"/>
                  <a:gd name="T6" fmla="*/ 248 w 351"/>
                  <a:gd name="T7" fmla="*/ 0 h 321"/>
                  <a:gd name="T8" fmla="*/ 200 w 351"/>
                  <a:gd name="T9" fmla="*/ 138 h 321"/>
                  <a:gd name="T10" fmla="*/ 329 w 351"/>
                  <a:gd name="T11" fmla="*/ 160 h 321"/>
                  <a:gd name="T12" fmla="*/ 199 w 351"/>
                  <a:gd name="T13" fmla="*/ 181 h 321"/>
                  <a:gd name="T14" fmla="*/ 248 w 351"/>
                  <a:gd name="T15" fmla="*/ 319 h 321"/>
                  <a:gd name="T16" fmla="*/ 166 w 351"/>
                  <a:gd name="T17" fmla="*/ 206 h 321"/>
                  <a:gd name="T18" fmla="*/ 83 w 351"/>
                  <a:gd name="T19" fmla="*/ 320 h 321"/>
                  <a:gd name="T20" fmla="*/ 129 w 351"/>
                  <a:gd name="T21" fmla="*/ 182 h 321"/>
                  <a:gd name="T22" fmla="*/ 0 w 351"/>
                  <a:gd name="T23" fmla="*/ 160 h 321"/>
                  <a:gd name="T24" fmla="*/ 129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7"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8" name="Freeform 51"/>
              <p:cNvSpPr>
                <a:spLocks/>
              </p:cNvSpPr>
              <p:nvPr/>
            </p:nvSpPr>
            <p:spPr bwMode="auto">
              <a:xfrm>
                <a:off x="508" y="315"/>
                <a:ext cx="320" cy="295"/>
              </a:xfrm>
              <a:custGeom>
                <a:avLst/>
                <a:gdLst>
                  <a:gd name="T0" fmla="*/ 120 w 322"/>
                  <a:gd name="T1" fmla="*/ 125 h 295"/>
                  <a:gd name="T2" fmla="*/ 80 w 322"/>
                  <a:gd name="T3" fmla="*/ 0 h 295"/>
                  <a:gd name="T4" fmla="*/ 158 w 322"/>
                  <a:gd name="T5" fmla="*/ 100 h 295"/>
                  <a:gd name="T6" fmla="*/ 237 w 322"/>
                  <a:gd name="T7" fmla="*/ 0 h 295"/>
                  <a:gd name="T8" fmla="*/ 194 w 322"/>
                  <a:gd name="T9" fmla="*/ 125 h 295"/>
                  <a:gd name="T10" fmla="*/ 315 w 322"/>
                  <a:gd name="T11" fmla="*/ 147 h 295"/>
                  <a:gd name="T12" fmla="*/ 193 w 322"/>
                  <a:gd name="T13" fmla="*/ 168 h 295"/>
                  <a:gd name="T14" fmla="*/ 237 w 322"/>
                  <a:gd name="T15" fmla="*/ 293 h 295"/>
                  <a:gd name="T16" fmla="*/ 158 w 322"/>
                  <a:gd name="T17" fmla="*/ 193 h 295"/>
                  <a:gd name="T18" fmla="*/ 80 w 322"/>
                  <a:gd name="T19" fmla="*/ 294 h 295"/>
                  <a:gd name="T20" fmla="*/ 119 w 322"/>
                  <a:gd name="T21" fmla="*/ 170 h 295"/>
                  <a:gd name="T22" fmla="*/ 0 w 322"/>
                  <a:gd name="T23" fmla="*/ 147 h 295"/>
                  <a:gd name="T24" fmla="*/ 120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9" name="Freeform 52"/>
              <p:cNvSpPr>
                <a:spLocks/>
              </p:cNvSpPr>
              <p:nvPr/>
            </p:nvSpPr>
            <p:spPr bwMode="auto">
              <a:xfrm>
                <a:off x="580" y="354"/>
                <a:ext cx="175" cy="217"/>
              </a:xfrm>
              <a:custGeom>
                <a:avLst/>
                <a:gdLst>
                  <a:gd name="T0" fmla="*/ 0 w 176"/>
                  <a:gd name="T1" fmla="*/ 55 h 217"/>
                  <a:gd name="T2" fmla="*/ 76 w 176"/>
                  <a:gd name="T3" fmla="*/ 85 h 217"/>
                  <a:gd name="T4" fmla="*/ 88 w 176"/>
                  <a:gd name="T5" fmla="*/ 0 h 217"/>
                  <a:gd name="T6" fmla="*/ 96 w 176"/>
                  <a:gd name="T7" fmla="*/ 85 h 217"/>
                  <a:gd name="T8" fmla="*/ 171 w 176"/>
                  <a:gd name="T9" fmla="*/ 53 h 217"/>
                  <a:gd name="T10" fmla="*/ 109 w 176"/>
                  <a:gd name="T11" fmla="*/ 108 h 217"/>
                  <a:gd name="T12" fmla="*/ 172 w 176"/>
                  <a:gd name="T13" fmla="*/ 161 h 217"/>
                  <a:gd name="T14" fmla="*/ 96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0"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1"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2"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3" name="Freeform 56"/>
              <p:cNvSpPr>
                <a:spLocks/>
              </p:cNvSpPr>
              <p:nvPr/>
            </p:nvSpPr>
            <p:spPr bwMode="auto">
              <a:xfrm>
                <a:off x="593" y="368"/>
                <a:ext cx="151" cy="188"/>
              </a:xfrm>
              <a:custGeom>
                <a:avLst/>
                <a:gdLst>
                  <a:gd name="T0" fmla="*/ 0 w 152"/>
                  <a:gd name="T1" fmla="*/ 48 h 188"/>
                  <a:gd name="T2" fmla="*/ 64 w 152"/>
                  <a:gd name="T3" fmla="*/ 71 h 188"/>
                  <a:gd name="T4" fmla="*/ 76 w 152"/>
                  <a:gd name="T5" fmla="*/ 0 h 188"/>
                  <a:gd name="T6" fmla="*/ 84 w 152"/>
                  <a:gd name="T7" fmla="*/ 71 h 188"/>
                  <a:gd name="T8" fmla="*/ 148 w 152"/>
                  <a:gd name="T9" fmla="*/ 48 h 188"/>
                  <a:gd name="T10" fmla="*/ 97 w 152"/>
                  <a:gd name="T11" fmla="*/ 94 h 188"/>
                  <a:gd name="T12" fmla="*/ 148 w 152"/>
                  <a:gd name="T13" fmla="*/ 141 h 188"/>
                  <a:gd name="T14" fmla="*/ 84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4"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5"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661563" name="Rectangle 59"/>
          <p:cNvSpPr>
            <a:spLocks noGrp="1" noChangeArrowheads="1"/>
          </p:cNvSpPr>
          <p:nvPr>
            <p:ph type="title"/>
          </p:nvPr>
        </p:nvSpPr>
        <p:spPr bwMode="auto">
          <a:xfrm>
            <a:off x="1485900" y="476250"/>
            <a:ext cx="767715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3076" name="Rectangle 60"/>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434" r:id="rId1"/>
    <p:sldLayoutId id="2147485435" r:id="rId2"/>
    <p:sldLayoutId id="2147485436" r:id="rId3"/>
    <p:sldLayoutId id="2147485437" r:id="rId4"/>
    <p:sldLayoutId id="2147485438" r:id="rId5"/>
    <p:sldLayoutId id="2147485439" r:id="rId6"/>
    <p:sldLayoutId id="2147485440" r:id="rId7"/>
    <p:sldLayoutId id="2147485441" r:id="rId8"/>
    <p:sldLayoutId id="2147485442" r:id="rId9"/>
    <p:sldLayoutId id="2147485443" r:id="rId10"/>
    <p:sldLayoutId id="2147485444"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220665" y="185738"/>
            <a:ext cx="1576387" cy="1692275"/>
            <a:chOff x="128" y="117"/>
            <a:chExt cx="917" cy="1066"/>
          </a:xfrm>
        </p:grpSpPr>
        <p:grpSp>
          <p:nvGrpSpPr>
            <p:cNvPr id="4101" name="Group 3"/>
            <p:cNvGrpSpPr>
              <a:grpSpLocks/>
            </p:cNvGrpSpPr>
            <p:nvPr/>
          </p:nvGrpSpPr>
          <p:grpSpPr bwMode="auto">
            <a:xfrm>
              <a:off x="128" y="174"/>
              <a:ext cx="737" cy="1009"/>
              <a:chOff x="128" y="174"/>
              <a:chExt cx="737" cy="1009"/>
            </a:xfrm>
          </p:grpSpPr>
          <p:sp>
            <p:nvSpPr>
              <p:cNvPr id="4150" name="Freeform 4"/>
              <p:cNvSpPr>
                <a:spLocks/>
              </p:cNvSpPr>
              <p:nvPr/>
            </p:nvSpPr>
            <p:spPr bwMode="auto">
              <a:xfrm>
                <a:off x="197" y="272"/>
                <a:ext cx="597" cy="815"/>
              </a:xfrm>
              <a:custGeom>
                <a:avLst/>
                <a:gdLst>
                  <a:gd name="T0" fmla="*/ 296 w 599"/>
                  <a:gd name="T1" fmla="*/ 0 h 815"/>
                  <a:gd name="T2" fmla="*/ 0 w 599"/>
                  <a:gd name="T3" fmla="*/ 407 h 815"/>
                  <a:gd name="T4" fmla="*/ 296 w 599"/>
                  <a:gd name="T5" fmla="*/ 814 h 815"/>
                  <a:gd name="T6" fmla="*/ 592 w 599"/>
                  <a:gd name="T7" fmla="*/ 407 h 815"/>
                  <a:gd name="T8" fmla="*/ 296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4151" name="Group 5"/>
              <p:cNvGrpSpPr>
                <a:grpSpLocks/>
              </p:cNvGrpSpPr>
              <p:nvPr/>
            </p:nvGrpSpPr>
            <p:grpSpPr bwMode="auto">
              <a:xfrm>
                <a:off x="128" y="174"/>
                <a:ext cx="737" cy="505"/>
                <a:chOff x="128" y="174"/>
                <a:chExt cx="737" cy="505"/>
              </a:xfrm>
            </p:grpSpPr>
            <p:sp>
              <p:nvSpPr>
                <p:cNvPr id="4155"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56"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4152" name="Group 8"/>
              <p:cNvGrpSpPr>
                <a:grpSpLocks/>
              </p:cNvGrpSpPr>
              <p:nvPr/>
            </p:nvGrpSpPr>
            <p:grpSpPr bwMode="auto">
              <a:xfrm>
                <a:off x="128" y="678"/>
                <a:ext cx="737" cy="505"/>
                <a:chOff x="128" y="678"/>
                <a:chExt cx="737" cy="505"/>
              </a:xfrm>
            </p:grpSpPr>
            <p:sp>
              <p:nvSpPr>
                <p:cNvPr id="4153"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54"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4102" name="Group 11"/>
            <p:cNvGrpSpPr>
              <a:grpSpLocks/>
            </p:cNvGrpSpPr>
            <p:nvPr/>
          </p:nvGrpSpPr>
          <p:grpSpPr bwMode="auto">
            <a:xfrm>
              <a:off x="291" y="117"/>
              <a:ext cx="754" cy="691"/>
              <a:chOff x="291" y="117"/>
              <a:chExt cx="754" cy="691"/>
            </a:xfrm>
          </p:grpSpPr>
          <p:sp>
            <p:nvSpPr>
              <p:cNvPr id="4103" name="Freeform 12"/>
              <p:cNvSpPr>
                <a:spLocks/>
              </p:cNvSpPr>
              <p:nvPr/>
            </p:nvSpPr>
            <p:spPr bwMode="auto">
              <a:xfrm>
                <a:off x="673"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4"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5" name="Freeform 14"/>
              <p:cNvSpPr>
                <a:spLocks/>
              </p:cNvSpPr>
              <p:nvPr/>
            </p:nvSpPr>
            <p:spPr bwMode="auto">
              <a:xfrm>
                <a:off x="685"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6"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7" name="Freeform 16"/>
              <p:cNvSpPr>
                <a:spLocks/>
              </p:cNvSpPr>
              <p:nvPr/>
            </p:nvSpPr>
            <p:spPr bwMode="auto">
              <a:xfrm>
                <a:off x="698"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8"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9" name="Freeform 18"/>
              <p:cNvSpPr>
                <a:spLocks/>
              </p:cNvSpPr>
              <p:nvPr/>
            </p:nvSpPr>
            <p:spPr bwMode="auto">
              <a:xfrm>
                <a:off x="710"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0"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1"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2"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3"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4"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5"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6"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7"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8" name="Freeform 27"/>
              <p:cNvSpPr>
                <a:spLocks/>
              </p:cNvSpPr>
              <p:nvPr/>
            </p:nvSpPr>
            <p:spPr bwMode="auto">
              <a:xfrm>
                <a:off x="339" y="156"/>
                <a:ext cx="658" cy="612"/>
              </a:xfrm>
              <a:custGeom>
                <a:avLst/>
                <a:gdLst>
                  <a:gd name="T0" fmla="*/ 283 w 668"/>
                  <a:gd name="T1" fmla="*/ 283 h 612"/>
                  <a:gd name="T2" fmla="*/ 161 w 668"/>
                  <a:gd name="T3" fmla="*/ 0 h 612"/>
                  <a:gd name="T4" fmla="*/ 319 w 668"/>
                  <a:gd name="T5" fmla="*/ 259 h 612"/>
                  <a:gd name="T6" fmla="*/ 478 w 668"/>
                  <a:gd name="T7" fmla="*/ 0 h 612"/>
                  <a:gd name="T8" fmla="*/ 355 w 668"/>
                  <a:gd name="T9" fmla="*/ 283 h 612"/>
                  <a:gd name="T10" fmla="*/ 637 w 668"/>
                  <a:gd name="T11" fmla="*/ 306 h 612"/>
                  <a:gd name="T12" fmla="*/ 354 w 668"/>
                  <a:gd name="T13" fmla="*/ 328 h 612"/>
                  <a:gd name="T14" fmla="*/ 478 w 668"/>
                  <a:gd name="T15" fmla="*/ 611 h 612"/>
                  <a:gd name="T16" fmla="*/ 319 w 668"/>
                  <a:gd name="T17" fmla="*/ 352 h 612"/>
                  <a:gd name="T18" fmla="*/ 161 w 668"/>
                  <a:gd name="T19" fmla="*/ 611 h 612"/>
                  <a:gd name="T20" fmla="*/ 282 w 668"/>
                  <a:gd name="T21" fmla="*/ 330 h 612"/>
                  <a:gd name="T22" fmla="*/ 0 w 668"/>
                  <a:gd name="T23" fmla="*/ 306 h 612"/>
                  <a:gd name="T24" fmla="*/ 283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9"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0" name="Freeform 29"/>
              <p:cNvSpPr>
                <a:spLocks/>
              </p:cNvSpPr>
              <p:nvPr/>
            </p:nvSpPr>
            <p:spPr bwMode="auto">
              <a:xfrm>
                <a:off x="351" y="169"/>
                <a:ext cx="633" cy="586"/>
              </a:xfrm>
              <a:custGeom>
                <a:avLst/>
                <a:gdLst>
                  <a:gd name="T0" fmla="*/ 272 w 639"/>
                  <a:gd name="T1" fmla="*/ 270 h 586"/>
                  <a:gd name="T2" fmla="*/ 157 w 639"/>
                  <a:gd name="T3" fmla="*/ 0 h 586"/>
                  <a:gd name="T4" fmla="*/ 311 w 639"/>
                  <a:gd name="T5" fmla="*/ 246 h 586"/>
                  <a:gd name="T6" fmla="*/ 467 w 639"/>
                  <a:gd name="T7" fmla="*/ 0 h 586"/>
                  <a:gd name="T8" fmla="*/ 348 w 639"/>
                  <a:gd name="T9" fmla="*/ 270 h 586"/>
                  <a:gd name="T10" fmla="*/ 620 w 639"/>
                  <a:gd name="T11" fmla="*/ 293 h 586"/>
                  <a:gd name="T12" fmla="*/ 347 w 639"/>
                  <a:gd name="T13" fmla="*/ 315 h 586"/>
                  <a:gd name="T14" fmla="*/ 467 w 639"/>
                  <a:gd name="T15" fmla="*/ 585 h 586"/>
                  <a:gd name="T16" fmla="*/ 311 w 639"/>
                  <a:gd name="T17" fmla="*/ 339 h 586"/>
                  <a:gd name="T18" fmla="*/ 157 w 639"/>
                  <a:gd name="T19" fmla="*/ 585 h 586"/>
                  <a:gd name="T20" fmla="*/ 272 w 639"/>
                  <a:gd name="T21" fmla="*/ 316 h 586"/>
                  <a:gd name="T22" fmla="*/ 0 w 639"/>
                  <a:gd name="T23" fmla="*/ 293 h 586"/>
                  <a:gd name="T24" fmla="*/ 272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1" name="Freeform 30"/>
              <p:cNvSpPr>
                <a:spLocks/>
              </p:cNvSpPr>
              <p:nvPr/>
            </p:nvSpPr>
            <p:spPr bwMode="auto">
              <a:xfrm>
                <a:off x="515" y="273"/>
                <a:ext cx="308" cy="378"/>
              </a:xfrm>
              <a:custGeom>
                <a:avLst/>
                <a:gdLst>
                  <a:gd name="T0" fmla="*/ 0 w 306"/>
                  <a:gd name="T1" fmla="*/ 96 h 378"/>
                  <a:gd name="T2" fmla="*/ 143 w 306"/>
                  <a:gd name="T3" fmla="*/ 165 h 378"/>
                  <a:gd name="T4" fmla="*/ 156 w 306"/>
                  <a:gd name="T5" fmla="*/ 0 h 378"/>
                  <a:gd name="T6" fmla="*/ 168 w 306"/>
                  <a:gd name="T7" fmla="*/ 165 h 378"/>
                  <a:gd name="T8" fmla="*/ 311 w 306"/>
                  <a:gd name="T9" fmla="*/ 96 h 378"/>
                  <a:gd name="T10" fmla="*/ 180 w 306"/>
                  <a:gd name="T11" fmla="*/ 189 h 378"/>
                  <a:gd name="T12" fmla="*/ 311 w 306"/>
                  <a:gd name="T13" fmla="*/ 283 h 378"/>
                  <a:gd name="T14" fmla="*/ 168 w 306"/>
                  <a:gd name="T15" fmla="*/ 212 h 378"/>
                  <a:gd name="T16" fmla="*/ 156 w 306"/>
                  <a:gd name="T17" fmla="*/ 377 h 378"/>
                  <a:gd name="T18" fmla="*/ 143 w 306"/>
                  <a:gd name="T19" fmla="*/ 212 h 378"/>
                  <a:gd name="T20" fmla="*/ 0 w 306"/>
                  <a:gd name="T21" fmla="*/ 283 h 378"/>
                  <a:gd name="T22" fmla="*/ 131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2" name="Freeform 31"/>
              <p:cNvSpPr>
                <a:spLocks/>
              </p:cNvSpPr>
              <p:nvPr/>
            </p:nvSpPr>
            <p:spPr bwMode="auto">
              <a:xfrm>
                <a:off x="363" y="182"/>
                <a:ext cx="609" cy="560"/>
              </a:xfrm>
              <a:custGeom>
                <a:avLst/>
                <a:gdLst>
                  <a:gd name="T0" fmla="*/ 266 w 610"/>
                  <a:gd name="T1" fmla="*/ 257 h 560"/>
                  <a:gd name="T2" fmla="*/ 152 w 610"/>
                  <a:gd name="T3" fmla="*/ 0 h 560"/>
                  <a:gd name="T4" fmla="*/ 305 w 610"/>
                  <a:gd name="T5" fmla="*/ 233 h 560"/>
                  <a:gd name="T6" fmla="*/ 452 w 610"/>
                  <a:gd name="T7" fmla="*/ 0 h 560"/>
                  <a:gd name="T8" fmla="*/ 339 w 610"/>
                  <a:gd name="T9" fmla="*/ 257 h 560"/>
                  <a:gd name="T10" fmla="*/ 606 w 610"/>
                  <a:gd name="T11" fmla="*/ 280 h 560"/>
                  <a:gd name="T12" fmla="*/ 338 w 610"/>
                  <a:gd name="T13" fmla="*/ 302 h 560"/>
                  <a:gd name="T14" fmla="*/ 452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3"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4"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5" name="Freeform 34"/>
              <p:cNvSpPr>
                <a:spLocks/>
              </p:cNvSpPr>
              <p:nvPr/>
            </p:nvSpPr>
            <p:spPr bwMode="auto">
              <a:xfrm>
                <a:off x="527" y="288"/>
                <a:ext cx="284" cy="348"/>
              </a:xfrm>
              <a:custGeom>
                <a:avLst/>
                <a:gdLst>
                  <a:gd name="T0" fmla="*/ 0 w 282"/>
                  <a:gd name="T1" fmla="*/ 88 h 348"/>
                  <a:gd name="T2" fmla="*/ 131 w 282"/>
                  <a:gd name="T3" fmla="*/ 151 h 348"/>
                  <a:gd name="T4" fmla="*/ 144 w 282"/>
                  <a:gd name="T5" fmla="*/ 0 h 348"/>
                  <a:gd name="T6" fmla="*/ 156 w 282"/>
                  <a:gd name="T7" fmla="*/ 151 h 348"/>
                  <a:gd name="T8" fmla="*/ 286 w 282"/>
                  <a:gd name="T9" fmla="*/ 88 h 348"/>
                  <a:gd name="T10" fmla="*/ 168 w 282"/>
                  <a:gd name="T11" fmla="*/ 174 h 348"/>
                  <a:gd name="T12" fmla="*/ 287 w 282"/>
                  <a:gd name="T13" fmla="*/ 259 h 348"/>
                  <a:gd name="T14" fmla="*/ 156 w 282"/>
                  <a:gd name="T15" fmla="*/ 197 h 348"/>
                  <a:gd name="T16" fmla="*/ 144 w 282"/>
                  <a:gd name="T17" fmla="*/ 347 h 348"/>
                  <a:gd name="T18" fmla="*/ 131 w 282"/>
                  <a:gd name="T19" fmla="*/ 197 h 348"/>
                  <a:gd name="T20" fmla="*/ 0 w 282"/>
                  <a:gd name="T21" fmla="*/ 261 h 348"/>
                  <a:gd name="T22" fmla="*/ 119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6"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7"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8"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9"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0" name="Freeform 39"/>
              <p:cNvSpPr>
                <a:spLocks/>
              </p:cNvSpPr>
              <p:nvPr/>
            </p:nvSpPr>
            <p:spPr bwMode="auto">
              <a:xfrm>
                <a:off x="424" y="235"/>
                <a:ext cx="489" cy="454"/>
              </a:xfrm>
              <a:custGeom>
                <a:avLst/>
                <a:gdLst>
                  <a:gd name="T0" fmla="*/ 201 w 496"/>
                  <a:gd name="T1" fmla="*/ 204 h 454"/>
                  <a:gd name="T2" fmla="*/ 119 w 496"/>
                  <a:gd name="T3" fmla="*/ 1 h 454"/>
                  <a:gd name="T4" fmla="*/ 239 w 496"/>
                  <a:gd name="T5" fmla="*/ 180 h 454"/>
                  <a:gd name="T6" fmla="*/ 354 w 496"/>
                  <a:gd name="T7" fmla="*/ 0 h 454"/>
                  <a:gd name="T8" fmla="*/ 272 w 496"/>
                  <a:gd name="T9" fmla="*/ 204 h 454"/>
                  <a:gd name="T10" fmla="*/ 474 w 496"/>
                  <a:gd name="T11" fmla="*/ 227 h 454"/>
                  <a:gd name="T12" fmla="*/ 271 w 496"/>
                  <a:gd name="T13" fmla="*/ 249 h 454"/>
                  <a:gd name="T14" fmla="*/ 355 w 496"/>
                  <a:gd name="T15" fmla="*/ 453 h 454"/>
                  <a:gd name="T16" fmla="*/ 239 w 496"/>
                  <a:gd name="T17" fmla="*/ 273 h 454"/>
                  <a:gd name="T18" fmla="*/ 119 w 496"/>
                  <a:gd name="T19" fmla="*/ 453 h 454"/>
                  <a:gd name="T20" fmla="*/ 200 w 496"/>
                  <a:gd name="T21" fmla="*/ 251 h 454"/>
                  <a:gd name="T22" fmla="*/ 0 w 496"/>
                  <a:gd name="T23" fmla="*/ 227 h 454"/>
                  <a:gd name="T24" fmla="*/ 201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1"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2" name="Freeform 41"/>
              <p:cNvSpPr>
                <a:spLocks/>
              </p:cNvSpPr>
              <p:nvPr/>
            </p:nvSpPr>
            <p:spPr bwMode="auto">
              <a:xfrm>
                <a:off x="436" y="248"/>
                <a:ext cx="465" cy="428"/>
              </a:xfrm>
              <a:custGeom>
                <a:avLst/>
                <a:gdLst>
                  <a:gd name="T0" fmla="*/ 193 w 467"/>
                  <a:gd name="T1" fmla="*/ 191 h 428"/>
                  <a:gd name="T2" fmla="*/ 116 w 467"/>
                  <a:gd name="T3" fmla="*/ 0 h 428"/>
                  <a:gd name="T4" fmla="*/ 231 w 467"/>
                  <a:gd name="T5" fmla="*/ 167 h 428"/>
                  <a:gd name="T6" fmla="*/ 347 w 467"/>
                  <a:gd name="T7" fmla="*/ 0 h 428"/>
                  <a:gd name="T8" fmla="*/ 267 w 467"/>
                  <a:gd name="T9" fmla="*/ 191 h 428"/>
                  <a:gd name="T10" fmla="*/ 460 w 467"/>
                  <a:gd name="T11" fmla="*/ 214 h 428"/>
                  <a:gd name="T12" fmla="*/ 266 w 467"/>
                  <a:gd name="T13" fmla="*/ 236 h 428"/>
                  <a:gd name="T14" fmla="*/ 347 w 467"/>
                  <a:gd name="T15" fmla="*/ 427 h 428"/>
                  <a:gd name="T16" fmla="*/ 231 w 467"/>
                  <a:gd name="T17" fmla="*/ 260 h 428"/>
                  <a:gd name="T18" fmla="*/ 116 w 467"/>
                  <a:gd name="T19" fmla="*/ 427 h 428"/>
                  <a:gd name="T20" fmla="*/ 192 w 467"/>
                  <a:gd name="T21" fmla="*/ 237 h 428"/>
                  <a:gd name="T22" fmla="*/ 0 w 467"/>
                  <a:gd name="T23" fmla="*/ 214 h 428"/>
                  <a:gd name="T24" fmla="*/ 193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3"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4"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5"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6"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7"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8"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9"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0" name="Freeform 49"/>
              <p:cNvSpPr>
                <a:spLocks/>
              </p:cNvSpPr>
              <p:nvPr/>
            </p:nvSpPr>
            <p:spPr bwMode="auto">
              <a:xfrm>
                <a:off x="496" y="302"/>
                <a:ext cx="344" cy="321"/>
              </a:xfrm>
              <a:custGeom>
                <a:avLst/>
                <a:gdLst>
                  <a:gd name="T0" fmla="*/ 129 w 351"/>
                  <a:gd name="T1" fmla="*/ 138 h 321"/>
                  <a:gd name="T2" fmla="*/ 83 w 351"/>
                  <a:gd name="T3" fmla="*/ 0 h 321"/>
                  <a:gd name="T4" fmla="*/ 166 w 351"/>
                  <a:gd name="T5" fmla="*/ 113 h 321"/>
                  <a:gd name="T6" fmla="*/ 248 w 351"/>
                  <a:gd name="T7" fmla="*/ 0 h 321"/>
                  <a:gd name="T8" fmla="*/ 200 w 351"/>
                  <a:gd name="T9" fmla="*/ 138 h 321"/>
                  <a:gd name="T10" fmla="*/ 329 w 351"/>
                  <a:gd name="T11" fmla="*/ 160 h 321"/>
                  <a:gd name="T12" fmla="*/ 199 w 351"/>
                  <a:gd name="T13" fmla="*/ 181 h 321"/>
                  <a:gd name="T14" fmla="*/ 248 w 351"/>
                  <a:gd name="T15" fmla="*/ 319 h 321"/>
                  <a:gd name="T16" fmla="*/ 166 w 351"/>
                  <a:gd name="T17" fmla="*/ 206 h 321"/>
                  <a:gd name="T18" fmla="*/ 83 w 351"/>
                  <a:gd name="T19" fmla="*/ 320 h 321"/>
                  <a:gd name="T20" fmla="*/ 129 w 351"/>
                  <a:gd name="T21" fmla="*/ 182 h 321"/>
                  <a:gd name="T22" fmla="*/ 0 w 351"/>
                  <a:gd name="T23" fmla="*/ 160 h 321"/>
                  <a:gd name="T24" fmla="*/ 129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1"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2" name="Freeform 51"/>
              <p:cNvSpPr>
                <a:spLocks/>
              </p:cNvSpPr>
              <p:nvPr/>
            </p:nvSpPr>
            <p:spPr bwMode="auto">
              <a:xfrm>
                <a:off x="508" y="315"/>
                <a:ext cx="320" cy="295"/>
              </a:xfrm>
              <a:custGeom>
                <a:avLst/>
                <a:gdLst>
                  <a:gd name="T0" fmla="*/ 120 w 322"/>
                  <a:gd name="T1" fmla="*/ 125 h 295"/>
                  <a:gd name="T2" fmla="*/ 80 w 322"/>
                  <a:gd name="T3" fmla="*/ 0 h 295"/>
                  <a:gd name="T4" fmla="*/ 158 w 322"/>
                  <a:gd name="T5" fmla="*/ 100 h 295"/>
                  <a:gd name="T6" fmla="*/ 237 w 322"/>
                  <a:gd name="T7" fmla="*/ 0 h 295"/>
                  <a:gd name="T8" fmla="*/ 194 w 322"/>
                  <a:gd name="T9" fmla="*/ 125 h 295"/>
                  <a:gd name="T10" fmla="*/ 315 w 322"/>
                  <a:gd name="T11" fmla="*/ 147 h 295"/>
                  <a:gd name="T12" fmla="*/ 193 w 322"/>
                  <a:gd name="T13" fmla="*/ 168 h 295"/>
                  <a:gd name="T14" fmla="*/ 237 w 322"/>
                  <a:gd name="T15" fmla="*/ 293 h 295"/>
                  <a:gd name="T16" fmla="*/ 158 w 322"/>
                  <a:gd name="T17" fmla="*/ 193 h 295"/>
                  <a:gd name="T18" fmla="*/ 80 w 322"/>
                  <a:gd name="T19" fmla="*/ 294 h 295"/>
                  <a:gd name="T20" fmla="*/ 119 w 322"/>
                  <a:gd name="T21" fmla="*/ 170 h 295"/>
                  <a:gd name="T22" fmla="*/ 0 w 322"/>
                  <a:gd name="T23" fmla="*/ 147 h 295"/>
                  <a:gd name="T24" fmla="*/ 120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3" name="Freeform 52"/>
              <p:cNvSpPr>
                <a:spLocks/>
              </p:cNvSpPr>
              <p:nvPr/>
            </p:nvSpPr>
            <p:spPr bwMode="auto">
              <a:xfrm>
                <a:off x="580" y="354"/>
                <a:ext cx="175" cy="217"/>
              </a:xfrm>
              <a:custGeom>
                <a:avLst/>
                <a:gdLst>
                  <a:gd name="T0" fmla="*/ 0 w 176"/>
                  <a:gd name="T1" fmla="*/ 55 h 217"/>
                  <a:gd name="T2" fmla="*/ 76 w 176"/>
                  <a:gd name="T3" fmla="*/ 85 h 217"/>
                  <a:gd name="T4" fmla="*/ 88 w 176"/>
                  <a:gd name="T5" fmla="*/ 0 h 217"/>
                  <a:gd name="T6" fmla="*/ 96 w 176"/>
                  <a:gd name="T7" fmla="*/ 85 h 217"/>
                  <a:gd name="T8" fmla="*/ 171 w 176"/>
                  <a:gd name="T9" fmla="*/ 53 h 217"/>
                  <a:gd name="T10" fmla="*/ 109 w 176"/>
                  <a:gd name="T11" fmla="*/ 108 h 217"/>
                  <a:gd name="T12" fmla="*/ 172 w 176"/>
                  <a:gd name="T13" fmla="*/ 161 h 217"/>
                  <a:gd name="T14" fmla="*/ 96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4"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5"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6"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7" name="Freeform 56"/>
              <p:cNvSpPr>
                <a:spLocks/>
              </p:cNvSpPr>
              <p:nvPr/>
            </p:nvSpPr>
            <p:spPr bwMode="auto">
              <a:xfrm>
                <a:off x="593" y="368"/>
                <a:ext cx="151" cy="188"/>
              </a:xfrm>
              <a:custGeom>
                <a:avLst/>
                <a:gdLst>
                  <a:gd name="T0" fmla="*/ 0 w 152"/>
                  <a:gd name="T1" fmla="*/ 48 h 188"/>
                  <a:gd name="T2" fmla="*/ 64 w 152"/>
                  <a:gd name="T3" fmla="*/ 71 h 188"/>
                  <a:gd name="T4" fmla="*/ 76 w 152"/>
                  <a:gd name="T5" fmla="*/ 0 h 188"/>
                  <a:gd name="T6" fmla="*/ 84 w 152"/>
                  <a:gd name="T7" fmla="*/ 71 h 188"/>
                  <a:gd name="T8" fmla="*/ 148 w 152"/>
                  <a:gd name="T9" fmla="*/ 48 h 188"/>
                  <a:gd name="T10" fmla="*/ 97 w 152"/>
                  <a:gd name="T11" fmla="*/ 94 h 188"/>
                  <a:gd name="T12" fmla="*/ 148 w 152"/>
                  <a:gd name="T13" fmla="*/ 141 h 188"/>
                  <a:gd name="T14" fmla="*/ 84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8"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9"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490555" name="Rectangle 59"/>
          <p:cNvSpPr>
            <a:spLocks noGrp="1" noChangeArrowheads="1"/>
          </p:cNvSpPr>
          <p:nvPr>
            <p:ph type="title"/>
          </p:nvPr>
        </p:nvSpPr>
        <p:spPr bwMode="auto">
          <a:xfrm>
            <a:off x="1485900" y="476250"/>
            <a:ext cx="767715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4100" name="Rectangle 60"/>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 id="2147485456" r:id="rId12"/>
    <p:sldLayoutId id="2147485457" r:id="rId13"/>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220665" y="185738"/>
            <a:ext cx="1576387" cy="1692275"/>
            <a:chOff x="128" y="117"/>
            <a:chExt cx="917" cy="1066"/>
          </a:xfrm>
        </p:grpSpPr>
        <p:grpSp>
          <p:nvGrpSpPr>
            <p:cNvPr id="5125" name="Group 3"/>
            <p:cNvGrpSpPr>
              <a:grpSpLocks/>
            </p:cNvGrpSpPr>
            <p:nvPr/>
          </p:nvGrpSpPr>
          <p:grpSpPr bwMode="auto">
            <a:xfrm>
              <a:off x="128" y="174"/>
              <a:ext cx="737" cy="1009"/>
              <a:chOff x="128" y="174"/>
              <a:chExt cx="737" cy="1009"/>
            </a:xfrm>
          </p:grpSpPr>
          <p:sp>
            <p:nvSpPr>
              <p:cNvPr id="5174" name="Freeform 4"/>
              <p:cNvSpPr>
                <a:spLocks/>
              </p:cNvSpPr>
              <p:nvPr/>
            </p:nvSpPr>
            <p:spPr bwMode="auto">
              <a:xfrm>
                <a:off x="197" y="272"/>
                <a:ext cx="597" cy="815"/>
              </a:xfrm>
              <a:custGeom>
                <a:avLst/>
                <a:gdLst>
                  <a:gd name="T0" fmla="*/ 296 w 599"/>
                  <a:gd name="T1" fmla="*/ 0 h 815"/>
                  <a:gd name="T2" fmla="*/ 0 w 599"/>
                  <a:gd name="T3" fmla="*/ 407 h 815"/>
                  <a:gd name="T4" fmla="*/ 296 w 599"/>
                  <a:gd name="T5" fmla="*/ 814 h 815"/>
                  <a:gd name="T6" fmla="*/ 592 w 599"/>
                  <a:gd name="T7" fmla="*/ 407 h 815"/>
                  <a:gd name="T8" fmla="*/ 296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5175" name="Group 5"/>
              <p:cNvGrpSpPr>
                <a:grpSpLocks/>
              </p:cNvGrpSpPr>
              <p:nvPr/>
            </p:nvGrpSpPr>
            <p:grpSpPr bwMode="auto">
              <a:xfrm>
                <a:off x="128" y="174"/>
                <a:ext cx="737" cy="505"/>
                <a:chOff x="128" y="174"/>
                <a:chExt cx="737" cy="505"/>
              </a:xfrm>
            </p:grpSpPr>
            <p:sp>
              <p:nvSpPr>
                <p:cNvPr id="5179"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80"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5176" name="Group 8"/>
              <p:cNvGrpSpPr>
                <a:grpSpLocks/>
              </p:cNvGrpSpPr>
              <p:nvPr/>
            </p:nvGrpSpPr>
            <p:grpSpPr bwMode="auto">
              <a:xfrm>
                <a:off x="128" y="678"/>
                <a:ext cx="737" cy="505"/>
                <a:chOff x="128" y="678"/>
                <a:chExt cx="737" cy="505"/>
              </a:xfrm>
            </p:grpSpPr>
            <p:sp>
              <p:nvSpPr>
                <p:cNvPr id="5177"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78"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5126" name="Group 11"/>
            <p:cNvGrpSpPr>
              <a:grpSpLocks/>
            </p:cNvGrpSpPr>
            <p:nvPr/>
          </p:nvGrpSpPr>
          <p:grpSpPr bwMode="auto">
            <a:xfrm>
              <a:off x="291" y="117"/>
              <a:ext cx="754" cy="691"/>
              <a:chOff x="291" y="117"/>
              <a:chExt cx="754" cy="691"/>
            </a:xfrm>
          </p:grpSpPr>
          <p:sp>
            <p:nvSpPr>
              <p:cNvPr id="5127" name="Freeform 12"/>
              <p:cNvSpPr>
                <a:spLocks/>
              </p:cNvSpPr>
              <p:nvPr/>
            </p:nvSpPr>
            <p:spPr bwMode="auto">
              <a:xfrm>
                <a:off x="673"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28"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29" name="Freeform 14"/>
              <p:cNvSpPr>
                <a:spLocks/>
              </p:cNvSpPr>
              <p:nvPr/>
            </p:nvSpPr>
            <p:spPr bwMode="auto">
              <a:xfrm>
                <a:off x="685"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0"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1" name="Freeform 16"/>
              <p:cNvSpPr>
                <a:spLocks/>
              </p:cNvSpPr>
              <p:nvPr/>
            </p:nvSpPr>
            <p:spPr bwMode="auto">
              <a:xfrm>
                <a:off x="698"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2"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3" name="Freeform 18"/>
              <p:cNvSpPr>
                <a:spLocks/>
              </p:cNvSpPr>
              <p:nvPr/>
            </p:nvSpPr>
            <p:spPr bwMode="auto">
              <a:xfrm>
                <a:off x="710"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4"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5"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6"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7"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8"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9"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0"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1"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2" name="Freeform 27"/>
              <p:cNvSpPr>
                <a:spLocks/>
              </p:cNvSpPr>
              <p:nvPr/>
            </p:nvSpPr>
            <p:spPr bwMode="auto">
              <a:xfrm>
                <a:off x="339" y="156"/>
                <a:ext cx="658" cy="612"/>
              </a:xfrm>
              <a:custGeom>
                <a:avLst/>
                <a:gdLst>
                  <a:gd name="T0" fmla="*/ 283 w 668"/>
                  <a:gd name="T1" fmla="*/ 283 h 612"/>
                  <a:gd name="T2" fmla="*/ 161 w 668"/>
                  <a:gd name="T3" fmla="*/ 0 h 612"/>
                  <a:gd name="T4" fmla="*/ 319 w 668"/>
                  <a:gd name="T5" fmla="*/ 259 h 612"/>
                  <a:gd name="T6" fmla="*/ 478 w 668"/>
                  <a:gd name="T7" fmla="*/ 0 h 612"/>
                  <a:gd name="T8" fmla="*/ 355 w 668"/>
                  <a:gd name="T9" fmla="*/ 283 h 612"/>
                  <a:gd name="T10" fmla="*/ 637 w 668"/>
                  <a:gd name="T11" fmla="*/ 306 h 612"/>
                  <a:gd name="T12" fmla="*/ 354 w 668"/>
                  <a:gd name="T13" fmla="*/ 328 h 612"/>
                  <a:gd name="T14" fmla="*/ 478 w 668"/>
                  <a:gd name="T15" fmla="*/ 611 h 612"/>
                  <a:gd name="T16" fmla="*/ 319 w 668"/>
                  <a:gd name="T17" fmla="*/ 352 h 612"/>
                  <a:gd name="T18" fmla="*/ 161 w 668"/>
                  <a:gd name="T19" fmla="*/ 611 h 612"/>
                  <a:gd name="T20" fmla="*/ 282 w 668"/>
                  <a:gd name="T21" fmla="*/ 330 h 612"/>
                  <a:gd name="T22" fmla="*/ 0 w 668"/>
                  <a:gd name="T23" fmla="*/ 306 h 612"/>
                  <a:gd name="T24" fmla="*/ 283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3"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4" name="Freeform 29"/>
              <p:cNvSpPr>
                <a:spLocks/>
              </p:cNvSpPr>
              <p:nvPr/>
            </p:nvSpPr>
            <p:spPr bwMode="auto">
              <a:xfrm>
                <a:off x="351" y="169"/>
                <a:ext cx="633" cy="586"/>
              </a:xfrm>
              <a:custGeom>
                <a:avLst/>
                <a:gdLst>
                  <a:gd name="T0" fmla="*/ 272 w 639"/>
                  <a:gd name="T1" fmla="*/ 270 h 586"/>
                  <a:gd name="T2" fmla="*/ 157 w 639"/>
                  <a:gd name="T3" fmla="*/ 0 h 586"/>
                  <a:gd name="T4" fmla="*/ 311 w 639"/>
                  <a:gd name="T5" fmla="*/ 246 h 586"/>
                  <a:gd name="T6" fmla="*/ 467 w 639"/>
                  <a:gd name="T7" fmla="*/ 0 h 586"/>
                  <a:gd name="T8" fmla="*/ 348 w 639"/>
                  <a:gd name="T9" fmla="*/ 270 h 586"/>
                  <a:gd name="T10" fmla="*/ 620 w 639"/>
                  <a:gd name="T11" fmla="*/ 293 h 586"/>
                  <a:gd name="T12" fmla="*/ 347 w 639"/>
                  <a:gd name="T13" fmla="*/ 315 h 586"/>
                  <a:gd name="T14" fmla="*/ 467 w 639"/>
                  <a:gd name="T15" fmla="*/ 585 h 586"/>
                  <a:gd name="T16" fmla="*/ 311 w 639"/>
                  <a:gd name="T17" fmla="*/ 339 h 586"/>
                  <a:gd name="T18" fmla="*/ 157 w 639"/>
                  <a:gd name="T19" fmla="*/ 585 h 586"/>
                  <a:gd name="T20" fmla="*/ 272 w 639"/>
                  <a:gd name="T21" fmla="*/ 316 h 586"/>
                  <a:gd name="T22" fmla="*/ 0 w 639"/>
                  <a:gd name="T23" fmla="*/ 293 h 586"/>
                  <a:gd name="T24" fmla="*/ 272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5" name="Freeform 30"/>
              <p:cNvSpPr>
                <a:spLocks/>
              </p:cNvSpPr>
              <p:nvPr/>
            </p:nvSpPr>
            <p:spPr bwMode="auto">
              <a:xfrm>
                <a:off x="515" y="273"/>
                <a:ext cx="308" cy="378"/>
              </a:xfrm>
              <a:custGeom>
                <a:avLst/>
                <a:gdLst>
                  <a:gd name="T0" fmla="*/ 0 w 306"/>
                  <a:gd name="T1" fmla="*/ 96 h 378"/>
                  <a:gd name="T2" fmla="*/ 143 w 306"/>
                  <a:gd name="T3" fmla="*/ 165 h 378"/>
                  <a:gd name="T4" fmla="*/ 156 w 306"/>
                  <a:gd name="T5" fmla="*/ 0 h 378"/>
                  <a:gd name="T6" fmla="*/ 168 w 306"/>
                  <a:gd name="T7" fmla="*/ 165 h 378"/>
                  <a:gd name="T8" fmla="*/ 311 w 306"/>
                  <a:gd name="T9" fmla="*/ 96 h 378"/>
                  <a:gd name="T10" fmla="*/ 180 w 306"/>
                  <a:gd name="T11" fmla="*/ 189 h 378"/>
                  <a:gd name="T12" fmla="*/ 311 w 306"/>
                  <a:gd name="T13" fmla="*/ 283 h 378"/>
                  <a:gd name="T14" fmla="*/ 168 w 306"/>
                  <a:gd name="T15" fmla="*/ 212 h 378"/>
                  <a:gd name="T16" fmla="*/ 156 w 306"/>
                  <a:gd name="T17" fmla="*/ 377 h 378"/>
                  <a:gd name="T18" fmla="*/ 143 w 306"/>
                  <a:gd name="T19" fmla="*/ 212 h 378"/>
                  <a:gd name="T20" fmla="*/ 0 w 306"/>
                  <a:gd name="T21" fmla="*/ 283 h 378"/>
                  <a:gd name="T22" fmla="*/ 131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6" name="Freeform 31"/>
              <p:cNvSpPr>
                <a:spLocks/>
              </p:cNvSpPr>
              <p:nvPr/>
            </p:nvSpPr>
            <p:spPr bwMode="auto">
              <a:xfrm>
                <a:off x="363" y="182"/>
                <a:ext cx="609" cy="560"/>
              </a:xfrm>
              <a:custGeom>
                <a:avLst/>
                <a:gdLst>
                  <a:gd name="T0" fmla="*/ 266 w 610"/>
                  <a:gd name="T1" fmla="*/ 257 h 560"/>
                  <a:gd name="T2" fmla="*/ 152 w 610"/>
                  <a:gd name="T3" fmla="*/ 0 h 560"/>
                  <a:gd name="T4" fmla="*/ 305 w 610"/>
                  <a:gd name="T5" fmla="*/ 233 h 560"/>
                  <a:gd name="T6" fmla="*/ 452 w 610"/>
                  <a:gd name="T7" fmla="*/ 0 h 560"/>
                  <a:gd name="T8" fmla="*/ 339 w 610"/>
                  <a:gd name="T9" fmla="*/ 257 h 560"/>
                  <a:gd name="T10" fmla="*/ 606 w 610"/>
                  <a:gd name="T11" fmla="*/ 280 h 560"/>
                  <a:gd name="T12" fmla="*/ 338 w 610"/>
                  <a:gd name="T13" fmla="*/ 302 h 560"/>
                  <a:gd name="T14" fmla="*/ 452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7"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8"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9" name="Freeform 34"/>
              <p:cNvSpPr>
                <a:spLocks/>
              </p:cNvSpPr>
              <p:nvPr/>
            </p:nvSpPr>
            <p:spPr bwMode="auto">
              <a:xfrm>
                <a:off x="527" y="288"/>
                <a:ext cx="284" cy="348"/>
              </a:xfrm>
              <a:custGeom>
                <a:avLst/>
                <a:gdLst>
                  <a:gd name="T0" fmla="*/ 0 w 282"/>
                  <a:gd name="T1" fmla="*/ 88 h 348"/>
                  <a:gd name="T2" fmla="*/ 131 w 282"/>
                  <a:gd name="T3" fmla="*/ 151 h 348"/>
                  <a:gd name="T4" fmla="*/ 144 w 282"/>
                  <a:gd name="T5" fmla="*/ 0 h 348"/>
                  <a:gd name="T6" fmla="*/ 156 w 282"/>
                  <a:gd name="T7" fmla="*/ 151 h 348"/>
                  <a:gd name="T8" fmla="*/ 286 w 282"/>
                  <a:gd name="T9" fmla="*/ 88 h 348"/>
                  <a:gd name="T10" fmla="*/ 168 w 282"/>
                  <a:gd name="T11" fmla="*/ 174 h 348"/>
                  <a:gd name="T12" fmla="*/ 287 w 282"/>
                  <a:gd name="T13" fmla="*/ 259 h 348"/>
                  <a:gd name="T14" fmla="*/ 156 w 282"/>
                  <a:gd name="T15" fmla="*/ 197 h 348"/>
                  <a:gd name="T16" fmla="*/ 144 w 282"/>
                  <a:gd name="T17" fmla="*/ 347 h 348"/>
                  <a:gd name="T18" fmla="*/ 131 w 282"/>
                  <a:gd name="T19" fmla="*/ 197 h 348"/>
                  <a:gd name="T20" fmla="*/ 0 w 282"/>
                  <a:gd name="T21" fmla="*/ 261 h 348"/>
                  <a:gd name="T22" fmla="*/ 119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0"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1"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2"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3"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4" name="Freeform 39"/>
              <p:cNvSpPr>
                <a:spLocks/>
              </p:cNvSpPr>
              <p:nvPr/>
            </p:nvSpPr>
            <p:spPr bwMode="auto">
              <a:xfrm>
                <a:off x="424" y="235"/>
                <a:ext cx="489" cy="454"/>
              </a:xfrm>
              <a:custGeom>
                <a:avLst/>
                <a:gdLst>
                  <a:gd name="T0" fmla="*/ 201 w 496"/>
                  <a:gd name="T1" fmla="*/ 204 h 454"/>
                  <a:gd name="T2" fmla="*/ 119 w 496"/>
                  <a:gd name="T3" fmla="*/ 1 h 454"/>
                  <a:gd name="T4" fmla="*/ 239 w 496"/>
                  <a:gd name="T5" fmla="*/ 180 h 454"/>
                  <a:gd name="T6" fmla="*/ 354 w 496"/>
                  <a:gd name="T7" fmla="*/ 0 h 454"/>
                  <a:gd name="T8" fmla="*/ 272 w 496"/>
                  <a:gd name="T9" fmla="*/ 204 h 454"/>
                  <a:gd name="T10" fmla="*/ 474 w 496"/>
                  <a:gd name="T11" fmla="*/ 227 h 454"/>
                  <a:gd name="T12" fmla="*/ 271 w 496"/>
                  <a:gd name="T13" fmla="*/ 249 h 454"/>
                  <a:gd name="T14" fmla="*/ 355 w 496"/>
                  <a:gd name="T15" fmla="*/ 453 h 454"/>
                  <a:gd name="T16" fmla="*/ 239 w 496"/>
                  <a:gd name="T17" fmla="*/ 273 h 454"/>
                  <a:gd name="T18" fmla="*/ 119 w 496"/>
                  <a:gd name="T19" fmla="*/ 453 h 454"/>
                  <a:gd name="T20" fmla="*/ 200 w 496"/>
                  <a:gd name="T21" fmla="*/ 251 h 454"/>
                  <a:gd name="T22" fmla="*/ 0 w 496"/>
                  <a:gd name="T23" fmla="*/ 227 h 454"/>
                  <a:gd name="T24" fmla="*/ 201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5"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6" name="Freeform 41"/>
              <p:cNvSpPr>
                <a:spLocks/>
              </p:cNvSpPr>
              <p:nvPr/>
            </p:nvSpPr>
            <p:spPr bwMode="auto">
              <a:xfrm>
                <a:off x="436" y="248"/>
                <a:ext cx="465" cy="428"/>
              </a:xfrm>
              <a:custGeom>
                <a:avLst/>
                <a:gdLst>
                  <a:gd name="T0" fmla="*/ 193 w 467"/>
                  <a:gd name="T1" fmla="*/ 191 h 428"/>
                  <a:gd name="T2" fmla="*/ 116 w 467"/>
                  <a:gd name="T3" fmla="*/ 0 h 428"/>
                  <a:gd name="T4" fmla="*/ 231 w 467"/>
                  <a:gd name="T5" fmla="*/ 167 h 428"/>
                  <a:gd name="T6" fmla="*/ 347 w 467"/>
                  <a:gd name="T7" fmla="*/ 0 h 428"/>
                  <a:gd name="T8" fmla="*/ 267 w 467"/>
                  <a:gd name="T9" fmla="*/ 191 h 428"/>
                  <a:gd name="T10" fmla="*/ 460 w 467"/>
                  <a:gd name="T11" fmla="*/ 214 h 428"/>
                  <a:gd name="T12" fmla="*/ 266 w 467"/>
                  <a:gd name="T13" fmla="*/ 236 h 428"/>
                  <a:gd name="T14" fmla="*/ 347 w 467"/>
                  <a:gd name="T15" fmla="*/ 427 h 428"/>
                  <a:gd name="T16" fmla="*/ 231 w 467"/>
                  <a:gd name="T17" fmla="*/ 260 h 428"/>
                  <a:gd name="T18" fmla="*/ 116 w 467"/>
                  <a:gd name="T19" fmla="*/ 427 h 428"/>
                  <a:gd name="T20" fmla="*/ 192 w 467"/>
                  <a:gd name="T21" fmla="*/ 237 h 428"/>
                  <a:gd name="T22" fmla="*/ 0 w 467"/>
                  <a:gd name="T23" fmla="*/ 214 h 428"/>
                  <a:gd name="T24" fmla="*/ 193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7"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8"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9"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0"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1"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2"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3"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4" name="Freeform 49"/>
              <p:cNvSpPr>
                <a:spLocks/>
              </p:cNvSpPr>
              <p:nvPr/>
            </p:nvSpPr>
            <p:spPr bwMode="auto">
              <a:xfrm>
                <a:off x="496" y="302"/>
                <a:ext cx="344" cy="321"/>
              </a:xfrm>
              <a:custGeom>
                <a:avLst/>
                <a:gdLst>
                  <a:gd name="T0" fmla="*/ 129 w 351"/>
                  <a:gd name="T1" fmla="*/ 138 h 321"/>
                  <a:gd name="T2" fmla="*/ 83 w 351"/>
                  <a:gd name="T3" fmla="*/ 0 h 321"/>
                  <a:gd name="T4" fmla="*/ 166 w 351"/>
                  <a:gd name="T5" fmla="*/ 113 h 321"/>
                  <a:gd name="T6" fmla="*/ 248 w 351"/>
                  <a:gd name="T7" fmla="*/ 0 h 321"/>
                  <a:gd name="T8" fmla="*/ 200 w 351"/>
                  <a:gd name="T9" fmla="*/ 138 h 321"/>
                  <a:gd name="T10" fmla="*/ 329 w 351"/>
                  <a:gd name="T11" fmla="*/ 160 h 321"/>
                  <a:gd name="T12" fmla="*/ 199 w 351"/>
                  <a:gd name="T13" fmla="*/ 181 h 321"/>
                  <a:gd name="T14" fmla="*/ 248 w 351"/>
                  <a:gd name="T15" fmla="*/ 319 h 321"/>
                  <a:gd name="T16" fmla="*/ 166 w 351"/>
                  <a:gd name="T17" fmla="*/ 206 h 321"/>
                  <a:gd name="T18" fmla="*/ 83 w 351"/>
                  <a:gd name="T19" fmla="*/ 320 h 321"/>
                  <a:gd name="T20" fmla="*/ 129 w 351"/>
                  <a:gd name="T21" fmla="*/ 182 h 321"/>
                  <a:gd name="T22" fmla="*/ 0 w 351"/>
                  <a:gd name="T23" fmla="*/ 160 h 321"/>
                  <a:gd name="T24" fmla="*/ 129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5"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6" name="Freeform 51"/>
              <p:cNvSpPr>
                <a:spLocks/>
              </p:cNvSpPr>
              <p:nvPr/>
            </p:nvSpPr>
            <p:spPr bwMode="auto">
              <a:xfrm>
                <a:off x="508" y="315"/>
                <a:ext cx="320" cy="295"/>
              </a:xfrm>
              <a:custGeom>
                <a:avLst/>
                <a:gdLst>
                  <a:gd name="T0" fmla="*/ 120 w 322"/>
                  <a:gd name="T1" fmla="*/ 125 h 295"/>
                  <a:gd name="T2" fmla="*/ 80 w 322"/>
                  <a:gd name="T3" fmla="*/ 0 h 295"/>
                  <a:gd name="T4" fmla="*/ 158 w 322"/>
                  <a:gd name="T5" fmla="*/ 100 h 295"/>
                  <a:gd name="T6" fmla="*/ 237 w 322"/>
                  <a:gd name="T7" fmla="*/ 0 h 295"/>
                  <a:gd name="T8" fmla="*/ 194 w 322"/>
                  <a:gd name="T9" fmla="*/ 125 h 295"/>
                  <a:gd name="T10" fmla="*/ 315 w 322"/>
                  <a:gd name="T11" fmla="*/ 147 h 295"/>
                  <a:gd name="T12" fmla="*/ 193 w 322"/>
                  <a:gd name="T13" fmla="*/ 168 h 295"/>
                  <a:gd name="T14" fmla="*/ 237 w 322"/>
                  <a:gd name="T15" fmla="*/ 293 h 295"/>
                  <a:gd name="T16" fmla="*/ 158 w 322"/>
                  <a:gd name="T17" fmla="*/ 193 h 295"/>
                  <a:gd name="T18" fmla="*/ 80 w 322"/>
                  <a:gd name="T19" fmla="*/ 294 h 295"/>
                  <a:gd name="T20" fmla="*/ 119 w 322"/>
                  <a:gd name="T21" fmla="*/ 170 h 295"/>
                  <a:gd name="T22" fmla="*/ 0 w 322"/>
                  <a:gd name="T23" fmla="*/ 147 h 295"/>
                  <a:gd name="T24" fmla="*/ 120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7" name="Freeform 52"/>
              <p:cNvSpPr>
                <a:spLocks/>
              </p:cNvSpPr>
              <p:nvPr/>
            </p:nvSpPr>
            <p:spPr bwMode="auto">
              <a:xfrm>
                <a:off x="580" y="354"/>
                <a:ext cx="175" cy="217"/>
              </a:xfrm>
              <a:custGeom>
                <a:avLst/>
                <a:gdLst>
                  <a:gd name="T0" fmla="*/ 0 w 176"/>
                  <a:gd name="T1" fmla="*/ 55 h 217"/>
                  <a:gd name="T2" fmla="*/ 76 w 176"/>
                  <a:gd name="T3" fmla="*/ 85 h 217"/>
                  <a:gd name="T4" fmla="*/ 88 w 176"/>
                  <a:gd name="T5" fmla="*/ 0 h 217"/>
                  <a:gd name="T6" fmla="*/ 96 w 176"/>
                  <a:gd name="T7" fmla="*/ 85 h 217"/>
                  <a:gd name="T8" fmla="*/ 171 w 176"/>
                  <a:gd name="T9" fmla="*/ 53 h 217"/>
                  <a:gd name="T10" fmla="*/ 109 w 176"/>
                  <a:gd name="T11" fmla="*/ 108 h 217"/>
                  <a:gd name="T12" fmla="*/ 172 w 176"/>
                  <a:gd name="T13" fmla="*/ 161 h 217"/>
                  <a:gd name="T14" fmla="*/ 96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8"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9"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70"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71" name="Freeform 56"/>
              <p:cNvSpPr>
                <a:spLocks/>
              </p:cNvSpPr>
              <p:nvPr/>
            </p:nvSpPr>
            <p:spPr bwMode="auto">
              <a:xfrm>
                <a:off x="593" y="368"/>
                <a:ext cx="151" cy="188"/>
              </a:xfrm>
              <a:custGeom>
                <a:avLst/>
                <a:gdLst>
                  <a:gd name="T0" fmla="*/ 0 w 152"/>
                  <a:gd name="T1" fmla="*/ 48 h 188"/>
                  <a:gd name="T2" fmla="*/ 64 w 152"/>
                  <a:gd name="T3" fmla="*/ 71 h 188"/>
                  <a:gd name="T4" fmla="*/ 76 w 152"/>
                  <a:gd name="T5" fmla="*/ 0 h 188"/>
                  <a:gd name="T6" fmla="*/ 84 w 152"/>
                  <a:gd name="T7" fmla="*/ 71 h 188"/>
                  <a:gd name="T8" fmla="*/ 148 w 152"/>
                  <a:gd name="T9" fmla="*/ 48 h 188"/>
                  <a:gd name="T10" fmla="*/ 97 w 152"/>
                  <a:gd name="T11" fmla="*/ 94 h 188"/>
                  <a:gd name="T12" fmla="*/ 148 w 152"/>
                  <a:gd name="T13" fmla="*/ 141 h 188"/>
                  <a:gd name="T14" fmla="*/ 84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72"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73"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490555" name="Rectangle 59"/>
          <p:cNvSpPr>
            <a:spLocks noGrp="1" noChangeArrowheads="1"/>
          </p:cNvSpPr>
          <p:nvPr>
            <p:ph type="title"/>
          </p:nvPr>
        </p:nvSpPr>
        <p:spPr bwMode="auto">
          <a:xfrm>
            <a:off x="1485900" y="476250"/>
            <a:ext cx="767715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5124" name="Rectangle 60"/>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 id="2147485469" r:id="rId12"/>
    <p:sldLayoutId id="2147485470" r:id="rId13"/>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bwMode="auto">
          <a:xfrm>
            <a:off x="1485900" y="476250"/>
            <a:ext cx="767715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614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373" r:id="rId1"/>
    <p:sldLayoutId id="2147485374" r:id="rId2"/>
    <p:sldLayoutId id="2147485375" r:id="rId3"/>
    <p:sldLayoutId id="2147485376" r:id="rId4"/>
    <p:sldLayoutId id="2147485377" r:id="rId5"/>
    <p:sldLayoutId id="2147485378" r:id="rId6"/>
    <p:sldLayoutId id="2147485379" r:id="rId7"/>
    <p:sldLayoutId id="2147485380" r:id="rId8"/>
    <p:sldLayoutId id="2147485381" r:id="rId9"/>
    <p:sldLayoutId id="2147485382" r:id="rId10"/>
    <p:sldLayoutId id="2147485383" r:id="rId11"/>
    <p:sldLayoutId id="2147485384" r:id="rId12"/>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73122"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773123"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773124"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mn-ea"/>
              </a:defRPr>
            </a:lvl1pPr>
          </a:lstStyle>
          <a:p>
            <a:pPr>
              <a:defRPr/>
            </a:pPr>
            <a:endParaRPr lang="tr-TR" altLang="zh-TW"/>
          </a:p>
        </p:txBody>
      </p:sp>
      <p:sp>
        <p:nvSpPr>
          <p:cNvPr id="773125"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mn-ea"/>
              </a:defRPr>
            </a:lvl1pPr>
          </a:lstStyle>
          <a:p>
            <a:pPr>
              <a:defRPr/>
            </a:pPr>
            <a:endParaRPr lang="tr-TR" altLang="zh-TW"/>
          </a:p>
        </p:txBody>
      </p:sp>
      <p:sp>
        <p:nvSpPr>
          <p:cNvPr id="773126"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mn-ea"/>
              </a:defRPr>
            </a:lvl1pPr>
          </a:lstStyle>
          <a:p>
            <a:pPr>
              <a:defRPr/>
            </a:pPr>
            <a:fld id="{5968158B-E885-47E7-BD45-22810FD309ED}" type="slidenum">
              <a:rPr lang="zh-TW" altLang="tr-TR"/>
              <a:pPr>
                <a:defRPr/>
              </a:pPr>
              <a:t>‹#›</a:t>
            </a:fld>
            <a:endParaRPr lang="tr-TR" altLang="zh-TW"/>
          </a:p>
        </p:txBody>
      </p:sp>
    </p:spTree>
  </p:cSld>
  <p:clrMap bg1="dk2" tx1="lt1" bg2="dk1" tx2="lt2" accent1="accent1" accent2="accent2" accent3="accent3" accent4="accent4" accent5="accent5" accent6="accent6" hlink="hlink" folHlink="folHlink"/>
  <p:sldLayoutIdLst>
    <p:sldLayoutId id="2147485385" r:id="rId1"/>
    <p:sldLayoutId id="2147485386" r:id="rId2"/>
    <p:sldLayoutId id="2147485387" r:id="rId3"/>
    <p:sldLayoutId id="2147485388" r:id="rId4"/>
    <p:sldLayoutId id="2147485389" r:id="rId5"/>
    <p:sldLayoutId id="2147485390" r:id="rId6"/>
    <p:sldLayoutId id="2147485391" r:id="rId7"/>
    <p:sldLayoutId id="2147485392" r:id="rId8"/>
    <p:sldLayoutId id="2147485393" r:id="rId9"/>
    <p:sldLayoutId id="2147485394" r:id="rId10"/>
    <p:sldLayoutId id="2147485395" r:id="rId11"/>
    <p:sldLayoutId id="2147485396" r:id="rId12"/>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99331"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99332"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p>
        </p:txBody>
      </p:sp>
      <p:sp>
        <p:nvSpPr>
          <p:cNvPr id="9933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p>
        </p:txBody>
      </p:sp>
      <p:sp>
        <p:nvSpPr>
          <p:cNvPr id="99334"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fld id="{D0AEE446-FCAE-4910-8451-ED7728964C76}" type="slidenum">
              <a:rPr lang="zh-TW" altLang="tr-TR"/>
              <a:pPr>
                <a:defRPr/>
              </a:pPr>
              <a:t>‹#›</a:t>
            </a:fld>
            <a:endParaRPr lang="tr-TR" altLang="zh-TW"/>
          </a:p>
        </p:txBody>
      </p:sp>
    </p:spTree>
  </p:cSld>
  <p:clrMap bg1="dk2" tx1="lt1" bg2="dk1" tx2="lt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 id="21474854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99331"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99332"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4"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fld id="{D0AEE446-FCAE-4910-8451-ED7728964C7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579114436"/>
      </p:ext>
    </p:extLst>
  </p:cSld>
  <p:clrMap bg1="dk2" tx1="lt1" bg2="dk1" tx2="lt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8.xml"/><Relationship Id="rId18" Type="http://schemas.openxmlformats.org/officeDocument/2006/relationships/image" Target="../media/image9.png"/><Relationship Id="rId26" Type="http://schemas.openxmlformats.org/officeDocument/2006/relationships/image" Target="../media/image13.jpeg"/><Relationship Id="rId3" Type="http://schemas.openxmlformats.org/officeDocument/2006/relationships/notesSlide" Target="../notesSlides/notesSlide1.xml"/><Relationship Id="rId21" Type="http://schemas.openxmlformats.org/officeDocument/2006/relationships/slide" Target="slide55.xml"/><Relationship Id="rId34" Type="http://schemas.openxmlformats.org/officeDocument/2006/relationships/image" Target="../media/image16.jpeg"/><Relationship Id="rId7" Type="http://schemas.openxmlformats.org/officeDocument/2006/relationships/oleObject" Target="../embeddings/oleObject2.bin"/><Relationship Id="rId12" Type="http://schemas.openxmlformats.org/officeDocument/2006/relationships/image" Target="../media/image7.png"/><Relationship Id="rId17" Type="http://schemas.openxmlformats.org/officeDocument/2006/relationships/slide" Target="slide30.xml"/><Relationship Id="rId25" Type="http://schemas.openxmlformats.org/officeDocument/2006/relationships/slide" Target="slide18.xml"/><Relationship Id="rId33" Type="http://schemas.openxmlformats.org/officeDocument/2006/relationships/slide" Target="slide14.xml"/><Relationship Id="rId2" Type="http://schemas.openxmlformats.org/officeDocument/2006/relationships/slideLayout" Target="../slideLayouts/slideLayout23.xml"/><Relationship Id="rId16" Type="http://schemas.openxmlformats.org/officeDocument/2006/relationships/image" Target="../media/image8.jpeg"/><Relationship Id="rId20" Type="http://schemas.openxmlformats.org/officeDocument/2006/relationships/image" Target="../media/image10.jpeg"/><Relationship Id="rId29" Type="http://schemas.openxmlformats.org/officeDocument/2006/relationships/slide" Target="slide35.xml"/><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slide" Target="slide2.xml"/><Relationship Id="rId24" Type="http://schemas.openxmlformats.org/officeDocument/2006/relationships/image" Target="../media/image12.jpeg"/><Relationship Id="rId32" Type="http://schemas.openxmlformats.org/officeDocument/2006/relationships/image" Target="../media/image15.jpeg"/><Relationship Id="rId5" Type="http://schemas.openxmlformats.org/officeDocument/2006/relationships/slide" Target="slide10.xml"/><Relationship Id="rId15" Type="http://schemas.openxmlformats.org/officeDocument/2006/relationships/slide" Target="slide5.xml"/><Relationship Id="rId23" Type="http://schemas.openxmlformats.org/officeDocument/2006/relationships/slide" Target="slide24.xml"/><Relationship Id="rId28" Type="http://schemas.openxmlformats.org/officeDocument/2006/relationships/oleObject" Target="../embeddings/oleObject4.bin"/><Relationship Id="rId10" Type="http://schemas.openxmlformats.org/officeDocument/2006/relationships/image" Target="../media/image6.jpeg"/><Relationship Id="rId19" Type="http://schemas.openxmlformats.org/officeDocument/2006/relationships/slide" Target="slide42.xml"/><Relationship Id="rId31" Type="http://schemas.openxmlformats.org/officeDocument/2006/relationships/slide" Target="slide51.xml"/><Relationship Id="rId4" Type="http://schemas.openxmlformats.org/officeDocument/2006/relationships/oleObject" Target="../embeddings/oleObject1.bin"/><Relationship Id="rId9" Type="http://schemas.openxmlformats.org/officeDocument/2006/relationships/audio" Target="../media/audio2.wav"/><Relationship Id="rId14" Type="http://schemas.openxmlformats.org/officeDocument/2006/relationships/oleObject" Target="../embeddings/oleObject3.bin"/><Relationship Id="rId22" Type="http://schemas.openxmlformats.org/officeDocument/2006/relationships/image" Target="../media/image11.jpeg"/><Relationship Id="rId27" Type="http://schemas.openxmlformats.org/officeDocument/2006/relationships/slide" Target="slide58.xml"/><Relationship Id="rId30"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5.xml"/><Relationship Id="rId7" Type="http://schemas.microsoft.com/office/2007/relationships/media" Target="../media/media2.wmv"/><Relationship Id="rId2" Type="http://schemas.openxmlformats.org/officeDocument/2006/relationships/slideLayout" Target="../slideLayouts/slideLayout73.xml"/><Relationship Id="rId1" Type="http://schemas.openxmlformats.org/officeDocument/2006/relationships/video" Target="../media/media2.wmv"/><Relationship Id="rId6" Type="http://schemas.openxmlformats.org/officeDocument/2006/relationships/hyperlink" Target="http://en.wikipedia.org/wiki/Moon_phase" TargetMode="External"/><Relationship Id="rId5" Type="http://schemas.openxmlformats.org/officeDocument/2006/relationships/image" Target="../media/image25.png"/><Relationship Id="rId4" Type="http://schemas.openxmlformats.org/officeDocument/2006/relationships/hyperlink" Target="http://upload.wikimedia.org/wikipedia/commons/e/e3/Phases_of_the_Moon.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3.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3.xml"/><Relationship Id="rId5" Type="http://schemas.openxmlformats.org/officeDocument/2006/relationships/image" Target="../media/image18.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2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39.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video" Target="../media/media1.M1V"/><Relationship Id="rId5" Type="http://schemas.openxmlformats.org/officeDocument/2006/relationships/image" Target="../media/image17.png"/><Relationship Id="rId4" Type="http://schemas.microsoft.com/office/2007/relationships/media" Target="../media/media1.M1V"/></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2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4.xml"/><Relationship Id="rId1" Type="http://schemas.openxmlformats.org/officeDocument/2006/relationships/video" Target="../media/media3.wmv"/><Relationship Id="rId6" Type="http://schemas.openxmlformats.org/officeDocument/2006/relationships/image" Target="../media/image33.png"/><Relationship Id="rId5" Type="http://schemas.microsoft.com/office/2007/relationships/media" Target="../media/media3.wmv"/><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27.xml"/><Relationship Id="rId5" Type="http://schemas.openxmlformats.org/officeDocument/2006/relationships/image" Target="../media/image18.jpe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39.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39.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3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4.xml"/><Relationship Id="rId1" Type="http://schemas.openxmlformats.org/officeDocument/2006/relationships/video" Target="../media/media4.M1V"/><Relationship Id="rId6" Type="http://schemas.openxmlformats.org/officeDocument/2006/relationships/image" Target="../media/image37.png"/><Relationship Id="rId5" Type="http://schemas.microsoft.com/office/2007/relationships/media" Target="../media/media4.M1V"/><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3.xml"/><Relationship Id="rId1" Type="http://schemas.openxmlformats.org/officeDocument/2006/relationships/video" Target="../media/media5.wmv"/><Relationship Id="rId6" Type="http://schemas.openxmlformats.org/officeDocument/2006/relationships/image" Target="../media/image38.png"/><Relationship Id="rId5" Type="http://schemas.microsoft.com/office/2007/relationships/media" Target="../media/media5.wmv"/><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9.png"/><Relationship Id="rId2" Type="http://schemas.openxmlformats.org/officeDocument/2006/relationships/slideLayout" Target="../slideLayouts/slideLayout144.xml"/><Relationship Id="rId1" Type="http://schemas.openxmlformats.org/officeDocument/2006/relationships/video" Target="../media/media6.wmv"/><Relationship Id="rId6" Type="http://schemas.microsoft.com/office/2007/relationships/media" Target="../media/media6.wmv"/><Relationship Id="rId5" Type="http://schemas.openxmlformats.org/officeDocument/2006/relationships/image" Target="../media/image18.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43.png"/><Relationship Id="rId5" Type="http://schemas.openxmlformats.org/officeDocument/2006/relationships/oleObject" Target="../embeddings/oleObject6.bin"/><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4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6.xml"/><Relationship Id="rId1" Type="http://schemas.openxmlformats.org/officeDocument/2006/relationships/video" Target="../media/media7.wmv"/><Relationship Id="rId5" Type="http://schemas.openxmlformats.org/officeDocument/2006/relationships/image" Target="../media/image50.png"/><Relationship Id="rId4" Type="http://schemas.microsoft.com/office/2007/relationships/media" Target="../media/media7.wmv"/></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6.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6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52.png"/><Relationship Id="rId2" Type="http://schemas.openxmlformats.org/officeDocument/2006/relationships/slideLayout" Target="../slideLayouts/slideLayout156.xml"/><Relationship Id="rId1" Type="http://schemas.openxmlformats.org/officeDocument/2006/relationships/video" Target="../media/media8.M1V"/><Relationship Id="rId6" Type="http://schemas.microsoft.com/office/2007/relationships/media" Target="../media/media8.M1V"/><Relationship Id="rId5" Type="http://schemas.openxmlformats.org/officeDocument/2006/relationships/image" Target="../media/image18.jpeg"/><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11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9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80.xml"/><Relationship Id="rId6" Type="http://schemas.openxmlformats.org/officeDocument/2006/relationships/image" Target="../media/image18.jpeg"/><Relationship Id="rId5" Type="http://schemas.openxmlformats.org/officeDocument/2006/relationships/image" Target="../media/image62.jpeg"/><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42" name="Object 4"/>
          <p:cNvGraphicFramePr>
            <a:graphicFrameLocks noChangeAspect="1"/>
          </p:cNvGraphicFramePr>
          <p:nvPr/>
        </p:nvGraphicFramePr>
        <p:xfrm>
          <a:off x="4330702" y="2924179"/>
          <a:ext cx="1152525" cy="936625"/>
        </p:xfrm>
        <a:graphic>
          <a:graphicData uri="http://schemas.openxmlformats.org/presentationml/2006/ole">
            <p:oleObj spid="_x0000_s61847" name="Clip" r:id="rId4" imgW="755807" imgH="662464" progId="">
              <p:embed/>
            </p:oleObj>
          </a:graphicData>
        </a:graphic>
      </p:graphicFrame>
      <p:graphicFrame>
        <p:nvGraphicFramePr>
          <p:cNvPr id="61443" name="Object 5">
            <a:hlinkClick r:id="rId5" action="ppaction://hlinksldjump" highlightClick="1">
              <a:snd r:embed="rId6" name="CAMERA.WAV"/>
            </a:hlinkClick>
          </p:cNvPr>
          <p:cNvGraphicFramePr>
            <a:graphicFrameLocks noChangeAspect="1"/>
          </p:cNvGraphicFramePr>
          <p:nvPr>
            <p:extLst>
              <p:ext uri="{D42A27DB-BD31-4B8C-83A1-F6EECF244321}">
                <p14:modId xmlns:p14="http://schemas.microsoft.com/office/powerpoint/2010/main" xmlns="" val="1913292631"/>
              </p:ext>
            </p:extLst>
          </p:nvPr>
        </p:nvGraphicFramePr>
        <p:xfrm>
          <a:off x="5744985" y="554381"/>
          <a:ext cx="1119188" cy="842963"/>
        </p:xfrm>
        <a:graphic>
          <a:graphicData uri="http://schemas.openxmlformats.org/presentationml/2006/ole">
            <p:oleObj spid="_x0000_s61848" name="多媒體項目" r:id="rId7" imgW="2553265" imgH="2079333" progId="">
              <p:embed/>
            </p:oleObj>
          </a:graphicData>
        </a:graphic>
      </p:graphicFrame>
      <p:pic>
        <p:nvPicPr>
          <p:cNvPr id="61444" name="Picture 10" descr="o0010">
            <a:hlinkClick r:id="rId8" action="ppaction://hlinksldjump">
              <a:snd r:embed="rId9" name="MU43.WAV"/>
            </a:hlinkClick>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25480" y="4699004"/>
            <a:ext cx="1419225" cy="112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5" name="Picture 13" descr="GALAXY">
            <a:hlinkClick r:id="rId11" action="ppaction://hlinksldjump" highlightClick="1">
              <a:snd r:embed="rId9" name="MU43.WAV"/>
            </a:hlinkClick>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172450" y="2055813"/>
            <a:ext cx="1733550" cy="106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1446" name="Object 14">
            <a:hlinkClick r:id="rId13" action="ppaction://hlinksldjump" highlightClick="1">
              <a:snd r:embed="rId6" name="CAMERA.WAV"/>
            </a:hlinkClick>
          </p:cNvPr>
          <p:cNvGraphicFramePr>
            <a:graphicFrameLocks noChangeAspect="1"/>
          </p:cNvGraphicFramePr>
          <p:nvPr>
            <p:extLst>
              <p:ext uri="{D42A27DB-BD31-4B8C-83A1-F6EECF244321}">
                <p14:modId xmlns:p14="http://schemas.microsoft.com/office/powerpoint/2010/main" xmlns="" val="3295268960"/>
              </p:ext>
            </p:extLst>
          </p:nvPr>
        </p:nvGraphicFramePr>
        <p:xfrm>
          <a:off x="7096919" y="743864"/>
          <a:ext cx="881856" cy="579090"/>
        </p:xfrm>
        <a:graphic>
          <a:graphicData uri="http://schemas.openxmlformats.org/presentationml/2006/ole">
            <p:oleObj spid="_x0000_s61849" name="多媒體項目" r:id="rId14" imgW="2763137" imgH="1962018" progId="">
              <p:embed/>
            </p:oleObj>
          </a:graphicData>
        </a:graphic>
      </p:graphicFrame>
      <p:sp>
        <p:nvSpPr>
          <p:cNvPr id="61447" name="AutoShape 17"/>
          <p:cNvSpPr>
            <a:spLocks noChangeArrowheads="1"/>
          </p:cNvSpPr>
          <p:nvPr/>
        </p:nvSpPr>
        <p:spPr bwMode="auto">
          <a:xfrm rot="19433722">
            <a:off x="6088221" y="2284413"/>
            <a:ext cx="974408" cy="215900"/>
          </a:xfrm>
          <a:prstGeom prst="rightArrow">
            <a:avLst>
              <a:gd name="adj1" fmla="val 50000"/>
              <a:gd name="adj2" fmla="val 219853"/>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48" name="AutoShape 18"/>
          <p:cNvSpPr>
            <a:spLocks noChangeArrowheads="1"/>
          </p:cNvSpPr>
          <p:nvPr/>
        </p:nvSpPr>
        <p:spPr bwMode="auto">
          <a:xfrm rot="14280604">
            <a:off x="3533142" y="2266158"/>
            <a:ext cx="888683" cy="233363"/>
          </a:xfrm>
          <a:prstGeom prst="rightArrow">
            <a:avLst>
              <a:gd name="adj1" fmla="val 50000"/>
              <a:gd name="adj2" fmla="val 130612"/>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49" name="AutoShape 19"/>
          <p:cNvSpPr>
            <a:spLocks noChangeArrowheads="1"/>
          </p:cNvSpPr>
          <p:nvPr/>
        </p:nvSpPr>
        <p:spPr bwMode="auto">
          <a:xfrm rot="683195">
            <a:off x="6359684" y="4005263"/>
            <a:ext cx="974408" cy="215900"/>
          </a:xfrm>
          <a:prstGeom prst="rightArrow">
            <a:avLst>
              <a:gd name="adj1" fmla="val 50000"/>
              <a:gd name="adj2" fmla="val 219853"/>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50" name="AutoShape 20"/>
          <p:cNvSpPr>
            <a:spLocks noChangeArrowheads="1"/>
          </p:cNvSpPr>
          <p:nvPr/>
        </p:nvSpPr>
        <p:spPr bwMode="auto">
          <a:xfrm rot="4214942">
            <a:off x="5120643" y="4558508"/>
            <a:ext cx="831533" cy="236537"/>
          </a:xfrm>
          <a:prstGeom prst="rightArrow">
            <a:avLst>
              <a:gd name="adj1" fmla="val 50000"/>
              <a:gd name="adj2" fmla="val 83893"/>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51" name="AutoShape 21"/>
          <p:cNvSpPr>
            <a:spLocks noChangeArrowheads="1"/>
          </p:cNvSpPr>
          <p:nvPr/>
        </p:nvSpPr>
        <p:spPr bwMode="auto">
          <a:xfrm rot="11473851">
            <a:off x="2788604" y="3141663"/>
            <a:ext cx="960120" cy="220662"/>
          </a:xfrm>
          <a:prstGeom prst="rightArrow">
            <a:avLst>
              <a:gd name="adj1" fmla="val 50000"/>
              <a:gd name="adj2" fmla="val 201799"/>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52" name="AutoShape 22"/>
          <p:cNvSpPr>
            <a:spLocks noChangeArrowheads="1"/>
          </p:cNvSpPr>
          <p:nvPr/>
        </p:nvSpPr>
        <p:spPr bwMode="auto">
          <a:xfrm rot="9965708">
            <a:off x="2665174" y="3859215"/>
            <a:ext cx="967264" cy="174625"/>
          </a:xfrm>
          <a:prstGeom prst="rightArrow">
            <a:avLst>
              <a:gd name="adj1" fmla="val 50000"/>
              <a:gd name="adj2" fmla="val 263409"/>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53" name="AutoShape 23"/>
          <p:cNvSpPr>
            <a:spLocks noChangeArrowheads="1"/>
          </p:cNvSpPr>
          <p:nvPr/>
        </p:nvSpPr>
        <p:spPr bwMode="auto">
          <a:xfrm rot="21044883">
            <a:off x="6342223" y="3213100"/>
            <a:ext cx="974408" cy="215900"/>
          </a:xfrm>
          <a:prstGeom prst="rightArrow">
            <a:avLst>
              <a:gd name="adj1" fmla="val 50000"/>
              <a:gd name="adj2" fmla="val 219853"/>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54" name="AutoShape 24"/>
          <p:cNvSpPr>
            <a:spLocks noChangeArrowheads="1"/>
          </p:cNvSpPr>
          <p:nvPr/>
        </p:nvSpPr>
        <p:spPr bwMode="auto">
          <a:xfrm rot="9213256">
            <a:off x="3142615" y="4435475"/>
            <a:ext cx="917258" cy="147638"/>
          </a:xfrm>
          <a:prstGeom prst="rightArrow">
            <a:avLst>
              <a:gd name="adj1" fmla="val 50000"/>
              <a:gd name="adj2" fmla="val 243279"/>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55" name="AutoShape 25"/>
          <p:cNvSpPr>
            <a:spLocks noChangeArrowheads="1"/>
          </p:cNvSpPr>
          <p:nvPr/>
        </p:nvSpPr>
        <p:spPr bwMode="auto">
          <a:xfrm rot="2676586">
            <a:off x="5695316" y="4449763"/>
            <a:ext cx="931545" cy="215900"/>
          </a:xfrm>
          <a:prstGeom prst="rightArrow">
            <a:avLst>
              <a:gd name="adj1" fmla="val 50000"/>
              <a:gd name="adj2" fmla="val 181618"/>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56" name="AutoShape 29"/>
          <p:cNvSpPr>
            <a:spLocks noChangeArrowheads="1"/>
          </p:cNvSpPr>
          <p:nvPr/>
        </p:nvSpPr>
        <p:spPr bwMode="auto">
          <a:xfrm rot="16499930">
            <a:off x="4796790" y="2087565"/>
            <a:ext cx="860108" cy="233362"/>
          </a:xfrm>
          <a:prstGeom prst="rightArrow">
            <a:avLst>
              <a:gd name="adj1" fmla="val 50000"/>
              <a:gd name="adj2" fmla="val 107993"/>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57" name="AutoShape 30"/>
          <p:cNvSpPr>
            <a:spLocks noChangeArrowheads="1"/>
          </p:cNvSpPr>
          <p:nvPr/>
        </p:nvSpPr>
        <p:spPr bwMode="auto">
          <a:xfrm rot="6630821">
            <a:off x="4256645" y="4547394"/>
            <a:ext cx="824389" cy="212726"/>
          </a:xfrm>
          <a:prstGeom prst="rightArrow">
            <a:avLst>
              <a:gd name="adj1" fmla="val 50000"/>
              <a:gd name="adj2" fmla="val 84888"/>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p>
        </p:txBody>
      </p:sp>
      <p:sp>
        <p:nvSpPr>
          <p:cNvPr id="61458" name="Text Box 37"/>
          <p:cNvSpPr txBox="1">
            <a:spLocks noChangeArrowheads="1"/>
          </p:cNvSpPr>
          <p:nvPr/>
        </p:nvSpPr>
        <p:spPr bwMode="auto">
          <a:xfrm>
            <a:off x="7978778" y="3043238"/>
            <a:ext cx="1927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a:buFontTx/>
              <a:buNone/>
            </a:pPr>
            <a:r>
              <a:rPr kumimoji="1" lang="zh-TW" altLang="en-US" sz="2400" dirty="0">
                <a:latin typeface="Times New Roman" pitchFamily="18" charset="0"/>
              </a:rPr>
              <a:t>宇宙在擴展</a:t>
            </a:r>
          </a:p>
        </p:txBody>
      </p:sp>
      <p:sp>
        <p:nvSpPr>
          <p:cNvPr id="61459" name="Text Box 38"/>
          <p:cNvSpPr txBox="1">
            <a:spLocks noChangeArrowheads="1"/>
          </p:cNvSpPr>
          <p:nvPr/>
        </p:nvSpPr>
        <p:spPr bwMode="auto">
          <a:xfrm>
            <a:off x="5605132" y="1323408"/>
            <a:ext cx="1804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2000" dirty="0">
                <a:latin typeface="Times New Roman" pitchFamily="18" charset="0"/>
              </a:rPr>
              <a:t>晝夜互纏繞</a:t>
            </a:r>
          </a:p>
        </p:txBody>
      </p:sp>
      <p:sp>
        <p:nvSpPr>
          <p:cNvPr id="61460" name="Text Box 39"/>
          <p:cNvSpPr txBox="1">
            <a:spLocks noChangeArrowheads="1"/>
          </p:cNvSpPr>
          <p:nvPr/>
        </p:nvSpPr>
        <p:spPr bwMode="auto">
          <a:xfrm>
            <a:off x="6583138" y="293430"/>
            <a:ext cx="191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2400" dirty="0">
                <a:latin typeface="Times New Roman" pitchFamily="18" charset="0"/>
              </a:rPr>
              <a:t>日月之光</a:t>
            </a:r>
          </a:p>
        </p:txBody>
      </p:sp>
      <p:sp>
        <p:nvSpPr>
          <p:cNvPr id="61461" name="Text Box 40"/>
          <p:cNvSpPr txBox="1">
            <a:spLocks noChangeArrowheads="1"/>
          </p:cNvSpPr>
          <p:nvPr/>
        </p:nvSpPr>
        <p:spPr bwMode="auto">
          <a:xfrm>
            <a:off x="9081357" y="232172"/>
            <a:ext cx="553998" cy="2125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2400" dirty="0">
                <a:latin typeface="Times New Roman" pitchFamily="18" charset="0"/>
              </a:rPr>
              <a:t>升空的感覺</a:t>
            </a:r>
          </a:p>
        </p:txBody>
      </p:sp>
      <p:sp>
        <p:nvSpPr>
          <p:cNvPr id="61462" name="Text Box 41"/>
          <p:cNvSpPr txBox="1">
            <a:spLocks noChangeArrowheads="1"/>
          </p:cNvSpPr>
          <p:nvPr/>
        </p:nvSpPr>
        <p:spPr bwMode="auto">
          <a:xfrm>
            <a:off x="170280" y="4489454"/>
            <a:ext cx="553998" cy="174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2400" dirty="0">
                <a:latin typeface="Times New Roman" pitchFamily="18" charset="0"/>
              </a:rPr>
              <a:t>海底烈焰</a:t>
            </a:r>
          </a:p>
        </p:txBody>
      </p:sp>
      <p:pic>
        <p:nvPicPr>
          <p:cNvPr id="61463" name="Picture 43" descr="spaceman2-">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8241496" y="447648"/>
            <a:ext cx="797731" cy="1444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4" name="Picture 45" descr="hills">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74817" y="2992274"/>
            <a:ext cx="1557338" cy="104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65" name="Text Box 46"/>
          <p:cNvSpPr txBox="1">
            <a:spLocks noChangeArrowheads="1"/>
          </p:cNvSpPr>
          <p:nvPr/>
        </p:nvSpPr>
        <p:spPr bwMode="auto">
          <a:xfrm>
            <a:off x="170280" y="3866696"/>
            <a:ext cx="1979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a:buFontTx/>
              <a:buNone/>
            </a:pPr>
            <a:r>
              <a:rPr kumimoji="1" lang="zh-TW" altLang="en-US" sz="2400" dirty="0"/>
              <a:t>群山如行雲</a:t>
            </a:r>
            <a:r>
              <a:rPr kumimoji="1" lang="zh-TW" altLang="en-US" sz="2000" dirty="0">
                <a:solidFill>
                  <a:srgbClr val="F6BF69"/>
                </a:solidFill>
                <a:ea typeface="新細明體" pitchFamily="18" charset="-120"/>
              </a:rPr>
              <a:t> </a:t>
            </a:r>
          </a:p>
        </p:txBody>
      </p:sp>
      <p:sp>
        <p:nvSpPr>
          <p:cNvPr id="61466" name="Text Box 48"/>
          <p:cNvSpPr txBox="1">
            <a:spLocks noChangeArrowheads="1"/>
          </p:cNvSpPr>
          <p:nvPr/>
        </p:nvSpPr>
        <p:spPr bwMode="auto">
          <a:xfrm>
            <a:off x="135105" y="2514396"/>
            <a:ext cx="20367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dirty="0"/>
              <a:t>安全的穹窿</a:t>
            </a:r>
          </a:p>
        </p:txBody>
      </p:sp>
      <p:sp>
        <p:nvSpPr>
          <p:cNvPr id="61467" name="Text Box 49"/>
          <p:cNvSpPr txBox="1">
            <a:spLocks noChangeArrowheads="1"/>
          </p:cNvSpPr>
          <p:nvPr/>
        </p:nvSpPr>
        <p:spPr bwMode="auto">
          <a:xfrm>
            <a:off x="3719164" y="6113466"/>
            <a:ext cx="20256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dirty="0">
                <a:latin typeface="Arial" charset="0"/>
              </a:rPr>
              <a:t>海洋互不混合</a:t>
            </a:r>
            <a:endParaRPr lang="zh-TW" altLang="en-US" sz="2400" dirty="0">
              <a:solidFill>
                <a:schemeClr val="hlink"/>
              </a:solidFill>
            </a:endParaRPr>
          </a:p>
        </p:txBody>
      </p:sp>
      <p:sp>
        <p:nvSpPr>
          <p:cNvPr id="61468" name="Text Box 50"/>
          <p:cNvSpPr txBox="1">
            <a:spLocks noChangeArrowheads="1"/>
          </p:cNvSpPr>
          <p:nvPr/>
        </p:nvSpPr>
        <p:spPr bwMode="auto">
          <a:xfrm>
            <a:off x="2852740" y="2128841"/>
            <a:ext cx="14970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dirty="0"/>
              <a:t>回歸的天</a:t>
            </a:r>
          </a:p>
        </p:txBody>
      </p:sp>
      <p:sp>
        <p:nvSpPr>
          <p:cNvPr id="61469" name="Text Box 51"/>
          <p:cNvSpPr txBox="1">
            <a:spLocks noChangeArrowheads="1"/>
          </p:cNvSpPr>
          <p:nvPr/>
        </p:nvSpPr>
        <p:spPr bwMode="auto">
          <a:xfrm>
            <a:off x="7978775" y="6205541"/>
            <a:ext cx="1724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a:t>定量的雨水</a:t>
            </a:r>
          </a:p>
        </p:txBody>
      </p:sp>
      <p:pic>
        <p:nvPicPr>
          <p:cNvPr id="61470" name="Picture 52" descr="Gibraltar_SRTM_tn">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4079084" y="5057779"/>
            <a:ext cx="1457325"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1" name="Picture 54" descr="16tonyamurc">
            <a:hlinkClick r:id="rId21" action="ppaction://hlinksldjump"/>
          </p:cNvPr>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8128000" y="5057779"/>
            <a:ext cx="1428750" cy="113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2" name="Picture 58" descr="g_kta">
            <a:hlinkClick r:id="rId23" action="ppaction://hlinksldjump"/>
          </p:cNvPr>
          <p:cNvPicPr>
            <a:picLocks noChangeAspect="1" noChangeArrowheads="1"/>
          </p:cNvPicPr>
          <p:nvPr/>
        </p:nvPicPr>
        <p:blipFill>
          <a:blip r:embed="rId24" cstate="print">
            <a:clrChange>
              <a:clrFrom>
                <a:srgbClr val="FAFBFD"/>
              </a:clrFrom>
              <a:clrTo>
                <a:srgbClr val="FAFBFD">
                  <a:alpha val="0"/>
                </a:srgbClr>
              </a:clrTo>
            </a:clrChange>
            <a:extLst>
              <a:ext uri="{28A0092B-C50C-407E-A947-70E740481C1C}">
                <a14:useLocalDpi xmlns:a14="http://schemas.microsoft.com/office/drawing/2010/main" xmlns="" val="0"/>
              </a:ext>
            </a:extLst>
          </a:blip>
          <a:srcRect/>
          <a:stretch>
            <a:fillRect/>
          </a:stretch>
        </p:blipFill>
        <p:spPr bwMode="auto">
          <a:xfrm>
            <a:off x="484592" y="1691967"/>
            <a:ext cx="1198563"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3" name="Picture 60" descr="549-3">
            <a:hlinkClick r:id="rId25" action="ppaction://hlinksldjump"/>
          </p:cNvPr>
          <p:cNvPicPr>
            <a:picLocks noChangeAspect="1" noChangeArrowheads="1"/>
          </p:cNvPicPr>
          <p:nvPr/>
        </p:nvPicPr>
        <p:blipFill>
          <a:blip r:embed="rId26" cstate="print">
            <a:extLst>
              <a:ext uri="{28A0092B-C50C-407E-A947-70E740481C1C}">
                <a14:useLocalDpi xmlns:a14="http://schemas.microsoft.com/office/drawing/2010/main" xmlns="" val="0"/>
              </a:ext>
            </a:extLst>
          </a:blip>
          <a:srcRect/>
          <a:stretch>
            <a:fillRect/>
          </a:stretch>
        </p:blipFill>
        <p:spPr bwMode="auto">
          <a:xfrm>
            <a:off x="2898333" y="1232694"/>
            <a:ext cx="130810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1474" name="Object 61">
            <a:hlinkClick r:id="rId27" action="ppaction://hlinksldjump" highlightClick="1">
              <a:snd r:embed="rId6" name="CAMERA.WAV"/>
            </a:hlinkClick>
          </p:cNvPr>
          <p:cNvGraphicFramePr>
            <a:graphicFrameLocks noGrp="1" noChangeAspect="1"/>
          </p:cNvGraphicFramePr>
          <p:nvPr>
            <p:ph/>
            <p:extLst>
              <p:ext uri="{D42A27DB-BD31-4B8C-83A1-F6EECF244321}">
                <p14:modId xmlns:p14="http://schemas.microsoft.com/office/powerpoint/2010/main" xmlns="" val="2780278974"/>
              </p:ext>
            </p:extLst>
          </p:nvPr>
        </p:nvGraphicFramePr>
        <p:xfrm>
          <a:off x="8153402" y="3836992"/>
          <a:ext cx="989013" cy="828675"/>
        </p:xfrm>
        <a:graphic>
          <a:graphicData uri="http://schemas.openxmlformats.org/presentationml/2006/ole">
            <p:oleObj spid="_x0000_s61850" name="Clip" r:id="rId28" imgW="2485431" imgH="2079333" progId="">
              <p:embed/>
            </p:oleObj>
          </a:graphicData>
        </a:graphic>
      </p:graphicFrame>
      <p:sp>
        <p:nvSpPr>
          <p:cNvPr id="1064" name="Text Box 63"/>
          <p:cNvSpPr txBox="1">
            <a:spLocks noChangeArrowheads="1"/>
          </p:cNvSpPr>
          <p:nvPr/>
        </p:nvSpPr>
        <p:spPr bwMode="auto">
          <a:xfrm>
            <a:off x="8921884" y="3532868"/>
            <a:ext cx="984116" cy="1582056"/>
          </a:xfrm>
          <a:prstGeom prst="rect">
            <a:avLst/>
          </a:prstGeom>
          <a:noFill/>
          <a:ln w="12700">
            <a:noFill/>
            <a:miter lim="800000"/>
            <a:headEnd/>
            <a:tailEnd/>
          </a:ln>
        </p:spPr>
        <p:txBody>
          <a:bodyPr vert="wordArtVertRtl">
            <a:spAutoFit/>
          </a:bodyPr>
          <a:lstStyle/>
          <a:p>
            <a:pPr algn="ctr">
              <a:buFontTx/>
              <a:buNone/>
              <a:defRPr/>
            </a:pPr>
            <a:r>
              <a:rPr lang="zh-TW" altLang="en-US" sz="2400" dirty="0">
                <a:latin typeface="Times New Roman" pitchFamily="18" charset="0"/>
              </a:rPr>
              <a:t>雨水滲入</a:t>
            </a:r>
            <a:r>
              <a:rPr lang="zh-TW" altLang="en-US" sz="2400" dirty="0"/>
              <a:t>地裡</a:t>
            </a:r>
          </a:p>
        </p:txBody>
      </p:sp>
      <p:pic>
        <p:nvPicPr>
          <p:cNvPr id="61476" name="Picture 64" descr="未命名 - 1">
            <a:hlinkClick r:id="rId29" action="ppaction://hlinksldjump"/>
          </p:cNvPr>
          <p:cNvPicPr>
            <a:picLocks noChangeAspect="1" noChangeArrowheads="1"/>
          </p:cNvPicPr>
          <p:nvPr/>
        </p:nvPicPr>
        <p:blipFill>
          <a:blip r:embed="rId30" cstate="print">
            <a:extLst>
              <a:ext uri="{28A0092B-C50C-407E-A947-70E740481C1C}">
                <a14:useLocalDpi xmlns:a14="http://schemas.microsoft.com/office/drawing/2010/main" xmlns="" val="0"/>
              </a:ext>
            </a:extLst>
          </a:blip>
          <a:srcRect/>
          <a:stretch>
            <a:fillRect/>
          </a:stretch>
        </p:blipFill>
        <p:spPr bwMode="auto">
          <a:xfrm>
            <a:off x="2171868" y="5127625"/>
            <a:ext cx="1597025" cy="92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7" name="Text Box 65"/>
          <p:cNvSpPr txBox="1">
            <a:spLocks noChangeArrowheads="1"/>
          </p:cNvSpPr>
          <p:nvPr/>
        </p:nvSpPr>
        <p:spPr bwMode="auto">
          <a:xfrm>
            <a:off x="2157579" y="5976938"/>
            <a:ext cx="16113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400" dirty="0"/>
              <a:t>海洋深處</a:t>
            </a:r>
          </a:p>
        </p:txBody>
      </p:sp>
      <p:pic>
        <p:nvPicPr>
          <p:cNvPr id="61478" name="Picture 66" descr="ch1-1-b-img1">
            <a:hlinkClick r:id="rId31" action="ppaction://hlinksldjump"/>
          </p:cNvPr>
          <p:cNvPicPr>
            <a:picLocks noChangeAspect="1" noChangeArrowheads="1"/>
          </p:cNvPicPr>
          <p:nvPr/>
        </p:nvPicPr>
        <p:blipFill>
          <a:blip r:embed="rId32" cstate="print">
            <a:extLst>
              <a:ext uri="{28A0092B-C50C-407E-A947-70E740481C1C}">
                <a14:useLocalDpi xmlns:a14="http://schemas.microsoft.com/office/drawing/2010/main" xmlns="" val="0"/>
              </a:ext>
            </a:extLst>
          </a:blip>
          <a:srcRect/>
          <a:stretch>
            <a:fillRect/>
          </a:stretch>
        </p:blipFill>
        <p:spPr bwMode="auto">
          <a:xfrm>
            <a:off x="5838827" y="5259392"/>
            <a:ext cx="1936750" cy="97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9" name="Text Box 67"/>
          <p:cNvSpPr txBox="1">
            <a:spLocks noChangeArrowheads="1"/>
          </p:cNvSpPr>
          <p:nvPr/>
        </p:nvSpPr>
        <p:spPr bwMode="auto">
          <a:xfrm>
            <a:off x="5824538" y="6183313"/>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400"/>
              <a:t>山巒如木樁</a:t>
            </a:r>
          </a:p>
        </p:txBody>
      </p:sp>
      <p:pic>
        <p:nvPicPr>
          <p:cNvPr id="61480" name="Picture 70" descr="s-shaped_date_branch">
            <a:hlinkClick r:id="rId33" action="ppaction://hlinksldjump"/>
          </p:cNvPr>
          <p:cNvPicPr>
            <a:picLocks noChangeAspect="1" noChangeArrowheads="1"/>
          </p:cNvPicPr>
          <p:nvPr/>
        </p:nvPicPr>
        <p:blipFill>
          <a:blip r:embed="rId34"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4584701" y="276225"/>
            <a:ext cx="657225" cy="153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1" name="Text Box 71"/>
          <p:cNvSpPr txBox="1">
            <a:spLocks noChangeArrowheads="1"/>
          </p:cNvSpPr>
          <p:nvPr/>
        </p:nvSpPr>
        <p:spPr bwMode="auto">
          <a:xfrm>
            <a:off x="5050171" y="232172"/>
            <a:ext cx="553998" cy="200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dirty="0"/>
              <a:t>月球的軌跡</a:t>
            </a:r>
          </a:p>
        </p:txBody>
      </p:sp>
      <p:sp>
        <p:nvSpPr>
          <p:cNvPr id="47" name="Rectangle 2"/>
          <p:cNvSpPr txBox="1">
            <a:spLocks noChangeArrowheads="1"/>
          </p:cNvSpPr>
          <p:nvPr/>
        </p:nvSpPr>
        <p:spPr bwMode="auto">
          <a:xfrm>
            <a:off x="2" y="4"/>
            <a:ext cx="3584575" cy="1146175"/>
          </a:xfrm>
          <a:prstGeom prst="rect">
            <a:avLst/>
          </a:prstGeom>
          <a:noFill/>
          <a:ln w="12700">
            <a:noFill/>
            <a:miter lim="800000"/>
            <a:headEnd/>
            <a:tailEnd/>
          </a:ln>
        </p:spPr>
        <p:txBody>
          <a:bodyPr lIns="90488" tIns="44450" rIns="90488" bIns="44450"/>
          <a:lstStyle/>
          <a:p>
            <a:pPr marL="342900" indent="-342900" eaLnBrk="0" hangingPunct="0">
              <a:lnSpc>
                <a:spcPct val="160000"/>
              </a:lnSpc>
              <a:spcBef>
                <a:spcPct val="20000"/>
              </a:spcBef>
              <a:buClr>
                <a:schemeClr val="tx2"/>
              </a:buClr>
              <a:buSzPct val="75000"/>
              <a:buFont typeface="Wingdings" pitchFamily="2" charset="2"/>
              <a:buNone/>
              <a:defRPr/>
            </a:pPr>
            <a:r>
              <a:rPr kumimoji="1" lang="zh-TW" altLang="en-US" sz="5400" b="1" kern="0" dirty="0">
                <a:solidFill>
                  <a:srgbClr val="FFFF00"/>
                </a:solidFill>
                <a:effectLst>
                  <a:outerShdw blurRad="38100" dist="38100" dir="2700000" algn="tl">
                    <a:srgbClr val="000000">
                      <a:alpha val="43137"/>
                    </a:srgbClr>
                  </a:outerShdw>
                </a:effectLst>
              </a:rPr>
              <a:t>地球</a:t>
            </a:r>
            <a:r>
              <a:rPr kumimoji="1" lang="zh-TW" altLang="en-US" sz="4000" kern="0" dirty="0">
                <a:solidFill>
                  <a:srgbClr val="FFFF00"/>
                </a:solidFill>
              </a:rPr>
              <a:t>與</a:t>
            </a:r>
            <a:r>
              <a:rPr kumimoji="1" lang="zh-TW" altLang="en-US" sz="5400" b="1" kern="0" dirty="0">
                <a:solidFill>
                  <a:srgbClr val="FFFF00"/>
                </a:solidFill>
                <a:effectLst>
                  <a:outerShdw blurRad="38100" dist="38100" dir="2700000" algn="tl">
                    <a:srgbClr val="000000">
                      <a:alpha val="43137"/>
                    </a:srgbClr>
                  </a:outerShdw>
                </a:effectLst>
              </a:rPr>
              <a:t>太空</a:t>
            </a:r>
          </a:p>
        </p:txBody>
      </p:sp>
    </p:spTree>
  </p:cSld>
  <p:clrMapOvr>
    <a:masterClrMapping/>
  </p:clrMapOvr>
  <p:transition advClick="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1403352" y="533400"/>
            <a:ext cx="4173538" cy="838200"/>
          </a:xfrm>
        </p:spPr>
        <p:txBody>
          <a:bodyPr/>
          <a:lstStyle/>
          <a:p>
            <a:pPr eaLnBrk="1" hangingPunct="1">
              <a:tabLst>
                <a:tab pos="3338513" algn="l"/>
              </a:tabLst>
              <a:defRPr/>
            </a:pPr>
            <a:r>
              <a:rPr lang="zh-TW" altLang="en-US" sz="6000" b="1" smtClean="0">
                <a:solidFill>
                  <a:srgbClr val="FFFF00"/>
                </a:solidFill>
                <a:latin typeface="標楷體" pitchFamily="65" charset="-120"/>
                <a:ea typeface="標楷體" pitchFamily="65" charset="-120"/>
              </a:rPr>
              <a:t>日夜繞轉</a:t>
            </a:r>
          </a:p>
        </p:txBody>
      </p:sp>
      <p:sp>
        <p:nvSpPr>
          <p:cNvPr id="69635" name="Rectangle 3"/>
          <p:cNvSpPr>
            <a:spLocks noGrp="1" noChangeArrowheads="1"/>
          </p:cNvSpPr>
          <p:nvPr>
            <p:ph type="body" idx="1"/>
          </p:nvPr>
        </p:nvSpPr>
        <p:spPr>
          <a:xfrm>
            <a:off x="285750" y="1600200"/>
            <a:ext cx="8877300" cy="4267200"/>
          </a:xfrm>
          <a:noFill/>
        </p:spPr>
        <p:txBody>
          <a:bodyPr/>
          <a:lstStyle/>
          <a:p>
            <a:pPr marL="533400" indent="-533400" eaLnBrk="1" hangingPunct="1">
              <a:lnSpc>
                <a:spcPct val="120000"/>
              </a:lnSpc>
              <a:buFont typeface="Monotype Sorts" pitchFamily="2" charset="2"/>
              <a:buNone/>
            </a:pPr>
            <a:r>
              <a:rPr lang="zh-TW" altLang="en-US" sz="4000" smtClean="0">
                <a:latin typeface="標楷體" pitchFamily="65" charset="-120"/>
                <a:ea typeface="標楷體" pitchFamily="65" charset="-120"/>
              </a:rPr>
              <a:t>「衪以真理造化諸天與大地，衪使夜</a:t>
            </a:r>
            <a:r>
              <a:rPr lang="zh-TW" altLang="en-US" sz="4000" smtClean="0">
                <a:solidFill>
                  <a:schemeClr val="hlink"/>
                </a:solidFill>
                <a:latin typeface="標楷體" pitchFamily="65" charset="-120"/>
                <a:ea typeface="標楷體" pitchFamily="65" charset="-120"/>
              </a:rPr>
              <a:t>繞著</a:t>
            </a:r>
            <a:r>
              <a:rPr lang="zh-TW" altLang="en-US" sz="4000" smtClean="0">
                <a:latin typeface="標楷體" pitchFamily="65" charset="-120"/>
                <a:ea typeface="標楷體" pitchFamily="65" charset="-120"/>
              </a:rPr>
              <a:t>晝、晝</a:t>
            </a:r>
            <a:r>
              <a:rPr lang="zh-TW" altLang="en-US" sz="4000" smtClean="0">
                <a:solidFill>
                  <a:schemeClr val="hlink"/>
                </a:solidFill>
                <a:latin typeface="標楷體" pitchFamily="65" charset="-120"/>
                <a:ea typeface="標楷體" pitchFamily="65" charset="-120"/>
              </a:rPr>
              <a:t>繞著</a:t>
            </a:r>
            <a:r>
              <a:rPr lang="zh-TW" altLang="en-US" sz="4000" smtClean="0">
                <a:latin typeface="標楷體" pitchFamily="65" charset="-120"/>
                <a:ea typeface="標楷體" pitchFamily="65" charset="-120"/>
              </a:rPr>
              <a:t>夜轉，衪也使日月服從，它們各自循著一個規定的時期運行，難道衪還不是大能的、多恕的嗎？」 </a:t>
            </a:r>
            <a:endParaRPr lang="zh-TW" altLang="en-US" sz="4000" smtClean="0">
              <a:solidFill>
                <a:srgbClr val="000066"/>
              </a:solidFill>
              <a:latin typeface="標楷體" pitchFamily="65" charset="-120"/>
              <a:ea typeface="標楷體" pitchFamily="65" charset="-120"/>
            </a:endParaRPr>
          </a:p>
          <a:p>
            <a:pPr marL="533400" indent="-533400" eaLnBrk="1" hangingPunct="1">
              <a:buFont typeface="Monotype Sorts" pitchFamily="2" charset="2"/>
              <a:buNone/>
            </a:pPr>
            <a:r>
              <a:rPr lang="zh-TW" altLang="en-US" sz="2800" smtClean="0">
                <a:solidFill>
                  <a:schemeClr val="tx2"/>
                </a:solidFill>
                <a:latin typeface="Times New Roman" pitchFamily="18" charset="0"/>
              </a:rPr>
              <a:t>                                                               </a:t>
            </a:r>
            <a:endParaRPr lang="en-US" altLang="zh-TW" sz="2800" smtClean="0">
              <a:solidFill>
                <a:schemeClr val="tx2"/>
              </a:solidFill>
              <a:latin typeface="Times New Roman" pitchFamily="18" charset="0"/>
            </a:endParaRPr>
          </a:p>
          <a:p>
            <a:pPr marL="533400" indent="-533400" algn="r" eaLnBrk="1" hangingPunct="1">
              <a:buFont typeface="Monotype Sorts" pitchFamily="2" charset="2"/>
              <a:buNone/>
            </a:pPr>
            <a:r>
              <a:rPr lang="zh-TW" altLang="en-US" sz="2800" smtClean="0">
                <a:solidFill>
                  <a:schemeClr val="tx2"/>
                </a:solidFill>
                <a:latin typeface="Times New Roman" pitchFamily="18" charset="0"/>
              </a:rPr>
              <a:t> </a:t>
            </a:r>
            <a:r>
              <a:rPr lang="en-US" altLang="zh-TW" sz="2800" smtClean="0">
                <a:solidFill>
                  <a:srgbClr val="FFFF00"/>
                </a:solidFill>
                <a:latin typeface="標楷體" pitchFamily="65" charset="-120"/>
                <a:ea typeface="標楷體" pitchFamily="65" charset="-120"/>
              </a:rPr>
              <a:t>(</a:t>
            </a:r>
            <a:r>
              <a:rPr lang="zh-TW" altLang="en-US" sz="2800" smtClean="0">
                <a:solidFill>
                  <a:srgbClr val="FFFF00"/>
                </a:solidFill>
                <a:latin typeface="標楷體" pitchFamily="65" charset="-120"/>
                <a:ea typeface="標楷體" pitchFamily="65" charset="-120"/>
              </a:rPr>
              <a:t>古蘭經 </a:t>
            </a:r>
            <a:r>
              <a:rPr lang="en-US" altLang="zh-TW" sz="2800" smtClean="0">
                <a:solidFill>
                  <a:srgbClr val="FFFF00"/>
                </a:solidFill>
                <a:latin typeface="標楷體" pitchFamily="65" charset="-120"/>
                <a:ea typeface="標楷體" pitchFamily="65" charset="-120"/>
              </a:rPr>
              <a:t>39</a:t>
            </a:r>
            <a:r>
              <a:rPr lang="zh-TW" altLang="en-US" sz="2800" smtClean="0">
                <a:solidFill>
                  <a:srgbClr val="FFFF00"/>
                </a:solidFill>
                <a:latin typeface="標楷體" pitchFamily="65" charset="-120"/>
                <a:ea typeface="標楷體" pitchFamily="65" charset="-120"/>
              </a:rPr>
              <a:t>：</a:t>
            </a:r>
            <a:r>
              <a:rPr lang="en-US" altLang="zh-TW" sz="2800" smtClean="0">
                <a:solidFill>
                  <a:srgbClr val="FFFF00"/>
                </a:solidFill>
                <a:latin typeface="標楷體" pitchFamily="65" charset="-120"/>
                <a:ea typeface="標楷體" pitchFamily="65" charset="-120"/>
              </a:rPr>
              <a:t>5)</a:t>
            </a:r>
          </a:p>
        </p:txBody>
      </p:sp>
      <p:graphicFrame>
        <p:nvGraphicFramePr>
          <p:cNvPr id="69636" name="Object 4">
            <a:hlinkClick r:id="" action="ppaction://ole?verb=0"/>
          </p:cNvPr>
          <p:cNvGraphicFramePr>
            <a:graphicFrameLocks/>
          </p:cNvGraphicFramePr>
          <p:nvPr/>
        </p:nvGraphicFramePr>
        <p:xfrm>
          <a:off x="6607175" y="268288"/>
          <a:ext cx="2543175" cy="1217612"/>
        </p:xfrm>
        <a:graphic>
          <a:graphicData uri="http://schemas.openxmlformats.org/presentationml/2006/ole">
            <p:oleObj spid="_x0000_s69728" name="Microsoft ClipArt Gallery" r:id="rId4" imgW="7788275" imgH="4038600" progId="">
              <p:embed/>
            </p:oleObj>
          </a:graphicData>
        </a:graphic>
      </p:graphicFrame>
    </p:spTree>
  </p:cSld>
  <p:clrMapOvr>
    <a:masterClrMapping/>
  </p:clrMapOvr>
  <p:transition>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333377" y="682625"/>
            <a:ext cx="9332913" cy="5500688"/>
          </a:xfrm>
          <a:noFill/>
        </p:spPr>
        <p:txBody>
          <a:bodyPr anchor="ctr"/>
          <a:lstStyle/>
          <a:p>
            <a:pPr eaLnBrk="1" hangingPunct="1">
              <a:lnSpc>
                <a:spcPct val="80000"/>
              </a:lnSpc>
              <a:spcBef>
                <a:spcPts val="1200"/>
              </a:spcBef>
              <a:spcAft>
                <a:spcPts val="1200"/>
              </a:spcAft>
              <a:buFont typeface="Wingdings" pitchFamily="2" charset="2"/>
              <a:buChar char="Ø"/>
              <a:tabLst>
                <a:tab pos="5143500" algn="l"/>
                <a:tab pos="5235575" algn="l"/>
              </a:tabLst>
            </a:pPr>
            <a:r>
              <a:rPr lang="zh-CN" altLang="en-US" sz="3600" dirty="0" smtClean="0">
                <a:solidFill>
                  <a:srgbClr val="FFFFFF"/>
                </a:solidFill>
                <a:latin typeface="標楷體" pitchFamily="65" charset="-120"/>
                <a:ea typeface="標楷體" pitchFamily="65" charset="-120"/>
              </a:rPr>
              <a:t>「</a:t>
            </a:r>
            <a:r>
              <a:rPr lang="zh-CN" altLang="en-US" sz="3600" dirty="0" smtClean="0">
                <a:solidFill>
                  <a:schemeClr val="hlink"/>
                </a:solidFill>
                <a:latin typeface="標楷體" pitchFamily="65" charset="-120"/>
                <a:ea typeface="標楷體" pitchFamily="65" charset="-120"/>
              </a:rPr>
              <a:t>繞</a:t>
            </a:r>
            <a:r>
              <a:rPr lang="zh-CN" altLang="en-US" sz="3600" dirty="0" smtClean="0">
                <a:solidFill>
                  <a:srgbClr val="FFFFFF"/>
                </a:solidFill>
                <a:latin typeface="標楷體" pitchFamily="65" charset="-120"/>
                <a:ea typeface="標楷體" pitchFamily="65" charset="-120"/>
              </a:rPr>
              <a:t>」字阿文</a:t>
            </a:r>
            <a:r>
              <a:rPr lang="zh-CN" altLang="en-US" dirty="0" smtClean="0">
                <a:solidFill>
                  <a:srgbClr val="FFFFFF"/>
                </a:solidFill>
                <a:latin typeface="標楷體" pitchFamily="65" charset="-120"/>
                <a:ea typeface="SimSun" pitchFamily="2" charset="-122"/>
              </a:rPr>
              <a:t> </a:t>
            </a:r>
            <a:r>
              <a:rPr lang="en-US" altLang="zh-CN" i="1" dirty="0" err="1" smtClean="0">
                <a:solidFill>
                  <a:schemeClr val="hlink"/>
                </a:solidFill>
                <a:latin typeface="Times New Roman" pitchFamily="18" charset="0"/>
                <a:ea typeface="標楷體" pitchFamily="65" charset="-120"/>
              </a:rPr>
              <a:t>kawara</a:t>
            </a:r>
            <a:r>
              <a:rPr lang="en-US" altLang="zh-CN" b="1" dirty="0" smtClean="0">
                <a:solidFill>
                  <a:schemeClr val="hlink"/>
                </a:solidFill>
                <a:latin typeface="標楷體" pitchFamily="65" charset="-120"/>
                <a:ea typeface="SimSun" pitchFamily="2" charset="-122"/>
              </a:rPr>
              <a:t>(</a:t>
            </a:r>
            <a:r>
              <a:rPr lang="ar-SA" altLang="zh-TW" b="1" dirty="0" smtClean="0">
                <a:solidFill>
                  <a:schemeClr val="hlink"/>
                </a:solidFill>
                <a:latin typeface="標楷體" pitchFamily="65" charset="-120"/>
                <a:cs typeface="Times New Roman (Arabic)" charset="-78"/>
              </a:rPr>
              <a:t>كور</a:t>
            </a:r>
            <a:r>
              <a:rPr lang="en-US" altLang="zh-TW" b="1" dirty="0" smtClean="0">
                <a:solidFill>
                  <a:schemeClr val="hlink"/>
                </a:solidFill>
                <a:latin typeface="標楷體" pitchFamily="65" charset="-120"/>
                <a:ea typeface="標楷體" pitchFamily="65" charset="-120"/>
              </a:rPr>
              <a:t>)</a:t>
            </a:r>
            <a:r>
              <a:rPr lang="zh-TW" altLang="en-US" sz="3600" dirty="0" smtClean="0">
                <a:solidFill>
                  <a:srgbClr val="FFFFFF"/>
                </a:solidFill>
                <a:latin typeface="標楷體" pitchFamily="65" charset="-120"/>
                <a:ea typeface="標楷體" pitchFamily="65" charset="-120"/>
              </a:rPr>
              <a:t>是纏繞之意</a:t>
            </a:r>
          </a:p>
          <a:p>
            <a:pPr eaLnBrk="1" hangingPunct="1">
              <a:lnSpc>
                <a:spcPct val="80000"/>
              </a:lnSpc>
              <a:spcBef>
                <a:spcPts val="1200"/>
              </a:spcBef>
              <a:spcAft>
                <a:spcPts val="1200"/>
              </a:spcAft>
              <a:buFont typeface="Wingdings" pitchFamily="2" charset="2"/>
              <a:buChar char="Ø"/>
              <a:tabLst>
                <a:tab pos="5143500" algn="l"/>
                <a:tab pos="5235575" algn="l"/>
              </a:tabLst>
            </a:pPr>
            <a:r>
              <a:rPr lang="zh-TW" altLang="en-US" sz="3600" dirty="0" smtClean="0">
                <a:solidFill>
                  <a:srgbClr val="FFFFFF"/>
                </a:solidFill>
                <a:latin typeface="標楷體" pitchFamily="65" charset="-120"/>
                <a:ea typeface="標楷體" pitchFamily="65" charset="-120"/>
              </a:rPr>
              <a:t>說明日與夜是如何替換的</a:t>
            </a:r>
          </a:p>
          <a:p>
            <a:pPr eaLnBrk="1" hangingPunct="1">
              <a:lnSpc>
                <a:spcPct val="80000"/>
              </a:lnSpc>
              <a:spcBef>
                <a:spcPts val="1200"/>
              </a:spcBef>
              <a:spcAft>
                <a:spcPts val="1200"/>
              </a:spcAft>
              <a:buFont typeface="Wingdings" pitchFamily="2" charset="2"/>
              <a:buChar char="Ø"/>
              <a:tabLst>
                <a:tab pos="5143500" algn="l"/>
                <a:tab pos="5235575" algn="l"/>
              </a:tabLst>
            </a:pPr>
            <a:r>
              <a:rPr lang="zh-TW" altLang="en-US" sz="3600" dirty="0" smtClean="0">
                <a:solidFill>
                  <a:srgbClr val="FFFFFF"/>
                </a:solidFill>
                <a:latin typeface="標楷體" pitchFamily="65" charset="-120"/>
                <a:ea typeface="標楷體" pitchFamily="65" charset="-120"/>
              </a:rPr>
              <a:t>也正是因為地球自轉，所以日與夜是如此纏繞著</a:t>
            </a:r>
            <a:endParaRPr lang="en-US" altLang="zh-TW" sz="3600" dirty="0" smtClean="0">
              <a:solidFill>
                <a:srgbClr val="FFFFFF"/>
              </a:solidFill>
              <a:latin typeface="標楷體" pitchFamily="65" charset="-120"/>
              <a:ea typeface="標楷體" pitchFamily="65" charset="-120"/>
            </a:endParaRPr>
          </a:p>
          <a:p>
            <a:pPr eaLnBrk="1" hangingPunct="1">
              <a:lnSpc>
                <a:spcPct val="80000"/>
              </a:lnSpc>
              <a:spcBef>
                <a:spcPct val="40000"/>
              </a:spcBef>
              <a:buFont typeface="Wingdings" pitchFamily="2" charset="2"/>
              <a:buChar char="Ø"/>
              <a:tabLst>
                <a:tab pos="5143500" algn="l"/>
                <a:tab pos="5235575" algn="l"/>
              </a:tabLst>
            </a:pPr>
            <a:r>
              <a:rPr lang="zh-TW" altLang="en-US" sz="3600" dirty="0" smtClean="0">
                <a:solidFill>
                  <a:srgbClr val="FFFFFF"/>
                </a:solidFill>
                <a:latin typeface="標楷體" pitchFamily="65" charset="-120"/>
                <a:ea typeface="標楷體" pitchFamily="65" charset="-120"/>
              </a:rPr>
              <a:t>自西元二世紀，地球為中心之說，在西方一直為人接受</a:t>
            </a:r>
          </a:p>
          <a:p>
            <a:pPr eaLnBrk="1" hangingPunct="1">
              <a:lnSpc>
                <a:spcPct val="80000"/>
              </a:lnSpc>
              <a:spcBef>
                <a:spcPct val="40000"/>
              </a:spcBef>
              <a:buFont typeface="Wingdings" pitchFamily="2" charset="2"/>
              <a:buChar char="Ø"/>
              <a:tabLst>
                <a:tab pos="5143500" algn="l"/>
                <a:tab pos="5235575" algn="l"/>
              </a:tabLst>
            </a:pPr>
            <a:r>
              <a:rPr lang="zh-TW" altLang="en-US" sz="3600" dirty="0" smtClean="0">
                <a:solidFill>
                  <a:srgbClr val="FFFFFF"/>
                </a:solidFill>
                <a:latin typeface="標楷體" pitchFamily="65" charset="-120"/>
                <a:ea typeface="標楷體" pitchFamily="65" charset="-120"/>
              </a:rPr>
              <a:t>直到十六世紀</a:t>
            </a:r>
            <a:r>
              <a:rPr lang="zh-TW" altLang="en-US" sz="3600" dirty="0" smtClean="0">
                <a:solidFill>
                  <a:srgbClr val="FFFFFF"/>
                </a:solidFill>
                <a:effectLst>
                  <a:outerShdw blurRad="38100" dist="38100" dir="2700000" algn="tl">
                    <a:srgbClr val="000000">
                      <a:alpha val="43137"/>
                    </a:srgbClr>
                  </a:outerShdw>
                </a:effectLst>
                <a:latin typeface="標楷體" pitchFamily="65" charset="-120"/>
                <a:ea typeface="標楷體" pitchFamily="65" charset="-120"/>
              </a:rPr>
              <a:t>哥白尼</a:t>
            </a:r>
            <a:r>
              <a:rPr lang="zh-TW" altLang="en-US" sz="3600" dirty="0" smtClean="0">
                <a:solidFill>
                  <a:srgbClr val="FFFFFF"/>
                </a:solidFill>
                <a:latin typeface="標楷體" pitchFamily="65" charset="-120"/>
                <a:ea typeface="標楷體" pitchFamily="65" charset="-120"/>
              </a:rPr>
              <a:t>才證明地球圍繞太陽轉</a:t>
            </a:r>
          </a:p>
          <a:p>
            <a:pPr eaLnBrk="1" hangingPunct="1">
              <a:lnSpc>
                <a:spcPct val="80000"/>
              </a:lnSpc>
              <a:spcBef>
                <a:spcPct val="40000"/>
              </a:spcBef>
              <a:buFont typeface="Wingdings" pitchFamily="2" charset="2"/>
              <a:buChar char="Ø"/>
              <a:tabLst>
                <a:tab pos="5143500" algn="l"/>
                <a:tab pos="5235575" algn="l"/>
              </a:tabLst>
            </a:pPr>
            <a:r>
              <a:rPr lang="en-US" altLang="zh-TW" sz="3600" dirty="0" smtClean="0">
                <a:solidFill>
                  <a:srgbClr val="FFFFFF"/>
                </a:solidFill>
                <a:latin typeface="Times New Roman" pitchFamily="18" charset="0"/>
                <a:ea typeface="標楷體" pitchFamily="65" charset="-120"/>
                <a:cs typeface="Times New Roman" pitchFamily="18" charset="0"/>
              </a:rPr>
              <a:t>1609</a:t>
            </a:r>
            <a:r>
              <a:rPr lang="zh-TW" altLang="en-US" sz="3600" dirty="0" smtClean="0">
                <a:solidFill>
                  <a:srgbClr val="FFFFFF"/>
                </a:solidFill>
                <a:latin typeface="標楷體" pitchFamily="65" charset="-120"/>
                <a:ea typeface="標楷體" pitchFamily="65" charset="-120"/>
              </a:rPr>
              <a:t>年德國天文學家才指出行星本身亦自轉</a:t>
            </a:r>
            <a:r>
              <a:rPr lang="zh-TW" altLang="en-US" sz="3600" dirty="0" smtClean="0">
                <a:solidFill>
                  <a:srgbClr val="FFFFFF"/>
                </a:solidFill>
                <a:latin typeface="Times New Roman" pitchFamily="18" charset="0"/>
              </a:rPr>
              <a:t> </a:t>
            </a:r>
            <a:endParaRPr lang="zh-TW" altLang="en-US" sz="3600" dirty="0" smtClean="0">
              <a:solidFill>
                <a:srgbClr val="FFFFFF"/>
              </a:solidFill>
              <a:latin typeface="SimSun" pitchFamily="2" charset="-122"/>
            </a:endParaRPr>
          </a:p>
          <a:p>
            <a:pPr eaLnBrk="1" hangingPunct="1">
              <a:spcBef>
                <a:spcPct val="70000"/>
              </a:spcBef>
              <a:buFont typeface="Wingdings" pitchFamily="2" charset="2"/>
              <a:buChar char="Ø"/>
              <a:tabLst>
                <a:tab pos="5143500" algn="l"/>
                <a:tab pos="5235575" algn="l"/>
              </a:tabLst>
            </a:pPr>
            <a:endParaRPr lang="zh-TW" altLang="en-US" sz="3600" dirty="0" smtClean="0">
              <a:solidFill>
                <a:srgbClr val="FFFFFF"/>
              </a:solidFill>
              <a:latin typeface="標楷體" pitchFamily="65" charset="-120"/>
              <a:ea typeface="標楷體" pitchFamily="65" charset="-120"/>
            </a:endParaRPr>
          </a:p>
        </p:txBody>
      </p:sp>
      <p:sp>
        <p:nvSpPr>
          <p:cNvPr id="20484" name="Text Box 4"/>
          <p:cNvSpPr txBox="1">
            <a:spLocks noChangeArrowheads="1"/>
          </p:cNvSpPr>
          <p:nvPr/>
        </p:nvSpPr>
        <p:spPr bwMode="auto">
          <a:xfrm>
            <a:off x="1139827" y="6262690"/>
            <a:ext cx="79692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dirty="0" smtClean="0">
                <a:latin typeface="Times New Roman" pitchFamily="18" charset="0"/>
              </a:rPr>
              <a:t>(  </a:t>
            </a:r>
            <a:r>
              <a:rPr kumimoji="1" lang="en-US" altLang="zh-TW" sz="1800" dirty="0">
                <a:latin typeface="Times New Roman" pitchFamily="18" charset="0"/>
              </a:rPr>
              <a:t>Maurice </a:t>
            </a:r>
            <a:r>
              <a:rPr kumimoji="1" lang="en-US" altLang="zh-TW" sz="1800" dirty="0" err="1">
                <a:latin typeface="Times New Roman" pitchFamily="18" charset="0"/>
              </a:rPr>
              <a:t>Bucaille</a:t>
            </a:r>
            <a:r>
              <a:rPr kumimoji="1" lang="en-US" altLang="zh-TW" sz="1800" dirty="0">
                <a:latin typeface="Times New Roman" pitchFamily="18" charset="0"/>
              </a:rPr>
              <a:t>, </a:t>
            </a:r>
            <a:r>
              <a:rPr kumimoji="1" lang="en-US" altLang="zh-TW" sz="1800" i="1" dirty="0">
                <a:latin typeface="Times New Roman" pitchFamily="18" charset="0"/>
              </a:rPr>
              <a:t>The Bible, The Qur'an and Science</a:t>
            </a:r>
            <a:r>
              <a:rPr kumimoji="1" lang="en-US" altLang="zh-TW" sz="1800" dirty="0">
                <a:latin typeface="Times New Roman" pitchFamily="18" charset="0"/>
              </a:rPr>
              <a:t>. U.S.A., 1978. p. 177-8  </a:t>
            </a:r>
            <a:r>
              <a:rPr kumimoji="1" lang="en-US" altLang="zh-TW" sz="1800" dirty="0" smtClean="0">
                <a:latin typeface="Times New Roman" pitchFamily="18" charset="0"/>
              </a:rPr>
              <a:t>)</a:t>
            </a:r>
            <a:endParaRPr kumimoji="1" lang="en-US" altLang="zh-TW" sz="1800" dirty="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2">
                                            <p:txEl>
                                              <p:pRg st="1" end="1"/>
                                            </p:txEl>
                                          </p:spTgt>
                                        </p:tgtEl>
                                        <p:attrNameLst>
                                          <p:attrName>style.visibility</p:attrName>
                                        </p:attrNameLst>
                                      </p:cBhvr>
                                      <p:to>
                                        <p:strVal val="visible"/>
                                      </p:to>
                                    </p:set>
                                    <p:animEffect transition="in" filter="dissolve">
                                      <p:cBhvr>
                                        <p:cTn id="7" dur="500"/>
                                        <p:tgtEl>
                                          <p:spTgt spid="2048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2">
                                            <p:txEl>
                                              <p:pRg st="2" end="2"/>
                                            </p:txEl>
                                          </p:spTgt>
                                        </p:tgtEl>
                                        <p:attrNameLst>
                                          <p:attrName>style.visibility</p:attrName>
                                        </p:attrNameLst>
                                      </p:cBhvr>
                                      <p:to>
                                        <p:strVal val="visible"/>
                                      </p:to>
                                    </p:set>
                                    <p:animEffect transition="in" filter="dissolve">
                                      <p:cBhvr>
                                        <p:cTn id="12" dur="500"/>
                                        <p:tgtEl>
                                          <p:spTgt spid="2048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482">
                                            <p:txEl>
                                              <p:pRg st="3" end="3"/>
                                            </p:txEl>
                                          </p:spTgt>
                                        </p:tgtEl>
                                        <p:attrNameLst>
                                          <p:attrName>style.visibility</p:attrName>
                                        </p:attrNameLst>
                                      </p:cBhvr>
                                      <p:to>
                                        <p:strVal val="visible"/>
                                      </p:to>
                                    </p:set>
                                    <p:animEffect transition="in" filter="dissolve">
                                      <p:cBhvr>
                                        <p:cTn id="17" dur="500"/>
                                        <p:tgtEl>
                                          <p:spTgt spid="2048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0482">
                                            <p:txEl>
                                              <p:pRg st="4" end="4"/>
                                            </p:txEl>
                                          </p:spTgt>
                                        </p:tgtEl>
                                        <p:attrNameLst>
                                          <p:attrName>style.visibility</p:attrName>
                                        </p:attrNameLst>
                                      </p:cBhvr>
                                      <p:to>
                                        <p:strVal val="visible"/>
                                      </p:to>
                                    </p:set>
                                    <p:animEffect transition="in" filter="dissolve">
                                      <p:cBhvr>
                                        <p:cTn id="22" dur="500"/>
                                        <p:tgtEl>
                                          <p:spTgt spid="2048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0482">
                                            <p:txEl>
                                              <p:pRg st="5" end="5"/>
                                            </p:txEl>
                                          </p:spTgt>
                                        </p:tgtEl>
                                        <p:attrNameLst>
                                          <p:attrName>style.visibility</p:attrName>
                                        </p:attrNameLst>
                                      </p:cBhvr>
                                      <p:to>
                                        <p:strVal val="visible"/>
                                      </p:to>
                                    </p:set>
                                    <p:animEffect transition="in" filter="dissolve">
                                      <p:cBhvr>
                                        <p:cTn id="27" dur="500"/>
                                        <p:tgtEl>
                                          <p:spTgt spid="20482">
                                            <p:txEl>
                                              <p:pRg st="5" end="5"/>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0484"/>
                                        </p:tgtEl>
                                        <p:attrNameLst>
                                          <p:attrName>style.visibility</p:attrName>
                                        </p:attrNameLst>
                                      </p:cBhvr>
                                      <p:to>
                                        <p:strVal val="visible"/>
                                      </p:to>
                                    </p:set>
                                    <p:animEffect transition="in" filter="dissolve">
                                      <p:cBhvr>
                                        <p:cTn id="30"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1682" name="Picture 2" descr="Day_Sol_Eq21_RevolvingEarth"/>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11350" y="1143000"/>
            <a:ext cx="61912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1" name="AutoShape 3"/>
          <p:cNvSpPr>
            <a:spLocks noChangeArrowheads="1"/>
          </p:cNvSpPr>
          <p:nvPr/>
        </p:nvSpPr>
        <p:spPr bwMode="auto">
          <a:xfrm>
            <a:off x="5347655" y="3744916"/>
            <a:ext cx="888683" cy="808037"/>
          </a:xfrm>
          <a:prstGeom prst="leftArrow">
            <a:avLst>
              <a:gd name="adj1" fmla="val 50000"/>
              <a:gd name="adj2" fmla="val 37181"/>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503812" name="Text Box 4"/>
          <p:cNvSpPr txBox="1">
            <a:spLocks noChangeArrowheads="1"/>
          </p:cNvSpPr>
          <p:nvPr/>
        </p:nvSpPr>
        <p:spPr bwMode="auto">
          <a:xfrm>
            <a:off x="6045202" y="3213103"/>
            <a:ext cx="109061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晝</a:t>
            </a:r>
          </a:p>
        </p:txBody>
      </p:sp>
      <p:sp>
        <p:nvSpPr>
          <p:cNvPr id="503813" name="AutoShape 5"/>
          <p:cNvSpPr>
            <a:spLocks noChangeArrowheads="1"/>
          </p:cNvSpPr>
          <p:nvPr/>
        </p:nvSpPr>
        <p:spPr bwMode="auto">
          <a:xfrm>
            <a:off x="3245010" y="3817942"/>
            <a:ext cx="960120" cy="808037"/>
          </a:xfrm>
          <a:prstGeom prst="leftArrow">
            <a:avLst>
              <a:gd name="adj1" fmla="val 50000"/>
              <a:gd name="adj2" fmla="val 55550"/>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503814" name="Text Box 6"/>
          <p:cNvSpPr txBox="1">
            <a:spLocks noChangeArrowheads="1"/>
          </p:cNvSpPr>
          <p:nvPr/>
        </p:nvSpPr>
        <p:spPr bwMode="auto">
          <a:xfrm>
            <a:off x="2925763" y="3213103"/>
            <a:ext cx="10906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夜</a:t>
            </a:r>
          </a:p>
        </p:txBody>
      </p:sp>
      <p:sp>
        <p:nvSpPr>
          <p:cNvPr id="503815" name="AutoShape 7"/>
          <p:cNvSpPr>
            <a:spLocks noChangeArrowheads="1"/>
          </p:cNvSpPr>
          <p:nvPr/>
        </p:nvSpPr>
        <p:spPr bwMode="auto">
          <a:xfrm rot="-8741172">
            <a:off x="2436576" y="225429"/>
            <a:ext cx="738664" cy="2081213"/>
          </a:xfrm>
          <a:prstGeom prst="curvedLeftArrow">
            <a:avLst>
              <a:gd name="adj1" fmla="val 57849"/>
              <a:gd name="adj2" fmla="val 116742"/>
              <a:gd name="adj3" fmla="val 31736"/>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503816" name="Text Box 8"/>
          <p:cNvSpPr txBox="1">
            <a:spLocks noChangeArrowheads="1"/>
          </p:cNvSpPr>
          <p:nvPr/>
        </p:nvSpPr>
        <p:spPr bwMode="auto">
          <a:xfrm rot="-1077574">
            <a:off x="2505075" y="274642"/>
            <a:ext cx="109061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夜</a:t>
            </a:r>
          </a:p>
        </p:txBody>
      </p:sp>
      <p:sp>
        <p:nvSpPr>
          <p:cNvPr id="503817" name="AutoShape 9"/>
          <p:cNvSpPr>
            <a:spLocks noChangeArrowheads="1"/>
          </p:cNvSpPr>
          <p:nvPr/>
        </p:nvSpPr>
        <p:spPr bwMode="auto">
          <a:xfrm rot="-4404730">
            <a:off x="5269469" y="-213519"/>
            <a:ext cx="738664" cy="2105025"/>
          </a:xfrm>
          <a:prstGeom prst="curvedLeftArrow">
            <a:avLst>
              <a:gd name="adj1" fmla="val 116828"/>
              <a:gd name="adj2" fmla="val 233657"/>
              <a:gd name="adj3" fmla="val 33333"/>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503818" name="Text Box 10"/>
          <p:cNvSpPr txBox="1">
            <a:spLocks noChangeArrowheads="1"/>
          </p:cNvSpPr>
          <p:nvPr/>
        </p:nvSpPr>
        <p:spPr bwMode="auto">
          <a:xfrm rot="978103">
            <a:off x="5264152" y="4"/>
            <a:ext cx="109061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晝</a:t>
            </a:r>
          </a:p>
        </p:txBody>
      </p:sp>
      <p:sp>
        <p:nvSpPr>
          <p:cNvPr id="503823" name="AutoShape 15"/>
          <p:cNvSpPr>
            <a:spLocks noChangeArrowheads="1"/>
          </p:cNvSpPr>
          <p:nvPr/>
        </p:nvSpPr>
        <p:spPr bwMode="auto">
          <a:xfrm rot="10527328">
            <a:off x="1490664" y="3310625"/>
            <a:ext cx="595312" cy="646331"/>
          </a:xfrm>
          <a:prstGeom prst="curvedLeftArrow">
            <a:avLst>
              <a:gd name="adj1" fmla="val 52053"/>
              <a:gd name="adj2" fmla="val 104107"/>
              <a:gd name="adj3" fmla="val 33333"/>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endParaRPr lang="zh-TW" altLang="en-US"/>
          </a:p>
        </p:txBody>
      </p:sp>
      <p:pic>
        <p:nvPicPr>
          <p:cNvPr id="503826" name="Picture 18" descr="未命名 - 1"/>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xmlns="">
                  <a14:imgLayer r:embed="rId5">
                    <a14:imgEffect>
                      <a14:backgroundRemoval t="9914" b="92672" l="0" r="96109">
                        <a14:foregroundMark x1="96498" y1="55603" x2="96498" y2="55603"/>
                        <a14:foregroundMark x1="92996" y1="29741" x2="92996" y2="29741"/>
                        <a14:foregroundMark x1="28405" y1="93103" x2="28405" y2="93103"/>
                        <a14:foregroundMark x1="90272" y1="21552" x2="90272" y2="21552"/>
                        <a14:foregroundMark x1="47082" y1="67672" x2="47082" y2="6767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516690" y="2716213"/>
            <a:ext cx="1997075"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503811"/>
                                        </p:tgtEl>
                                        <p:attrNameLst>
                                          <p:attrName>style.visibility</p:attrName>
                                        </p:attrNameLst>
                                      </p:cBhvr>
                                      <p:to>
                                        <p:strVal val="visible"/>
                                      </p:to>
                                    </p:set>
                                    <p:animEffect transition="in" filter="slide(fromRight)">
                                      <p:cBhvr>
                                        <p:cTn id="7" dur="3000"/>
                                        <p:tgtEl>
                                          <p:spTgt spid="503811"/>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503812"/>
                                        </p:tgtEl>
                                        <p:attrNameLst>
                                          <p:attrName>style.visibility</p:attrName>
                                        </p:attrNameLst>
                                      </p:cBhvr>
                                      <p:to>
                                        <p:strVal val="visible"/>
                                      </p:to>
                                    </p:set>
                                    <p:animEffect transition="in" filter="slide(fromRight)">
                                      <p:cBhvr>
                                        <p:cTn id="10" dur="3000"/>
                                        <p:tgtEl>
                                          <p:spTgt spid="503812"/>
                                        </p:tgtEl>
                                      </p:cBhvr>
                                    </p:animEffect>
                                  </p:childTnLst>
                                </p:cTn>
                              </p:par>
                              <p:par>
                                <p:cTn id="11" presetID="12" presetClass="entr" presetSubtype="2" fill="hold" grpId="0" nodeType="withEffect">
                                  <p:stCondLst>
                                    <p:cond delay="0"/>
                                  </p:stCondLst>
                                  <p:childTnLst>
                                    <p:set>
                                      <p:cBhvr>
                                        <p:cTn id="12" dur="1" fill="hold">
                                          <p:stCondLst>
                                            <p:cond delay="0"/>
                                          </p:stCondLst>
                                        </p:cTn>
                                        <p:tgtEl>
                                          <p:spTgt spid="503813"/>
                                        </p:tgtEl>
                                        <p:attrNameLst>
                                          <p:attrName>style.visibility</p:attrName>
                                        </p:attrNameLst>
                                      </p:cBhvr>
                                      <p:to>
                                        <p:strVal val="visible"/>
                                      </p:to>
                                    </p:set>
                                    <p:animEffect transition="in" filter="slide(fromRight)">
                                      <p:cBhvr>
                                        <p:cTn id="13" dur="3000"/>
                                        <p:tgtEl>
                                          <p:spTgt spid="503813"/>
                                        </p:tgtEl>
                                      </p:cBhvr>
                                    </p:animEffect>
                                  </p:childTnLst>
                                </p:cTn>
                              </p:par>
                              <p:par>
                                <p:cTn id="14" presetID="12" presetClass="entr" presetSubtype="2" fill="hold" grpId="0" nodeType="withEffect">
                                  <p:stCondLst>
                                    <p:cond delay="0"/>
                                  </p:stCondLst>
                                  <p:childTnLst>
                                    <p:set>
                                      <p:cBhvr>
                                        <p:cTn id="15" dur="1" fill="hold">
                                          <p:stCondLst>
                                            <p:cond delay="0"/>
                                          </p:stCondLst>
                                        </p:cTn>
                                        <p:tgtEl>
                                          <p:spTgt spid="503814"/>
                                        </p:tgtEl>
                                        <p:attrNameLst>
                                          <p:attrName>style.visibility</p:attrName>
                                        </p:attrNameLst>
                                      </p:cBhvr>
                                      <p:to>
                                        <p:strVal val="visible"/>
                                      </p:to>
                                    </p:set>
                                    <p:animEffect transition="in" filter="slide(fromRight)">
                                      <p:cBhvr>
                                        <p:cTn id="16" dur="3000"/>
                                        <p:tgtEl>
                                          <p:spTgt spid="5038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nodeType="clickEffect">
                                  <p:stCondLst>
                                    <p:cond delay="0"/>
                                  </p:stCondLst>
                                  <p:childTnLst>
                                    <p:set>
                                      <p:cBhvr>
                                        <p:cTn id="20" dur="1" fill="hold">
                                          <p:stCondLst>
                                            <p:cond delay="0"/>
                                          </p:stCondLst>
                                        </p:cTn>
                                        <p:tgtEl>
                                          <p:spTgt spid="503815"/>
                                        </p:tgtEl>
                                        <p:attrNameLst>
                                          <p:attrName>style.visibility</p:attrName>
                                        </p:attrNameLst>
                                      </p:cBhvr>
                                      <p:to>
                                        <p:strVal val="visible"/>
                                      </p:to>
                                    </p:set>
                                    <p:animEffect transition="in" filter="wheel(4)">
                                      <p:cBhvr>
                                        <p:cTn id="21" dur="2000"/>
                                        <p:tgtEl>
                                          <p:spTgt spid="503815"/>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503816"/>
                                        </p:tgtEl>
                                        <p:attrNameLst>
                                          <p:attrName>style.visibility</p:attrName>
                                        </p:attrNameLst>
                                      </p:cBhvr>
                                      <p:to>
                                        <p:strVal val="visible"/>
                                      </p:to>
                                    </p:set>
                                    <p:animEffect transition="in" filter="wheel(4)">
                                      <p:cBhvr>
                                        <p:cTn id="24" dur="2000"/>
                                        <p:tgtEl>
                                          <p:spTgt spid="503816"/>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503817"/>
                                        </p:tgtEl>
                                        <p:attrNameLst>
                                          <p:attrName>style.visibility</p:attrName>
                                        </p:attrNameLst>
                                      </p:cBhvr>
                                      <p:to>
                                        <p:strVal val="visible"/>
                                      </p:to>
                                    </p:set>
                                    <p:animEffect transition="in" filter="wheel(4)">
                                      <p:cBhvr>
                                        <p:cTn id="27" dur="2000"/>
                                        <p:tgtEl>
                                          <p:spTgt spid="503817"/>
                                        </p:tgtEl>
                                      </p:cBhvr>
                                    </p:animEffect>
                                  </p:childTnLst>
                                </p:cTn>
                              </p:par>
                              <p:par>
                                <p:cTn id="28" presetID="21" presetClass="entr" presetSubtype="4" fill="hold" grpId="0" nodeType="withEffect">
                                  <p:stCondLst>
                                    <p:cond delay="0"/>
                                  </p:stCondLst>
                                  <p:childTnLst>
                                    <p:set>
                                      <p:cBhvr>
                                        <p:cTn id="29" dur="1" fill="hold">
                                          <p:stCondLst>
                                            <p:cond delay="0"/>
                                          </p:stCondLst>
                                        </p:cTn>
                                        <p:tgtEl>
                                          <p:spTgt spid="503818"/>
                                        </p:tgtEl>
                                        <p:attrNameLst>
                                          <p:attrName>style.visibility</p:attrName>
                                        </p:attrNameLst>
                                      </p:cBhvr>
                                      <p:to>
                                        <p:strVal val="visible"/>
                                      </p:to>
                                    </p:set>
                                    <p:animEffect transition="in" filter="wheel(4)">
                                      <p:cBhvr>
                                        <p:cTn id="30" dur="2000"/>
                                        <p:tgtEl>
                                          <p:spTgt spid="5038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xit" presetSubtype="0" fill="hold" grpId="0" nodeType="clickEffect">
                                  <p:stCondLst>
                                    <p:cond delay="0"/>
                                  </p:stCondLst>
                                  <p:childTnLst>
                                    <p:animEffect transition="out" filter="dissolve">
                                      <p:cBhvr>
                                        <p:cTn id="34" dur="500"/>
                                        <p:tgtEl>
                                          <p:spTgt spid="503811"/>
                                        </p:tgtEl>
                                      </p:cBhvr>
                                    </p:animEffect>
                                    <p:set>
                                      <p:cBhvr>
                                        <p:cTn id="35" dur="1" fill="hold">
                                          <p:stCondLst>
                                            <p:cond delay="499"/>
                                          </p:stCondLst>
                                        </p:cTn>
                                        <p:tgtEl>
                                          <p:spTgt spid="503811"/>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503813"/>
                                        </p:tgtEl>
                                      </p:cBhvr>
                                    </p:animEffect>
                                    <p:set>
                                      <p:cBhvr>
                                        <p:cTn id="38" dur="1" fill="hold">
                                          <p:stCondLst>
                                            <p:cond delay="499"/>
                                          </p:stCondLst>
                                        </p:cTn>
                                        <p:tgtEl>
                                          <p:spTgt spid="503813"/>
                                        </p:tgtEl>
                                        <p:attrNameLst>
                                          <p:attrName>style.visibility</p:attrName>
                                        </p:attrNameLst>
                                      </p:cBhvr>
                                      <p:to>
                                        <p:strVal val="hidden"/>
                                      </p:to>
                                    </p:set>
                                  </p:childTnLst>
                                </p:cTn>
                              </p:par>
                              <p:par>
                                <p:cTn id="39" presetID="9" presetClass="exit" presetSubtype="0" fill="hold" grpId="0" nodeType="withEffect">
                                  <p:stCondLst>
                                    <p:cond delay="0"/>
                                  </p:stCondLst>
                                  <p:childTnLst>
                                    <p:animEffect transition="out" filter="dissolve">
                                      <p:cBhvr>
                                        <p:cTn id="40" dur="500"/>
                                        <p:tgtEl>
                                          <p:spTgt spid="503815"/>
                                        </p:tgtEl>
                                      </p:cBhvr>
                                    </p:animEffect>
                                    <p:set>
                                      <p:cBhvr>
                                        <p:cTn id="41" dur="1" fill="hold">
                                          <p:stCondLst>
                                            <p:cond delay="499"/>
                                          </p:stCondLst>
                                        </p:cTn>
                                        <p:tgtEl>
                                          <p:spTgt spid="503815"/>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503817"/>
                                        </p:tgtEl>
                                      </p:cBhvr>
                                    </p:animEffect>
                                    <p:set>
                                      <p:cBhvr>
                                        <p:cTn id="44" dur="1" fill="hold">
                                          <p:stCondLst>
                                            <p:cond delay="499"/>
                                          </p:stCondLst>
                                        </p:cTn>
                                        <p:tgtEl>
                                          <p:spTgt spid="503817"/>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503816"/>
                                        </p:tgtEl>
                                      </p:cBhvr>
                                    </p:animEffect>
                                    <p:set>
                                      <p:cBhvr>
                                        <p:cTn id="47" dur="1" fill="hold">
                                          <p:stCondLst>
                                            <p:cond delay="499"/>
                                          </p:stCondLst>
                                        </p:cTn>
                                        <p:tgtEl>
                                          <p:spTgt spid="503816"/>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503818"/>
                                        </p:tgtEl>
                                      </p:cBhvr>
                                    </p:animEffect>
                                    <p:set>
                                      <p:cBhvr>
                                        <p:cTn id="50" dur="1" fill="hold">
                                          <p:stCondLst>
                                            <p:cond delay="499"/>
                                          </p:stCondLst>
                                        </p:cTn>
                                        <p:tgtEl>
                                          <p:spTgt spid="503818"/>
                                        </p:tgtEl>
                                        <p:attrNameLst>
                                          <p:attrName>style.visibility</p:attrName>
                                        </p:attrNameLst>
                                      </p:cBhvr>
                                      <p:to>
                                        <p:strVal val="hidden"/>
                                      </p:to>
                                    </p:set>
                                  </p:childTnLst>
                                </p:cTn>
                              </p:par>
                              <p:par>
                                <p:cTn id="51" presetID="18" presetClass="entr" presetSubtype="12" fill="hold" nodeType="withEffect">
                                  <p:stCondLst>
                                    <p:cond delay="0"/>
                                  </p:stCondLst>
                                  <p:childTnLst>
                                    <p:set>
                                      <p:cBhvr>
                                        <p:cTn id="52" dur="1" fill="hold">
                                          <p:stCondLst>
                                            <p:cond delay="0"/>
                                          </p:stCondLst>
                                        </p:cTn>
                                        <p:tgtEl>
                                          <p:spTgt spid="503826"/>
                                        </p:tgtEl>
                                        <p:attrNameLst>
                                          <p:attrName>style.visibility</p:attrName>
                                        </p:attrNameLst>
                                      </p:cBhvr>
                                      <p:to>
                                        <p:strVal val="visible"/>
                                      </p:to>
                                    </p:set>
                                    <p:animEffect transition="in" filter="strips(downLeft)">
                                      <p:cBhvr>
                                        <p:cTn id="53" dur="3000"/>
                                        <p:tgtEl>
                                          <p:spTgt spid="503826"/>
                                        </p:tgtEl>
                                      </p:cBhvr>
                                    </p:animEffect>
                                  </p:childTnLst>
                                </p:cTn>
                              </p:par>
                              <p:par>
                                <p:cTn id="54" presetID="18" presetClass="entr" presetSubtype="9" fill="hold" grpId="0" nodeType="withEffect">
                                  <p:stCondLst>
                                    <p:cond delay="0"/>
                                  </p:stCondLst>
                                  <p:childTnLst>
                                    <p:set>
                                      <p:cBhvr>
                                        <p:cTn id="55" dur="1" fill="hold">
                                          <p:stCondLst>
                                            <p:cond delay="0"/>
                                          </p:stCondLst>
                                        </p:cTn>
                                        <p:tgtEl>
                                          <p:spTgt spid="503823"/>
                                        </p:tgtEl>
                                        <p:attrNameLst>
                                          <p:attrName>style.visibility</p:attrName>
                                        </p:attrNameLst>
                                      </p:cBhvr>
                                      <p:to>
                                        <p:strVal val="visible"/>
                                      </p:to>
                                    </p:set>
                                    <p:animEffect transition="in" filter="strips(upLeft)">
                                      <p:cBhvr>
                                        <p:cTn id="56" dur="3000"/>
                                        <p:tgtEl>
                                          <p:spTgt spid="503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animBg="1"/>
      <p:bldP spid="503812" grpId="0"/>
      <p:bldP spid="503813" grpId="0" animBg="1"/>
      <p:bldP spid="503813" grpId="1" animBg="1"/>
      <p:bldP spid="503814" grpId="0"/>
      <p:bldP spid="503815" grpId="0" animBg="1"/>
      <p:bldP spid="503816" grpId="0"/>
      <p:bldP spid="503816" grpId="1"/>
      <p:bldP spid="503817" grpId="0" animBg="1"/>
      <p:bldP spid="503817" grpId="1" animBg="1"/>
      <p:bldP spid="503818" grpId="0"/>
      <p:bldP spid="503818" grpId="1"/>
      <p:bldP spid="50382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2706" name="Picture 2" descr="glob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02000" y="1905000"/>
            <a:ext cx="3302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5859" name="AutoShape 3"/>
          <p:cNvSpPr>
            <a:spLocks noChangeArrowheads="1"/>
          </p:cNvSpPr>
          <p:nvPr/>
        </p:nvSpPr>
        <p:spPr bwMode="auto">
          <a:xfrm rot="6903059">
            <a:off x="3674032" y="4198148"/>
            <a:ext cx="738664" cy="1819275"/>
          </a:xfrm>
          <a:prstGeom prst="curvedLeftArrow">
            <a:avLst>
              <a:gd name="adj1" fmla="val 109665"/>
              <a:gd name="adj2" fmla="val 219330"/>
              <a:gd name="adj3" fmla="val 33333"/>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505860" name="AutoShape 4"/>
          <p:cNvSpPr>
            <a:spLocks noChangeArrowheads="1"/>
          </p:cNvSpPr>
          <p:nvPr/>
        </p:nvSpPr>
        <p:spPr bwMode="auto">
          <a:xfrm rot="-3105033">
            <a:off x="5830650" y="908846"/>
            <a:ext cx="738664" cy="1871663"/>
          </a:xfrm>
          <a:prstGeom prst="curvedLeftArrow">
            <a:avLst>
              <a:gd name="adj1" fmla="val 86691"/>
              <a:gd name="adj2" fmla="val 173382"/>
              <a:gd name="adj3" fmla="val 33333"/>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23557" name="Text Box 5"/>
          <p:cNvSpPr txBox="1">
            <a:spLocks noChangeArrowheads="1"/>
          </p:cNvSpPr>
          <p:nvPr/>
        </p:nvSpPr>
        <p:spPr bwMode="auto">
          <a:xfrm rot="1308084">
            <a:off x="6435726" y="908054"/>
            <a:ext cx="109061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晝</a:t>
            </a:r>
          </a:p>
        </p:txBody>
      </p:sp>
      <p:sp>
        <p:nvSpPr>
          <p:cNvPr id="23558" name="Text Box 6"/>
          <p:cNvSpPr txBox="1">
            <a:spLocks noChangeArrowheads="1"/>
          </p:cNvSpPr>
          <p:nvPr/>
        </p:nvSpPr>
        <p:spPr bwMode="auto">
          <a:xfrm rot="1406197">
            <a:off x="3236915" y="5445129"/>
            <a:ext cx="10906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夜</a:t>
            </a:r>
          </a:p>
        </p:txBody>
      </p:sp>
      <p:sp>
        <p:nvSpPr>
          <p:cNvPr id="72711" name="Line 7"/>
          <p:cNvSpPr>
            <a:spLocks noChangeShapeType="1"/>
          </p:cNvSpPr>
          <p:nvPr/>
        </p:nvSpPr>
        <p:spPr bwMode="auto">
          <a:xfrm flipH="1" flipV="1">
            <a:off x="5030788" y="3500442"/>
            <a:ext cx="2887662" cy="936625"/>
          </a:xfrm>
          <a:prstGeom prst="line">
            <a:avLst/>
          </a:prstGeom>
          <a:noFill/>
          <a:ln w="57150">
            <a:solidFill>
              <a:srgbClr val="FF6600"/>
            </a:solidFill>
            <a:round/>
            <a:headEnd/>
            <a:tailEnd type="arrow" w="med" len="med"/>
          </a:ln>
          <a:extLst>
            <a:ext uri="{909E8E84-426E-40DD-AFC4-6F175D3DCCD1}">
              <a14:hiddenFill xmlns:a14="http://schemas.microsoft.com/office/drawing/2010/main" xmlns="">
                <a:noFill/>
              </a14:hiddenFill>
            </a:ext>
          </a:extLst>
        </p:spPr>
        <p:txBody>
          <a:bodyPr vert="eaVert">
            <a:spAutoFit/>
          </a:bodyPr>
          <a:lstStyle/>
          <a:p>
            <a:endParaRPr lang="zh-HK" altLang="en-US"/>
          </a:p>
        </p:txBody>
      </p:sp>
      <p:sp>
        <p:nvSpPr>
          <p:cNvPr id="72712" name="Text Box 8"/>
          <p:cNvSpPr txBox="1">
            <a:spLocks noChangeArrowheads="1"/>
          </p:cNvSpPr>
          <p:nvPr/>
        </p:nvSpPr>
        <p:spPr bwMode="auto">
          <a:xfrm>
            <a:off x="7918450" y="4221163"/>
            <a:ext cx="12477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a:solidFill>
                  <a:srgbClr val="F6BF69"/>
                </a:solidFill>
              </a:rPr>
              <a:t>北極</a:t>
            </a:r>
          </a:p>
        </p:txBody>
      </p:sp>
      <p:sp>
        <p:nvSpPr>
          <p:cNvPr id="23563" name="AutoShape 11"/>
          <p:cNvSpPr>
            <a:spLocks noChangeArrowheads="1"/>
          </p:cNvSpPr>
          <p:nvPr/>
        </p:nvSpPr>
        <p:spPr bwMode="auto">
          <a:xfrm rot="1380000" flipH="1">
            <a:off x="2157967" y="1127129"/>
            <a:ext cx="738664" cy="2786063"/>
          </a:xfrm>
          <a:prstGeom prst="curvedLeftArrow">
            <a:avLst>
              <a:gd name="adj1" fmla="val 67241"/>
              <a:gd name="adj2" fmla="val 134483"/>
              <a:gd name="adj3" fmla="val 33333"/>
            </a:avLst>
          </a:prstGeom>
          <a:solidFill>
            <a:srgbClr val="FFFF00"/>
          </a:solidFill>
          <a:ln w="12700">
            <a:solidFill>
              <a:schemeClr val="tx1"/>
            </a:solidFill>
            <a:miter lim="800000"/>
            <a:headEnd/>
            <a:tailEnd/>
          </a:ln>
        </p:spPr>
        <p:txBody>
          <a:bodyPr vert="eaVert" anchor="ctr">
            <a:spAutoFit/>
          </a:bodyPr>
          <a:lstStyle/>
          <a:p>
            <a:endParaRPr lang="zh-TW" altLang="en-US"/>
          </a:p>
        </p:txBody>
      </p:sp>
      <p:sp>
        <p:nvSpPr>
          <p:cNvPr id="23564" name="Text Box 12"/>
          <p:cNvSpPr txBox="1">
            <a:spLocks noChangeArrowheads="1"/>
          </p:cNvSpPr>
          <p:nvPr/>
        </p:nvSpPr>
        <p:spPr bwMode="auto">
          <a:xfrm rot="-2960556">
            <a:off x="1100932" y="1306405"/>
            <a:ext cx="216058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a:solidFill>
                  <a:srgbClr val="F6BF69"/>
                </a:solidFill>
              </a:rPr>
              <a:t>地球自轉</a:t>
            </a:r>
          </a:p>
        </p:txBody>
      </p:sp>
      <p:pic>
        <p:nvPicPr>
          <p:cNvPr id="72716" name="Picture 4" descr="House - Cartoon 2">
            <a:hlinkClick r:id="" action="ppaction://hlinkshowjump?jump=firstslide"/>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strips(downLeft)">
                                      <p:cBhvr>
                                        <p:cTn id="7" dur="500"/>
                                        <p:tgtEl>
                                          <p:spTgt spid="2356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564"/>
                                        </p:tgtEl>
                                        <p:attrNameLst>
                                          <p:attrName>style.visibility</p:attrName>
                                        </p:attrNameLst>
                                      </p:cBhvr>
                                      <p:to>
                                        <p:strVal val="visible"/>
                                      </p:to>
                                    </p:set>
                                    <p:animEffect transition="in" filter="dissolve">
                                      <p:cBhvr>
                                        <p:cTn id="10" dur="500"/>
                                        <p:tgtEl>
                                          <p:spTgt spid="235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505859"/>
                                        </p:tgtEl>
                                        <p:attrNameLst>
                                          <p:attrName>style.visibility</p:attrName>
                                        </p:attrNameLst>
                                      </p:cBhvr>
                                      <p:to>
                                        <p:strVal val="visible"/>
                                      </p:to>
                                    </p:set>
                                    <p:animEffect transition="in" filter="strips(upLeft)">
                                      <p:cBhvr>
                                        <p:cTn id="15" dur="1000"/>
                                        <p:tgtEl>
                                          <p:spTgt spid="50585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3558"/>
                                        </p:tgtEl>
                                        <p:attrNameLst>
                                          <p:attrName>style.visibility</p:attrName>
                                        </p:attrNameLst>
                                      </p:cBhvr>
                                      <p:to>
                                        <p:strVal val="visible"/>
                                      </p:to>
                                    </p:set>
                                    <p:animEffect transition="in" filter="dissolve">
                                      <p:cBhvr>
                                        <p:cTn id="18" dur="500"/>
                                        <p:tgtEl>
                                          <p:spTgt spid="2355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6" fill="hold" grpId="0" nodeType="clickEffect">
                                  <p:stCondLst>
                                    <p:cond delay="0"/>
                                  </p:stCondLst>
                                  <p:childTnLst>
                                    <p:set>
                                      <p:cBhvr>
                                        <p:cTn id="22" dur="1" fill="hold">
                                          <p:stCondLst>
                                            <p:cond delay="0"/>
                                          </p:stCondLst>
                                        </p:cTn>
                                        <p:tgtEl>
                                          <p:spTgt spid="505860"/>
                                        </p:tgtEl>
                                        <p:attrNameLst>
                                          <p:attrName>style.visibility</p:attrName>
                                        </p:attrNameLst>
                                      </p:cBhvr>
                                      <p:to>
                                        <p:strVal val="visible"/>
                                      </p:to>
                                    </p:set>
                                    <p:animEffect transition="in" filter="strips(downRight)">
                                      <p:cBhvr>
                                        <p:cTn id="23" dur="1000"/>
                                        <p:tgtEl>
                                          <p:spTgt spid="50586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3557"/>
                                        </p:tgtEl>
                                        <p:attrNameLst>
                                          <p:attrName>style.visibility</p:attrName>
                                        </p:attrNameLst>
                                      </p:cBhvr>
                                      <p:to>
                                        <p:strVal val="visible"/>
                                      </p:to>
                                    </p:set>
                                    <p:animEffect transition="in" filter="dissolve">
                                      <p:cBhvr>
                                        <p:cTn id="26" dur="500"/>
                                        <p:tgtEl>
                                          <p:spTgt spid="23557"/>
                                        </p:tgtEl>
                                      </p:cBhvr>
                                    </p:animEffect>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72716"/>
                                        </p:tgtEl>
                                        <p:attrNameLst>
                                          <p:attrName>style.visibility</p:attrName>
                                        </p:attrNameLst>
                                      </p:cBhvr>
                                      <p:to>
                                        <p:strVal val="visible"/>
                                      </p:to>
                                    </p:set>
                                    <p:animEffect transition="in" filter="dissolve">
                                      <p:cBhvr>
                                        <p:cTn id="30" dur="500"/>
                                        <p:tgtEl>
                                          <p:spTgt spid="72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9" grpId="0" animBg="1"/>
      <p:bldP spid="505860" grpId="0" animBg="1"/>
      <p:bldP spid="23557" grpId="0"/>
      <p:bldP spid="23558" grpId="0"/>
      <p:bldP spid="23563" grpId="0" animBg="1"/>
      <p:bldP spid="2356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925698" name="Text Box 2"/>
          <p:cNvSpPr txBox="1">
            <a:spLocks noChangeArrowheads="1"/>
          </p:cNvSpPr>
          <p:nvPr/>
        </p:nvSpPr>
        <p:spPr bwMode="auto">
          <a:xfrm>
            <a:off x="3228976" y="0"/>
            <a:ext cx="34480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400"/>
              <a:t>月球的軌跡</a:t>
            </a:r>
            <a:endParaRPr lang="en-US" altLang="zh-TW" sz="4400"/>
          </a:p>
        </p:txBody>
      </p:sp>
      <p:pic>
        <p:nvPicPr>
          <p:cNvPr id="73731" name="Picture 3" descr="Illustration of the Moon's orbit around Eart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1" y="1243013"/>
            <a:ext cx="7162800"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700" name="Line 4"/>
          <p:cNvSpPr>
            <a:spLocks noChangeShapeType="1"/>
          </p:cNvSpPr>
          <p:nvPr/>
        </p:nvSpPr>
        <p:spPr bwMode="auto">
          <a:xfrm flipH="1">
            <a:off x="4152900" y="876300"/>
            <a:ext cx="1295400" cy="1466850"/>
          </a:xfrm>
          <a:prstGeom prst="line">
            <a:avLst/>
          </a:prstGeom>
          <a:noFill/>
          <a:ln w="28575">
            <a:solidFill>
              <a:srgbClr val="FF0000"/>
            </a:solidFill>
            <a:round/>
            <a:headEnd/>
            <a:tailEnd type="arrow" w="med" len="med"/>
          </a:ln>
          <a:extLst>
            <a:ext uri="{909E8E84-426E-40DD-AFC4-6F175D3DCCD1}">
              <a14:hiddenFill xmlns:a14="http://schemas.microsoft.com/office/drawing/2010/main" xmlns="">
                <a:noFill/>
              </a14:hiddenFill>
            </a:ext>
          </a:extLst>
        </p:spPr>
        <p:txBody>
          <a:bodyPr>
            <a:spAutoFit/>
          </a:bodyPr>
          <a:lstStyle/>
          <a:p>
            <a:endParaRPr lang="zh-HK" alt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25700"/>
                                        </p:tgtEl>
                                        <p:attrNameLst>
                                          <p:attrName>style.visibility</p:attrName>
                                        </p:attrNameLst>
                                      </p:cBhvr>
                                      <p:to>
                                        <p:strVal val="visible"/>
                                      </p:to>
                                    </p:set>
                                    <p:animEffect transition="in" filter="strips(downLeft)">
                                      <p:cBhvr>
                                        <p:cTn id="7" dur="500"/>
                                        <p:tgtEl>
                                          <p:spTgt spid="92570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5698"/>
                                        </p:tgtEl>
                                        <p:attrNameLst>
                                          <p:attrName>style.visibility</p:attrName>
                                        </p:attrNameLst>
                                      </p:cBhvr>
                                      <p:to>
                                        <p:strVal val="visible"/>
                                      </p:to>
                                    </p:set>
                                    <p:animEffect transition="in" filter="dissolve">
                                      <p:cBhvr>
                                        <p:cTn id="10" dur="500"/>
                                        <p:tgtEl>
                                          <p:spTgt spid="925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698" grpId="0"/>
      <p:bldP spid="92570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2" descr="File:Phases of the Moon.pn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733425"/>
            <a:ext cx="990600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Text Box 3"/>
          <p:cNvSpPr txBox="1">
            <a:spLocks noChangeArrowheads="1"/>
          </p:cNvSpPr>
          <p:nvPr/>
        </p:nvSpPr>
        <p:spPr bwMode="auto">
          <a:xfrm>
            <a:off x="5905500" y="533400"/>
            <a:ext cx="1162051"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a:solidFill>
                  <a:schemeClr val="bg2"/>
                </a:solidFill>
              </a:rPr>
              <a:t>月相</a:t>
            </a:r>
            <a:r>
              <a:rPr lang="zh-TW" altLang="en-US"/>
              <a:t> </a:t>
            </a:r>
          </a:p>
        </p:txBody>
      </p:sp>
      <p:sp>
        <p:nvSpPr>
          <p:cNvPr id="74756" name="Text Box 4"/>
          <p:cNvSpPr txBox="1">
            <a:spLocks noChangeArrowheads="1"/>
          </p:cNvSpPr>
          <p:nvPr/>
        </p:nvSpPr>
        <p:spPr bwMode="auto">
          <a:xfrm>
            <a:off x="295277" y="2057400"/>
            <a:ext cx="9715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新月</a:t>
            </a:r>
            <a:r>
              <a:rPr lang="en-US" altLang="zh-TW" sz="1200" b="1">
                <a:solidFill>
                  <a:schemeClr val="bg2"/>
                </a:solidFill>
                <a:latin typeface="新細明體" pitchFamily="18" charset="-120"/>
                <a:ea typeface="新細明體" pitchFamily="18" charset="-120"/>
              </a:rPr>
              <a:t>(</a:t>
            </a:r>
            <a:r>
              <a:rPr lang="zh-TW" altLang="en-US" sz="1200" b="1">
                <a:solidFill>
                  <a:schemeClr val="bg2"/>
                </a:solidFill>
                <a:latin typeface="新細明體" pitchFamily="18" charset="-120"/>
                <a:ea typeface="新細明體" pitchFamily="18" charset="-120"/>
              </a:rPr>
              <a:t>朔</a:t>
            </a:r>
            <a:r>
              <a:rPr lang="en-US" altLang="zh-TW" sz="1200" b="1">
                <a:solidFill>
                  <a:schemeClr val="bg2"/>
                </a:solidFill>
                <a:latin typeface="新細明體" pitchFamily="18" charset="-120"/>
                <a:ea typeface="新細明體" pitchFamily="18" charset="-120"/>
              </a:rPr>
              <a:t>)</a:t>
            </a:r>
            <a:r>
              <a:rPr lang="en-US" altLang="zh-TW"/>
              <a:t> </a:t>
            </a:r>
          </a:p>
        </p:txBody>
      </p:sp>
      <p:sp>
        <p:nvSpPr>
          <p:cNvPr id="74757" name="Text Box 5"/>
          <p:cNvSpPr txBox="1">
            <a:spLocks noChangeArrowheads="1"/>
          </p:cNvSpPr>
          <p:nvPr/>
        </p:nvSpPr>
        <p:spPr bwMode="auto">
          <a:xfrm>
            <a:off x="1327152" y="2055813"/>
            <a:ext cx="7651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娥眉月</a:t>
            </a:r>
            <a:r>
              <a:rPr lang="zh-TW" altLang="en-US"/>
              <a:t> </a:t>
            </a:r>
          </a:p>
        </p:txBody>
      </p:sp>
      <p:sp>
        <p:nvSpPr>
          <p:cNvPr id="74758" name="Text Box 6"/>
          <p:cNvSpPr txBox="1">
            <a:spLocks noChangeArrowheads="1"/>
          </p:cNvSpPr>
          <p:nvPr/>
        </p:nvSpPr>
        <p:spPr bwMode="auto">
          <a:xfrm>
            <a:off x="2343150" y="2038350"/>
            <a:ext cx="7524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spcBef>
                <a:spcPct val="0"/>
              </a:spcBef>
              <a:buFontTx/>
              <a:buNone/>
            </a:pPr>
            <a:r>
              <a:rPr lang="zh-TW" altLang="en-US" sz="1200" b="1">
                <a:solidFill>
                  <a:schemeClr val="bg2"/>
                </a:solidFill>
                <a:latin typeface="新細明體" pitchFamily="18" charset="-120"/>
                <a:ea typeface="新細明體" pitchFamily="18" charset="-120"/>
              </a:rPr>
              <a:t>上弦月</a:t>
            </a:r>
            <a:r>
              <a:rPr lang="zh-TW" altLang="en-US"/>
              <a:t> </a:t>
            </a:r>
          </a:p>
        </p:txBody>
      </p:sp>
      <p:sp>
        <p:nvSpPr>
          <p:cNvPr id="74759" name="Text Box 7"/>
          <p:cNvSpPr txBox="1">
            <a:spLocks noChangeArrowheads="1"/>
          </p:cNvSpPr>
          <p:nvPr/>
        </p:nvSpPr>
        <p:spPr bwMode="auto">
          <a:xfrm>
            <a:off x="3352799" y="2333625"/>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張弦月</a:t>
            </a:r>
          </a:p>
        </p:txBody>
      </p:sp>
      <p:sp>
        <p:nvSpPr>
          <p:cNvPr id="74760" name="Text Box 8"/>
          <p:cNvSpPr txBox="1">
            <a:spLocks noChangeArrowheads="1"/>
          </p:cNvSpPr>
          <p:nvPr/>
        </p:nvSpPr>
        <p:spPr bwMode="auto">
          <a:xfrm>
            <a:off x="4495801" y="2330450"/>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滿月</a:t>
            </a:r>
            <a:r>
              <a:rPr lang="zh-TW" altLang="en-US" sz="1200">
                <a:latin typeface="新細明體" pitchFamily="18" charset="-120"/>
                <a:ea typeface="新細明體" pitchFamily="18" charset="-120"/>
              </a:rPr>
              <a:t> </a:t>
            </a:r>
          </a:p>
        </p:txBody>
      </p:sp>
      <p:sp>
        <p:nvSpPr>
          <p:cNvPr id="74761" name="Text Box 9"/>
          <p:cNvSpPr txBox="1">
            <a:spLocks noChangeArrowheads="1"/>
          </p:cNvSpPr>
          <p:nvPr/>
        </p:nvSpPr>
        <p:spPr bwMode="auto">
          <a:xfrm>
            <a:off x="6645276" y="2051050"/>
            <a:ext cx="914401"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下弦月</a:t>
            </a:r>
            <a:r>
              <a:rPr lang="zh-TW" altLang="en-US"/>
              <a:t> </a:t>
            </a:r>
            <a:r>
              <a:rPr lang="zh-TW" altLang="en-US" sz="1200">
                <a:latin typeface="新細明體" pitchFamily="18" charset="-120"/>
                <a:ea typeface="新細明體" pitchFamily="18" charset="-120"/>
              </a:rPr>
              <a:t> </a:t>
            </a:r>
          </a:p>
        </p:txBody>
      </p:sp>
      <p:sp>
        <p:nvSpPr>
          <p:cNvPr id="74762" name="Text Box 10"/>
          <p:cNvSpPr txBox="1">
            <a:spLocks noChangeArrowheads="1"/>
          </p:cNvSpPr>
          <p:nvPr/>
        </p:nvSpPr>
        <p:spPr bwMode="auto">
          <a:xfrm>
            <a:off x="5511799" y="2339975"/>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張弦月</a:t>
            </a:r>
          </a:p>
        </p:txBody>
      </p:sp>
      <p:sp>
        <p:nvSpPr>
          <p:cNvPr id="74763" name="Text Box 11"/>
          <p:cNvSpPr txBox="1">
            <a:spLocks noChangeArrowheads="1"/>
          </p:cNvSpPr>
          <p:nvPr/>
        </p:nvSpPr>
        <p:spPr bwMode="auto">
          <a:xfrm>
            <a:off x="7829553" y="2062163"/>
            <a:ext cx="7651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殘月</a:t>
            </a:r>
            <a:r>
              <a:rPr lang="zh-TW" altLang="en-US"/>
              <a:t> </a:t>
            </a:r>
          </a:p>
        </p:txBody>
      </p:sp>
      <p:sp>
        <p:nvSpPr>
          <p:cNvPr id="74764" name="Text Box 12"/>
          <p:cNvSpPr txBox="1">
            <a:spLocks noChangeArrowheads="1"/>
          </p:cNvSpPr>
          <p:nvPr/>
        </p:nvSpPr>
        <p:spPr bwMode="auto">
          <a:xfrm>
            <a:off x="8750301" y="2349500"/>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新月</a:t>
            </a:r>
            <a:endParaRPr lang="en-US" altLang="zh-TW" b="1">
              <a:solidFill>
                <a:schemeClr val="bg2"/>
              </a:solidFill>
            </a:endParaRPr>
          </a:p>
        </p:txBody>
      </p:sp>
      <p:sp>
        <p:nvSpPr>
          <p:cNvPr id="927758" name="Text Box 14"/>
          <p:cNvSpPr txBox="1">
            <a:spLocks noChangeArrowheads="1"/>
          </p:cNvSpPr>
          <p:nvPr/>
        </p:nvSpPr>
        <p:spPr bwMode="auto">
          <a:xfrm>
            <a:off x="3228976" y="0"/>
            <a:ext cx="34480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400"/>
              <a:t>月球的軌跡</a:t>
            </a:r>
            <a:endParaRPr lang="en-US" altLang="zh-TW" sz="4400"/>
          </a:p>
        </p:txBody>
      </p:sp>
      <p:sp>
        <p:nvSpPr>
          <p:cNvPr id="927759" name="Line 15"/>
          <p:cNvSpPr>
            <a:spLocks noChangeShapeType="1"/>
          </p:cNvSpPr>
          <p:nvPr/>
        </p:nvSpPr>
        <p:spPr bwMode="auto">
          <a:xfrm flipH="1">
            <a:off x="2286002" y="762000"/>
            <a:ext cx="1466850" cy="647700"/>
          </a:xfrm>
          <a:prstGeom prst="line">
            <a:avLst/>
          </a:prstGeom>
          <a:noFill/>
          <a:ln w="28575">
            <a:solidFill>
              <a:srgbClr val="FF0000"/>
            </a:solidFill>
            <a:round/>
            <a:headEnd/>
            <a:tailEnd type="arrow" w="med" len="med"/>
          </a:ln>
          <a:extLst>
            <a:ext uri="{909E8E84-426E-40DD-AFC4-6F175D3DCCD1}">
              <a14:hiddenFill xmlns:a14="http://schemas.microsoft.com/office/drawing/2010/main" xmlns="">
                <a:noFill/>
              </a14:hiddenFill>
            </a:ext>
          </a:extLst>
        </p:spPr>
        <p:txBody>
          <a:bodyPr>
            <a:spAutoFit/>
          </a:bodyPr>
          <a:lstStyle/>
          <a:p>
            <a:endParaRPr lang="zh-HK" altLang="en-US"/>
          </a:p>
        </p:txBody>
      </p:sp>
      <p:sp>
        <p:nvSpPr>
          <p:cNvPr id="74768" name="Text Box 16"/>
          <p:cNvSpPr txBox="1">
            <a:spLocks noChangeArrowheads="1"/>
          </p:cNvSpPr>
          <p:nvPr/>
        </p:nvSpPr>
        <p:spPr bwMode="auto">
          <a:xfrm>
            <a:off x="228599" y="3810004"/>
            <a:ext cx="5372101"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628650" indent="-62865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600" b="1">
                <a:latin typeface="Times New Roman" pitchFamily="18" charset="0"/>
              </a:rPr>
              <a:t>參考：</a:t>
            </a:r>
            <a:r>
              <a:rPr lang="en-US" altLang="zh-TW" sz="1600" b="1">
                <a:latin typeface="Times New Roman" pitchFamily="18" charset="0"/>
              </a:rPr>
              <a:t>《</a:t>
            </a:r>
            <a:r>
              <a:rPr lang="zh-TW" altLang="en-US" sz="1600" b="1">
                <a:latin typeface="Times New Roman" pitchFamily="18" charset="0"/>
              </a:rPr>
              <a:t>維基百科</a:t>
            </a:r>
            <a:r>
              <a:rPr lang="en-US" altLang="zh-TW" sz="1600" b="1">
                <a:latin typeface="Times New Roman" pitchFamily="18" charset="0"/>
              </a:rPr>
              <a:t>》</a:t>
            </a:r>
            <a:r>
              <a:rPr lang="en-US" altLang="zh-TW" sz="1400">
                <a:latin typeface="Times New Roman" pitchFamily="18" charset="0"/>
                <a:hlinkClick r:id="rId6"/>
              </a:rPr>
              <a:t>http://en.wikipedia.org/wiki/Moon_phase</a:t>
            </a:r>
            <a:r>
              <a:rPr lang="en-US" altLang="zh-TW" sz="1400">
                <a:latin typeface="Times New Roman" pitchFamily="18" charset="0"/>
              </a:rPr>
              <a:t>( 2010.07.10)</a:t>
            </a:r>
            <a:endParaRPr lang="zh-TW" altLang="en-US" sz="1400">
              <a:latin typeface="Times New Roman" pitchFamily="18" charset="0"/>
            </a:endParaRPr>
          </a:p>
        </p:txBody>
      </p:sp>
      <p:pic>
        <p:nvPicPr>
          <p:cNvPr id="3" name="s-shaped_orbit_of_moon.wmv">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5753102" y="3810000"/>
            <a:ext cx="3454400" cy="2590800"/>
          </a:xfrm>
          <a:prstGeom prst="rect">
            <a:avLst/>
          </a:prstGeom>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27759"/>
                                        </p:tgtEl>
                                        <p:attrNameLst>
                                          <p:attrName>style.visibility</p:attrName>
                                        </p:attrNameLst>
                                      </p:cBhvr>
                                      <p:to>
                                        <p:strVal val="visible"/>
                                      </p:to>
                                    </p:set>
                                    <p:animEffect transition="in" filter="strips(downLeft)">
                                      <p:cBhvr>
                                        <p:cTn id="7" dur="500"/>
                                        <p:tgtEl>
                                          <p:spTgt spid="92775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7758"/>
                                        </p:tgtEl>
                                        <p:attrNameLst>
                                          <p:attrName>style.visibility</p:attrName>
                                        </p:attrNameLst>
                                      </p:cBhvr>
                                      <p:to>
                                        <p:strVal val="visible"/>
                                      </p:to>
                                    </p:set>
                                    <p:animEffect transition="in" filter="dissolve">
                                      <p:cBhvr>
                                        <p:cTn id="10" dur="500"/>
                                        <p:tgtEl>
                                          <p:spTgt spid="927758"/>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927758" grpId="0"/>
      <p:bldP spid="92775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File:Phases of the Moo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33425"/>
            <a:ext cx="990600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Text Box 3"/>
          <p:cNvSpPr txBox="1">
            <a:spLocks noChangeArrowheads="1"/>
          </p:cNvSpPr>
          <p:nvPr/>
        </p:nvSpPr>
        <p:spPr bwMode="auto">
          <a:xfrm>
            <a:off x="5905500" y="533400"/>
            <a:ext cx="1162051"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a:solidFill>
                  <a:schemeClr val="bg2"/>
                </a:solidFill>
              </a:rPr>
              <a:t>月相</a:t>
            </a:r>
            <a:r>
              <a:rPr lang="zh-TW" altLang="en-US"/>
              <a:t> </a:t>
            </a:r>
          </a:p>
        </p:txBody>
      </p:sp>
      <p:sp>
        <p:nvSpPr>
          <p:cNvPr id="75780" name="Text Box 4"/>
          <p:cNvSpPr txBox="1">
            <a:spLocks noChangeArrowheads="1"/>
          </p:cNvSpPr>
          <p:nvPr/>
        </p:nvSpPr>
        <p:spPr bwMode="auto">
          <a:xfrm>
            <a:off x="295277" y="2057400"/>
            <a:ext cx="9715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新月</a:t>
            </a:r>
            <a:r>
              <a:rPr lang="en-US" altLang="zh-TW" sz="1200" b="1">
                <a:solidFill>
                  <a:schemeClr val="bg2"/>
                </a:solidFill>
                <a:latin typeface="新細明體" pitchFamily="18" charset="-120"/>
                <a:ea typeface="新細明體" pitchFamily="18" charset="-120"/>
              </a:rPr>
              <a:t>(</a:t>
            </a:r>
            <a:r>
              <a:rPr lang="zh-TW" altLang="en-US" sz="1200" b="1">
                <a:solidFill>
                  <a:schemeClr val="bg2"/>
                </a:solidFill>
                <a:latin typeface="新細明體" pitchFamily="18" charset="-120"/>
                <a:ea typeface="新細明體" pitchFamily="18" charset="-120"/>
              </a:rPr>
              <a:t>朔</a:t>
            </a:r>
            <a:r>
              <a:rPr lang="en-US" altLang="zh-TW" sz="1200" b="1">
                <a:solidFill>
                  <a:schemeClr val="bg2"/>
                </a:solidFill>
                <a:latin typeface="新細明體" pitchFamily="18" charset="-120"/>
                <a:ea typeface="新細明體" pitchFamily="18" charset="-120"/>
              </a:rPr>
              <a:t>)</a:t>
            </a:r>
            <a:r>
              <a:rPr lang="en-US" altLang="zh-TW"/>
              <a:t> </a:t>
            </a:r>
          </a:p>
        </p:txBody>
      </p:sp>
      <p:sp>
        <p:nvSpPr>
          <p:cNvPr id="75781" name="Text Box 5"/>
          <p:cNvSpPr txBox="1">
            <a:spLocks noChangeArrowheads="1"/>
          </p:cNvSpPr>
          <p:nvPr/>
        </p:nvSpPr>
        <p:spPr bwMode="auto">
          <a:xfrm>
            <a:off x="1327152" y="2055813"/>
            <a:ext cx="7651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娥眉月</a:t>
            </a:r>
            <a:r>
              <a:rPr lang="zh-TW" altLang="en-US"/>
              <a:t> </a:t>
            </a:r>
          </a:p>
        </p:txBody>
      </p:sp>
      <p:sp>
        <p:nvSpPr>
          <p:cNvPr id="75782" name="Text Box 6"/>
          <p:cNvSpPr txBox="1">
            <a:spLocks noChangeArrowheads="1"/>
          </p:cNvSpPr>
          <p:nvPr/>
        </p:nvSpPr>
        <p:spPr bwMode="auto">
          <a:xfrm>
            <a:off x="2343150" y="2038350"/>
            <a:ext cx="7524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spcBef>
                <a:spcPct val="0"/>
              </a:spcBef>
              <a:buFontTx/>
              <a:buNone/>
            </a:pPr>
            <a:r>
              <a:rPr lang="zh-TW" altLang="en-US" sz="1200" b="1">
                <a:solidFill>
                  <a:schemeClr val="bg2"/>
                </a:solidFill>
                <a:latin typeface="新細明體" pitchFamily="18" charset="-120"/>
                <a:ea typeface="新細明體" pitchFamily="18" charset="-120"/>
              </a:rPr>
              <a:t>上弦月</a:t>
            </a:r>
            <a:r>
              <a:rPr lang="zh-TW" altLang="en-US"/>
              <a:t> </a:t>
            </a:r>
          </a:p>
        </p:txBody>
      </p:sp>
      <p:sp>
        <p:nvSpPr>
          <p:cNvPr id="75783" name="Text Box 7"/>
          <p:cNvSpPr txBox="1">
            <a:spLocks noChangeArrowheads="1"/>
          </p:cNvSpPr>
          <p:nvPr/>
        </p:nvSpPr>
        <p:spPr bwMode="auto">
          <a:xfrm>
            <a:off x="3352799" y="2333625"/>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張弦月</a:t>
            </a:r>
          </a:p>
        </p:txBody>
      </p:sp>
      <p:sp>
        <p:nvSpPr>
          <p:cNvPr id="75784" name="Text Box 8"/>
          <p:cNvSpPr txBox="1">
            <a:spLocks noChangeArrowheads="1"/>
          </p:cNvSpPr>
          <p:nvPr/>
        </p:nvSpPr>
        <p:spPr bwMode="auto">
          <a:xfrm>
            <a:off x="4495801" y="2330450"/>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滿月</a:t>
            </a:r>
            <a:r>
              <a:rPr lang="zh-TW" altLang="en-US" sz="1200">
                <a:latin typeface="新細明體" pitchFamily="18" charset="-120"/>
                <a:ea typeface="新細明體" pitchFamily="18" charset="-120"/>
              </a:rPr>
              <a:t> </a:t>
            </a:r>
          </a:p>
        </p:txBody>
      </p:sp>
      <p:sp>
        <p:nvSpPr>
          <p:cNvPr id="75785" name="Text Box 9"/>
          <p:cNvSpPr txBox="1">
            <a:spLocks noChangeArrowheads="1"/>
          </p:cNvSpPr>
          <p:nvPr/>
        </p:nvSpPr>
        <p:spPr bwMode="auto">
          <a:xfrm>
            <a:off x="6645276" y="2051050"/>
            <a:ext cx="914401"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下弦月</a:t>
            </a:r>
            <a:r>
              <a:rPr lang="zh-TW" altLang="en-US"/>
              <a:t> </a:t>
            </a:r>
            <a:r>
              <a:rPr lang="zh-TW" altLang="en-US" sz="1200">
                <a:latin typeface="新細明體" pitchFamily="18" charset="-120"/>
                <a:ea typeface="新細明體" pitchFamily="18" charset="-120"/>
              </a:rPr>
              <a:t> </a:t>
            </a:r>
          </a:p>
        </p:txBody>
      </p:sp>
      <p:sp>
        <p:nvSpPr>
          <p:cNvPr id="75786" name="Text Box 10"/>
          <p:cNvSpPr txBox="1">
            <a:spLocks noChangeArrowheads="1"/>
          </p:cNvSpPr>
          <p:nvPr/>
        </p:nvSpPr>
        <p:spPr bwMode="auto">
          <a:xfrm>
            <a:off x="5511799" y="2339975"/>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張弦月</a:t>
            </a:r>
          </a:p>
        </p:txBody>
      </p:sp>
      <p:sp>
        <p:nvSpPr>
          <p:cNvPr id="75787" name="Text Box 11"/>
          <p:cNvSpPr txBox="1">
            <a:spLocks noChangeArrowheads="1"/>
          </p:cNvSpPr>
          <p:nvPr/>
        </p:nvSpPr>
        <p:spPr bwMode="auto">
          <a:xfrm>
            <a:off x="7829553" y="2062163"/>
            <a:ext cx="7651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殘月</a:t>
            </a:r>
            <a:r>
              <a:rPr lang="zh-TW" altLang="en-US"/>
              <a:t> </a:t>
            </a:r>
          </a:p>
        </p:txBody>
      </p:sp>
      <p:sp>
        <p:nvSpPr>
          <p:cNvPr id="75788" name="Text Box 12"/>
          <p:cNvSpPr txBox="1">
            <a:spLocks noChangeArrowheads="1"/>
          </p:cNvSpPr>
          <p:nvPr/>
        </p:nvSpPr>
        <p:spPr bwMode="auto">
          <a:xfrm>
            <a:off x="8750301" y="2349500"/>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新月</a:t>
            </a:r>
            <a:endParaRPr lang="en-US" altLang="zh-TW" b="1">
              <a:solidFill>
                <a:schemeClr val="bg2"/>
              </a:solidFill>
            </a:endParaRPr>
          </a:p>
        </p:txBody>
      </p:sp>
      <p:sp>
        <p:nvSpPr>
          <p:cNvPr id="75789" name="Text Box 13"/>
          <p:cNvSpPr txBox="1">
            <a:spLocks noChangeArrowheads="1"/>
          </p:cNvSpPr>
          <p:nvPr/>
        </p:nvSpPr>
        <p:spPr bwMode="auto">
          <a:xfrm>
            <a:off x="0" y="3889376"/>
            <a:ext cx="6408738" cy="2419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40000"/>
              </a:lnSpc>
              <a:buFontTx/>
              <a:buNone/>
            </a:pPr>
            <a:r>
              <a:rPr kumimoji="1" lang="zh-CN" altLang="en-US">
                <a:ea typeface="SimSun" pitchFamily="2" charset="-122"/>
              </a:rPr>
              <a:t>「</a:t>
            </a:r>
            <a:r>
              <a:rPr lang="zh-TW" altLang="en-US"/>
              <a:t>月亮，我也規定了她的</a:t>
            </a:r>
            <a:r>
              <a:rPr lang="en-US" altLang="zh-TW"/>
              <a:t>(</a:t>
            </a:r>
            <a:r>
              <a:rPr lang="zh-TW" altLang="en-US"/>
              <a:t>運行的</a:t>
            </a:r>
            <a:r>
              <a:rPr lang="en-US" altLang="zh-TW"/>
              <a:t>)</a:t>
            </a:r>
            <a:r>
              <a:rPr lang="zh-TW" altLang="en-US"/>
              <a:t>階段，直到她變成象乾枯的棗枝。</a:t>
            </a:r>
            <a:r>
              <a:rPr kumimoji="1" lang="zh-CN" altLang="en-US">
                <a:ea typeface="SimSun" pitchFamily="2" charset="-122"/>
              </a:rPr>
              <a:t>」</a:t>
            </a:r>
            <a:r>
              <a:rPr lang="zh-TW" altLang="en-US"/>
              <a:t> </a:t>
            </a:r>
            <a:r>
              <a:rPr kumimoji="1" lang="en-US" altLang="zh-TW" sz="2800">
                <a:solidFill>
                  <a:srgbClr val="FFFF00"/>
                </a:solidFill>
              </a:rPr>
              <a:t>(</a:t>
            </a:r>
            <a:r>
              <a:rPr kumimoji="1" lang="zh-TW" altLang="en-US" sz="2800">
                <a:solidFill>
                  <a:srgbClr val="FFFF00"/>
                </a:solidFill>
              </a:rPr>
              <a:t>古蘭經 </a:t>
            </a:r>
            <a:r>
              <a:rPr kumimoji="1" lang="en-US" altLang="zh-TW" sz="2800">
                <a:solidFill>
                  <a:srgbClr val="FFFF00"/>
                </a:solidFill>
              </a:rPr>
              <a:t>36</a:t>
            </a:r>
            <a:r>
              <a:rPr kumimoji="1" lang="zh-TW" altLang="en-US" sz="2800">
                <a:solidFill>
                  <a:srgbClr val="FFFF00"/>
                </a:solidFill>
              </a:rPr>
              <a:t>：</a:t>
            </a:r>
            <a:r>
              <a:rPr kumimoji="1" lang="en-US" altLang="zh-TW" sz="2800">
                <a:solidFill>
                  <a:srgbClr val="FFFF00"/>
                </a:solidFill>
              </a:rPr>
              <a:t>39)</a:t>
            </a:r>
          </a:p>
        </p:txBody>
      </p:sp>
      <p:pic>
        <p:nvPicPr>
          <p:cNvPr id="929806" name="Picture 14" descr="hurmadal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29375" y="4162425"/>
            <a:ext cx="3476625"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91" name="Text Box 15"/>
          <p:cNvSpPr txBox="1">
            <a:spLocks noChangeArrowheads="1"/>
          </p:cNvSpPr>
          <p:nvPr/>
        </p:nvSpPr>
        <p:spPr bwMode="auto">
          <a:xfrm>
            <a:off x="3228976" y="0"/>
            <a:ext cx="34480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400"/>
              <a:t>月球的軌跡</a:t>
            </a:r>
          </a:p>
        </p:txBody>
      </p:sp>
      <p:sp>
        <p:nvSpPr>
          <p:cNvPr id="929808" name="Line 16"/>
          <p:cNvSpPr>
            <a:spLocks noChangeShapeType="1"/>
          </p:cNvSpPr>
          <p:nvPr/>
        </p:nvSpPr>
        <p:spPr bwMode="auto">
          <a:xfrm flipH="1" flipV="1">
            <a:off x="7581900" y="2000250"/>
            <a:ext cx="1352550" cy="2838450"/>
          </a:xfrm>
          <a:prstGeom prst="line">
            <a:avLst/>
          </a:prstGeom>
          <a:noFill/>
          <a:ln w="38100">
            <a:solidFill>
              <a:srgbClr val="FF0000"/>
            </a:solidFill>
            <a:round/>
            <a:headEnd type="arrow" w="med" len="med"/>
            <a:tailEnd type="arrow" w="med" len="med"/>
          </a:ln>
          <a:extLst>
            <a:ext uri="{909E8E84-426E-40DD-AFC4-6F175D3DCCD1}">
              <a14:hiddenFill xmlns:a14="http://schemas.microsoft.com/office/drawing/2010/main" xmlns="">
                <a:noFill/>
              </a14:hiddenFill>
            </a:ext>
          </a:extLst>
        </p:spPr>
        <p:txBody>
          <a:bodyPr>
            <a:spAutoFit/>
          </a:bodyPr>
          <a:lstStyle/>
          <a:p>
            <a:endParaRPr lang="zh-HK" altLang="en-US"/>
          </a:p>
        </p:txBody>
      </p:sp>
      <p:sp>
        <p:nvSpPr>
          <p:cNvPr id="75793" name="Line 17"/>
          <p:cNvSpPr>
            <a:spLocks noChangeShapeType="1"/>
          </p:cNvSpPr>
          <p:nvPr/>
        </p:nvSpPr>
        <p:spPr bwMode="auto">
          <a:xfrm flipH="1">
            <a:off x="2286002" y="762000"/>
            <a:ext cx="1466850" cy="647700"/>
          </a:xfrm>
          <a:prstGeom prst="line">
            <a:avLst/>
          </a:prstGeom>
          <a:noFill/>
          <a:ln w="28575">
            <a:solidFill>
              <a:srgbClr val="FF0000"/>
            </a:solidFill>
            <a:round/>
            <a:headEnd/>
            <a:tailEnd type="arrow" w="med" len="med"/>
          </a:ln>
          <a:extLst>
            <a:ext uri="{909E8E84-426E-40DD-AFC4-6F175D3DCCD1}">
              <a14:hiddenFill xmlns:a14="http://schemas.microsoft.com/office/drawing/2010/main" xmlns="">
                <a:noFill/>
              </a14:hiddenFill>
            </a:ext>
          </a:extLst>
        </p:spPr>
        <p:txBody>
          <a:bodyPr>
            <a:spAutoFit/>
          </a:bodyPr>
          <a:lstStyle/>
          <a:p>
            <a:endParaRPr lang="zh-HK" alt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9806"/>
                                        </p:tgtEl>
                                        <p:attrNameLst>
                                          <p:attrName>style.visibility</p:attrName>
                                        </p:attrNameLst>
                                      </p:cBhvr>
                                      <p:to>
                                        <p:strVal val="visible"/>
                                      </p:to>
                                    </p:set>
                                    <p:animEffect transition="in" filter="dissolve">
                                      <p:cBhvr>
                                        <p:cTn id="7" dur="500"/>
                                        <p:tgtEl>
                                          <p:spTgt spid="9298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929808"/>
                                        </p:tgtEl>
                                        <p:attrNameLst>
                                          <p:attrName>style.visibility</p:attrName>
                                        </p:attrNameLst>
                                      </p:cBhvr>
                                      <p:to>
                                        <p:strVal val="visible"/>
                                      </p:to>
                                    </p:set>
                                    <p:animEffect transition="in" filter="diamond(out)">
                                      <p:cBhvr>
                                        <p:cTn id="12" dur="2000"/>
                                        <p:tgtEl>
                                          <p:spTgt spid="929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descr="File:Phases of the Moo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33425"/>
            <a:ext cx="990600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Text Box 3"/>
          <p:cNvSpPr txBox="1">
            <a:spLocks noChangeArrowheads="1"/>
          </p:cNvSpPr>
          <p:nvPr/>
        </p:nvSpPr>
        <p:spPr bwMode="auto">
          <a:xfrm>
            <a:off x="5905500" y="533400"/>
            <a:ext cx="1162051"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a:solidFill>
                  <a:schemeClr val="bg2"/>
                </a:solidFill>
              </a:rPr>
              <a:t>月相</a:t>
            </a:r>
            <a:r>
              <a:rPr lang="zh-TW" altLang="en-US"/>
              <a:t> </a:t>
            </a:r>
          </a:p>
        </p:txBody>
      </p:sp>
      <p:sp>
        <p:nvSpPr>
          <p:cNvPr id="76804" name="Text Box 4"/>
          <p:cNvSpPr txBox="1">
            <a:spLocks noChangeArrowheads="1"/>
          </p:cNvSpPr>
          <p:nvPr/>
        </p:nvSpPr>
        <p:spPr bwMode="auto">
          <a:xfrm>
            <a:off x="295277" y="2057400"/>
            <a:ext cx="9715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新月</a:t>
            </a:r>
            <a:r>
              <a:rPr lang="en-US" altLang="zh-TW" sz="1200" b="1">
                <a:solidFill>
                  <a:schemeClr val="bg2"/>
                </a:solidFill>
                <a:latin typeface="新細明體" pitchFamily="18" charset="-120"/>
                <a:ea typeface="新細明體" pitchFamily="18" charset="-120"/>
              </a:rPr>
              <a:t>(</a:t>
            </a:r>
            <a:r>
              <a:rPr lang="zh-TW" altLang="en-US" sz="1200" b="1">
                <a:solidFill>
                  <a:schemeClr val="bg2"/>
                </a:solidFill>
                <a:latin typeface="新細明體" pitchFamily="18" charset="-120"/>
                <a:ea typeface="新細明體" pitchFamily="18" charset="-120"/>
              </a:rPr>
              <a:t>朔</a:t>
            </a:r>
            <a:r>
              <a:rPr lang="en-US" altLang="zh-TW" sz="1200" b="1">
                <a:solidFill>
                  <a:schemeClr val="bg2"/>
                </a:solidFill>
                <a:latin typeface="新細明體" pitchFamily="18" charset="-120"/>
                <a:ea typeface="新細明體" pitchFamily="18" charset="-120"/>
              </a:rPr>
              <a:t>)</a:t>
            </a:r>
            <a:r>
              <a:rPr lang="en-US" altLang="zh-TW"/>
              <a:t> </a:t>
            </a:r>
          </a:p>
        </p:txBody>
      </p:sp>
      <p:sp>
        <p:nvSpPr>
          <p:cNvPr id="76805" name="Text Box 5"/>
          <p:cNvSpPr txBox="1">
            <a:spLocks noChangeArrowheads="1"/>
          </p:cNvSpPr>
          <p:nvPr/>
        </p:nvSpPr>
        <p:spPr bwMode="auto">
          <a:xfrm>
            <a:off x="1327152" y="2055813"/>
            <a:ext cx="7651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娥眉月</a:t>
            </a:r>
            <a:r>
              <a:rPr lang="zh-TW" altLang="en-US"/>
              <a:t> </a:t>
            </a:r>
          </a:p>
        </p:txBody>
      </p:sp>
      <p:sp>
        <p:nvSpPr>
          <p:cNvPr id="76806" name="Text Box 6"/>
          <p:cNvSpPr txBox="1">
            <a:spLocks noChangeArrowheads="1"/>
          </p:cNvSpPr>
          <p:nvPr/>
        </p:nvSpPr>
        <p:spPr bwMode="auto">
          <a:xfrm>
            <a:off x="2343150" y="2038350"/>
            <a:ext cx="7524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spcBef>
                <a:spcPct val="0"/>
              </a:spcBef>
              <a:buFontTx/>
              <a:buNone/>
            </a:pPr>
            <a:r>
              <a:rPr lang="zh-TW" altLang="en-US" sz="1200" b="1">
                <a:solidFill>
                  <a:schemeClr val="bg2"/>
                </a:solidFill>
                <a:latin typeface="新細明體" pitchFamily="18" charset="-120"/>
                <a:ea typeface="新細明體" pitchFamily="18" charset="-120"/>
              </a:rPr>
              <a:t>上弦月</a:t>
            </a:r>
            <a:r>
              <a:rPr lang="zh-TW" altLang="en-US"/>
              <a:t> </a:t>
            </a:r>
          </a:p>
        </p:txBody>
      </p:sp>
      <p:sp>
        <p:nvSpPr>
          <p:cNvPr id="76807" name="Text Box 7"/>
          <p:cNvSpPr txBox="1">
            <a:spLocks noChangeArrowheads="1"/>
          </p:cNvSpPr>
          <p:nvPr/>
        </p:nvSpPr>
        <p:spPr bwMode="auto">
          <a:xfrm>
            <a:off x="3352799" y="2333625"/>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張弦月</a:t>
            </a:r>
          </a:p>
        </p:txBody>
      </p:sp>
      <p:sp>
        <p:nvSpPr>
          <p:cNvPr id="76808" name="Text Box 8"/>
          <p:cNvSpPr txBox="1">
            <a:spLocks noChangeArrowheads="1"/>
          </p:cNvSpPr>
          <p:nvPr/>
        </p:nvSpPr>
        <p:spPr bwMode="auto">
          <a:xfrm>
            <a:off x="4495801" y="2330450"/>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滿月</a:t>
            </a:r>
            <a:r>
              <a:rPr lang="zh-TW" altLang="en-US" sz="1200">
                <a:latin typeface="新細明體" pitchFamily="18" charset="-120"/>
                <a:ea typeface="新細明體" pitchFamily="18" charset="-120"/>
              </a:rPr>
              <a:t> </a:t>
            </a:r>
          </a:p>
        </p:txBody>
      </p:sp>
      <p:sp>
        <p:nvSpPr>
          <p:cNvPr id="76809" name="Text Box 9"/>
          <p:cNvSpPr txBox="1">
            <a:spLocks noChangeArrowheads="1"/>
          </p:cNvSpPr>
          <p:nvPr/>
        </p:nvSpPr>
        <p:spPr bwMode="auto">
          <a:xfrm>
            <a:off x="6645276" y="2051050"/>
            <a:ext cx="914401"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下弦月</a:t>
            </a:r>
            <a:r>
              <a:rPr lang="zh-TW" altLang="en-US"/>
              <a:t> </a:t>
            </a:r>
            <a:r>
              <a:rPr lang="zh-TW" altLang="en-US" sz="1200">
                <a:latin typeface="新細明體" pitchFamily="18" charset="-120"/>
                <a:ea typeface="新細明體" pitchFamily="18" charset="-120"/>
              </a:rPr>
              <a:t> </a:t>
            </a:r>
          </a:p>
        </p:txBody>
      </p:sp>
      <p:sp>
        <p:nvSpPr>
          <p:cNvPr id="76810" name="Text Box 10"/>
          <p:cNvSpPr txBox="1">
            <a:spLocks noChangeArrowheads="1"/>
          </p:cNvSpPr>
          <p:nvPr/>
        </p:nvSpPr>
        <p:spPr bwMode="auto">
          <a:xfrm>
            <a:off x="5511799" y="2339975"/>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dirty="0">
                <a:solidFill>
                  <a:schemeClr val="bg2"/>
                </a:solidFill>
                <a:latin typeface="新細明體" pitchFamily="18" charset="-120"/>
                <a:ea typeface="新細明體" pitchFamily="18" charset="-120"/>
              </a:rPr>
              <a:t>張弦月</a:t>
            </a:r>
          </a:p>
        </p:txBody>
      </p:sp>
      <p:sp>
        <p:nvSpPr>
          <p:cNvPr id="76811" name="Text Box 11"/>
          <p:cNvSpPr txBox="1">
            <a:spLocks noChangeArrowheads="1"/>
          </p:cNvSpPr>
          <p:nvPr/>
        </p:nvSpPr>
        <p:spPr bwMode="auto">
          <a:xfrm>
            <a:off x="7829553" y="2062163"/>
            <a:ext cx="7651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殘月</a:t>
            </a:r>
            <a:r>
              <a:rPr lang="zh-TW" altLang="en-US"/>
              <a:t> </a:t>
            </a:r>
          </a:p>
        </p:txBody>
      </p:sp>
      <p:sp>
        <p:nvSpPr>
          <p:cNvPr id="76812" name="Text Box 12"/>
          <p:cNvSpPr txBox="1">
            <a:spLocks noChangeArrowheads="1"/>
          </p:cNvSpPr>
          <p:nvPr/>
        </p:nvSpPr>
        <p:spPr bwMode="auto">
          <a:xfrm>
            <a:off x="8750301" y="2349500"/>
            <a:ext cx="914401"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新月</a:t>
            </a:r>
            <a:endParaRPr lang="en-US" altLang="zh-TW" b="1">
              <a:solidFill>
                <a:schemeClr val="bg2"/>
              </a:solidFill>
            </a:endParaRPr>
          </a:p>
        </p:txBody>
      </p:sp>
      <p:sp>
        <p:nvSpPr>
          <p:cNvPr id="76813" name="Text Box 13"/>
          <p:cNvSpPr txBox="1">
            <a:spLocks noChangeArrowheads="1"/>
          </p:cNvSpPr>
          <p:nvPr/>
        </p:nvSpPr>
        <p:spPr bwMode="auto">
          <a:xfrm>
            <a:off x="0" y="3889376"/>
            <a:ext cx="6408738" cy="2419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40000"/>
              </a:lnSpc>
              <a:buFontTx/>
              <a:buNone/>
            </a:pPr>
            <a:r>
              <a:rPr kumimoji="1" lang="zh-CN" altLang="en-US">
                <a:ea typeface="SimSun" pitchFamily="2" charset="-122"/>
              </a:rPr>
              <a:t>「</a:t>
            </a:r>
            <a:r>
              <a:rPr lang="zh-TW" altLang="en-US"/>
              <a:t>月亮，我也規定了她的</a:t>
            </a:r>
            <a:r>
              <a:rPr lang="en-US" altLang="zh-TW"/>
              <a:t>(</a:t>
            </a:r>
            <a:r>
              <a:rPr lang="zh-TW" altLang="en-US"/>
              <a:t>運行的</a:t>
            </a:r>
            <a:r>
              <a:rPr lang="en-US" altLang="zh-TW"/>
              <a:t>)</a:t>
            </a:r>
            <a:r>
              <a:rPr lang="zh-TW" altLang="en-US"/>
              <a:t>階段，直到她變成象乾枯的棗枝。</a:t>
            </a:r>
            <a:r>
              <a:rPr kumimoji="1" lang="zh-CN" altLang="en-US">
                <a:ea typeface="SimSun" pitchFamily="2" charset="-122"/>
              </a:rPr>
              <a:t>」</a:t>
            </a:r>
            <a:r>
              <a:rPr lang="zh-TW" altLang="en-US"/>
              <a:t> </a:t>
            </a:r>
            <a:r>
              <a:rPr kumimoji="1" lang="en-US" altLang="zh-TW" sz="2800">
                <a:solidFill>
                  <a:srgbClr val="FFFF00"/>
                </a:solidFill>
              </a:rPr>
              <a:t>(</a:t>
            </a:r>
            <a:r>
              <a:rPr kumimoji="1" lang="zh-TW" altLang="en-US" sz="2800">
                <a:solidFill>
                  <a:srgbClr val="FFFF00"/>
                </a:solidFill>
              </a:rPr>
              <a:t>古蘭經 </a:t>
            </a:r>
            <a:r>
              <a:rPr kumimoji="1" lang="en-US" altLang="zh-TW" sz="2800">
                <a:solidFill>
                  <a:srgbClr val="FFFF00"/>
                </a:solidFill>
              </a:rPr>
              <a:t>36</a:t>
            </a:r>
            <a:r>
              <a:rPr kumimoji="1" lang="zh-TW" altLang="en-US" sz="2800">
                <a:solidFill>
                  <a:srgbClr val="FFFF00"/>
                </a:solidFill>
              </a:rPr>
              <a:t>：</a:t>
            </a:r>
            <a:r>
              <a:rPr kumimoji="1" lang="en-US" altLang="zh-TW" sz="2800">
                <a:solidFill>
                  <a:srgbClr val="FFFF00"/>
                </a:solidFill>
              </a:rPr>
              <a:t>39</a:t>
            </a:r>
            <a:r>
              <a:rPr kumimoji="1" lang="en-US" altLang="zh-CN" sz="2800">
                <a:solidFill>
                  <a:srgbClr val="FFFF00"/>
                </a:solidFill>
              </a:rPr>
              <a:t>)</a:t>
            </a:r>
            <a:endParaRPr kumimoji="1" lang="en-US" altLang="zh-TW" sz="2800">
              <a:solidFill>
                <a:srgbClr val="FFFF00"/>
              </a:solidFill>
            </a:endParaRPr>
          </a:p>
        </p:txBody>
      </p:sp>
      <p:sp>
        <p:nvSpPr>
          <p:cNvPr id="76814" name="Text Box 14"/>
          <p:cNvSpPr txBox="1">
            <a:spLocks noChangeArrowheads="1"/>
          </p:cNvSpPr>
          <p:nvPr/>
        </p:nvSpPr>
        <p:spPr bwMode="auto">
          <a:xfrm>
            <a:off x="3228976" y="0"/>
            <a:ext cx="34480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400"/>
              <a:t>月球的軌跡</a:t>
            </a:r>
          </a:p>
        </p:txBody>
      </p:sp>
      <p:pic>
        <p:nvPicPr>
          <p:cNvPr id="76815" name="Picture 17" descr="old_twisted_dry_date_branch_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08725" y="3835404"/>
            <a:ext cx="3597276"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16" name="Line 19"/>
          <p:cNvSpPr>
            <a:spLocks noChangeShapeType="1"/>
          </p:cNvSpPr>
          <p:nvPr/>
        </p:nvSpPr>
        <p:spPr bwMode="auto">
          <a:xfrm flipH="1" flipV="1">
            <a:off x="7581900" y="2000250"/>
            <a:ext cx="1352550" cy="2838450"/>
          </a:xfrm>
          <a:prstGeom prst="line">
            <a:avLst/>
          </a:prstGeom>
          <a:noFill/>
          <a:ln w="38100">
            <a:solidFill>
              <a:srgbClr val="FF0000"/>
            </a:solidFill>
            <a:round/>
            <a:headEnd type="arrow" w="med" len="med"/>
            <a:tailEnd type="arrow" w="med" len="med"/>
          </a:ln>
          <a:extLst>
            <a:ext uri="{909E8E84-426E-40DD-AFC4-6F175D3DCCD1}">
              <a14:hiddenFill xmlns:a14="http://schemas.microsoft.com/office/drawing/2010/main" xmlns="">
                <a:noFill/>
              </a14:hiddenFill>
            </a:ext>
          </a:extLst>
        </p:spPr>
        <p:txBody>
          <a:bodyPr>
            <a:spAutoFit/>
          </a:bodyPr>
          <a:lstStyle/>
          <a:p>
            <a:endParaRPr lang="zh-HK" altLang="en-US"/>
          </a:p>
        </p:txBody>
      </p:sp>
      <p:sp>
        <p:nvSpPr>
          <p:cNvPr id="76817" name="Line 20"/>
          <p:cNvSpPr>
            <a:spLocks noChangeShapeType="1"/>
          </p:cNvSpPr>
          <p:nvPr/>
        </p:nvSpPr>
        <p:spPr bwMode="auto">
          <a:xfrm flipH="1">
            <a:off x="2286002" y="762000"/>
            <a:ext cx="1466850" cy="647700"/>
          </a:xfrm>
          <a:prstGeom prst="line">
            <a:avLst/>
          </a:prstGeom>
          <a:noFill/>
          <a:ln w="28575">
            <a:solidFill>
              <a:srgbClr val="FF0000"/>
            </a:solidFill>
            <a:round/>
            <a:headEnd/>
            <a:tailEnd type="arrow" w="med" len="med"/>
          </a:ln>
          <a:extLst>
            <a:ext uri="{909E8E84-426E-40DD-AFC4-6F175D3DCCD1}">
              <a14:hiddenFill xmlns:a14="http://schemas.microsoft.com/office/drawing/2010/main" xmlns="">
                <a:noFill/>
              </a14:hiddenFill>
            </a:ext>
          </a:extLst>
        </p:spPr>
        <p:txBody>
          <a:bodyPr>
            <a:spAutoFit/>
          </a:bodyPr>
          <a:lstStyle/>
          <a:p>
            <a:endParaRPr lang="zh-HK" altLang="en-US"/>
          </a:p>
        </p:txBody>
      </p:sp>
      <p:pic>
        <p:nvPicPr>
          <p:cNvPr id="76818" name="Picture 4" descr="House - Cartoon 2">
            <a:hlinkClick r:id="" action="ppaction://hlinkshowjump?jump=firstslide"/>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4" cstate="print">
            <a:clrChange>
              <a:clrFrom>
                <a:srgbClr val="FEF3E9"/>
              </a:clrFrom>
              <a:clrTo>
                <a:srgbClr val="FEF3E9">
                  <a:alpha val="0"/>
                </a:srgbClr>
              </a:clrTo>
            </a:clrChange>
            <a:lum bright="-36000"/>
            <a:extLst>
              <a:ext uri="{28A0092B-C50C-407E-A947-70E740481C1C}">
                <a14:useLocalDpi xmlns:a14="http://schemas.microsoft.com/office/drawing/2010/main" xmlns="" val="0"/>
              </a:ext>
            </a:extLst>
          </a:blip>
          <a:srcRect/>
          <a:stretch>
            <a:fillRect/>
          </a:stretch>
        </p:blipFill>
        <p:spPr bwMode="auto">
          <a:xfrm>
            <a:off x="1219202" y="266704"/>
            <a:ext cx="6657975"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7827" name="AutoShape 3"/>
          <p:cNvCxnSpPr>
            <a:cxnSpLocks noChangeShapeType="1"/>
          </p:cNvCxnSpPr>
          <p:nvPr/>
        </p:nvCxnSpPr>
        <p:spPr bwMode="auto">
          <a:xfrm>
            <a:off x="1193800" y="-38100"/>
            <a:ext cx="3354388" cy="304800"/>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cxnSp>
      <p:sp>
        <p:nvSpPr>
          <p:cNvPr id="77828" name="Text Box 4"/>
          <p:cNvSpPr txBox="1">
            <a:spLocks noChangeArrowheads="1"/>
          </p:cNvSpPr>
          <p:nvPr/>
        </p:nvSpPr>
        <p:spPr bwMode="auto">
          <a:xfrm>
            <a:off x="5461003" y="4129092"/>
            <a:ext cx="30003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3200" b="1">
                <a:solidFill>
                  <a:srgbClr val="0000A4"/>
                </a:solidFill>
              </a:rPr>
              <a:t>(古蘭 86:11)</a:t>
            </a:r>
            <a:endParaRPr lang="zh-TW" altLang="en-US" sz="3200" b="1">
              <a:solidFill>
                <a:srgbClr val="FFFFFF"/>
              </a:solidFill>
            </a:endParaRPr>
          </a:p>
        </p:txBody>
      </p:sp>
      <p:sp>
        <p:nvSpPr>
          <p:cNvPr id="77829" name="Text Box 6"/>
          <p:cNvSpPr txBox="1">
            <a:spLocks noChangeArrowheads="1"/>
          </p:cNvSpPr>
          <p:nvPr/>
        </p:nvSpPr>
        <p:spPr bwMode="auto">
          <a:xfrm>
            <a:off x="1057275" y="2400300"/>
            <a:ext cx="741045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5400" b="1">
                <a:solidFill>
                  <a:srgbClr val="0000A4"/>
                </a:solidFill>
              </a:rPr>
              <a:t>「憑降下甘霖的天。」</a:t>
            </a:r>
          </a:p>
        </p:txBody>
      </p:sp>
    </p:spTree>
    <p:extLst>
      <p:ext uri="{BB962C8B-B14F-4D97-AF65-F5344CB8AC3E}">
        <p14:creationId xmlns:p14="http://schemas.microsoft.com/office/powerpoint/2010/main" xmlns="" val="842443648"/>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085852" y="2614617"/>
            <a:ext cx="1012825"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8000">
                <a:solidFill>
                  <a:srgbClr val="0000A4"/>
                </a:solidFill>
              </a:rPr>
              <a:t>回歸</a:t>
            </a:r>
            <a:endParaRPr lang="zh-TW" altLang="en-US" sz="8000" b="1">
              <a:solidFill>
                <a:srgbClr val="FFFFFF"/>
              </a:solidFill>
            </a:endParaRPr>
          </a:p>
        </p:txBody>
      </p:sp>
      <p:pic>
        <p:nvPicPr>
          <p:cNvPr id="78851" name="Picture 3"/>
          <p:cNvPicPr>
            <a:picLocks noChangeAspect="1" noChangeArrowheads="1"/>
          </p:cNvPicPr>
          <p:nvPr/>
        </p:nvPicPr>
        <p:blipFill>
          <a:blip r:embed="rId4" cstate="print">
            <a:clrChange>
              <a:clrFrom>
                <a:srgbClr val="FEF3E9"/>
              </a:clrFrom>
              <a:clrTo>
                <a:srgbClr val="FEF3E9">
                  <a:alpha val="0"/>
                </a:srgbClr>
              </a:clrTo>
            </a:clrChange>
            <a:lum bright="-36000"/>
            <a:extLst>
              <a:ext uri="{28A0092B-C50C-407E-A947-70E740481C1C}">
                <a14:useLocalDpi xmlns:a14="http://schemas.microsoft.com/office/drawing/2010/main" xmlns="" val="0"/>
              </a:ext>
            </a:extLst>
          </a:blip>
          <a:srcRect/>
          <a:stretch>
            <a:fillRect/>
          </a:stretch>
        </p:blipFill>
        <p:spPr bwMode="auto">
          <a:xfrm>
            <a:off x="1219202" y="266704"/>
            <a:ext cx="6657975"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Text Box 4"/>
          <p:cNvSpPr txBox="1">
            <a:spLocks noChangeArrowheads="1"/>
          </p:cNvSpPr>
          <p:nvPr/>
        </p:nvSpPr>
        <p:spPr bwMode="auto">
          <a:xfrm>
            <a:off x="2927352" y="2652716"/>
            <a:ext cx="1165225"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8000">
                <a:solidFill>
                  <a:srgbClr val="0000A4"/>
                </a:solidFill>
              </a:rPr>
              <a:t>返回</a:t>
            </a:r>
            <a:endParaRPr lang="zh-TW" altLang="en-US" sz="8000" b="1">
              <a:solidFill>
                <a:srgbClr val="FFFFFF"/>
              </a:solidFill>
            </a:endParaRPr>
          </a:p>
        </p:txBody>
      </p:sp>
      <p:sp>
        <p:nvSpPr>
          <p:cNvPr id="78853" name="Text Box 5"/>
          <p:cNvSpPr txBox="1">
            <a:spLocks noChangeArrowheads="1"/>
          </p:cNvSpPr>
          <p:nvPr/>
        </p:nvSpPr>
        <p:spPr bwMode="auto">
          <a:xfrm>
            <a:off x="4756152" y="2627317"/>
            <a:ext cx="1165225"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8000">
                <a:solidFill>
                  <a:srgbClr val="0000A4"/>
                </a:solidFill>
              </a:rPr>
              <a:t>循環</a:t>
            </a:r>
          </a:p>
        </p:txBody>
      </p:sp>
      <p:cxnSp>
        <p:nvCxnSpPr>
          <p:cNvPr id="78854" name="AutoShape 6"/>
          <p:cNvCxnSpPr>
            <a:cxnSpLocks noChangeShapeType="1"/>
          </p:cNvCxnSpPr>
          <p:nvPr/>
        </p:nvCxnSpPr>
        <p:spPr bwMode="auto">
          <a:xfrm flipV="1">
            <a:off x="1168400" y="1968500"/>
            <a:ext cx="3848100" cy="12700"/>
          </a:xfrm>
          <a:prstGeom prst="straightConnector1">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78855" name="AutoShape 7"/>
          <p:cNvCxnSpPr>
            <a:cxnSpLocks noChangeShapeType="1"/>
          </p:cNvCxnSpPr>
          <p:nvPr/>
        </p:nvCxnSpPr>
        <p:spPr bwMode="auto">
          <a:xfrm>
            <a:off x="1193800" y="-38100"/>
            <a:ext cx="3354388" cy="304800"/>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cxnSp>
      <p:cxnSp>
        <p:nvCxnSpPr>
          <p:cNvPr id="78856" name="AutoShape 8"/>
          <p:cNvCxnSpPr>
            <a:cxnSpLocks noChangeShapeType="1"/>
          </p:cNvCxnSpPr>
          <p:nvPr/>
        </p:nvCxnSpPr>
        <p:spPr bwMode="auto">
          <a:xfrm flipV="1">
            <a:off x="1231900" y="228600"/>
            <a:ext cx="3811588" cy="4763"/>
          </a:xfrm>
          <a:prstGeom prst="straightConnector1">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78857" name="AutoShape 9"/>
          <p:cNvCxnSpPr>
            <a:cxnSpLocks noChangeShapeType="1"/>
          </p:cNvCxnSpPr>
          <p:nvPr/>
        </p:nvCxnSpPr>
        <p:spPr bwMode="auto">
          <a:xfrm flipH="1">
            <a:off x="1193800" y="241300"/>
            <a:ext cx="38100" cy="1727200"/>
          </a:xfrm>
          <a:prstGeom prst="straightConnector1">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78858" name="AutoShape 10"/>
          <p:cNvCxnSpPr>
            <a:cxnSpLocks noChangeShapeType="1"/>
          </p:cNvCxnSpPr>
          <p:nvPr/>
        </p:nvCxnSpPr>
        <p:spPr bwMode="auto">
          <a:xfrm flipH="1">
            <a:off x="5029201" y="228600"/>
            <a:ext cx="12700" cy="1727200"/>
          </a:xfrm>
          <a:prstGeom prst="straightConnector1">
            <a:avLst/>
          </a:prstGeom>
          <a:noFill/>
          <a:ln w="9525">
            <a:solidFill>
              <a:srgbClr val="FF0000"/>
            </a:solidFill>
            <a:round/>
            <a:headEnd/>
            <a:tailEnd/>
          </a:ln>
          <a:extLst>
            <a:ext uri="{909E8E84-426E-40DD-AFC4-6F175D3DCCD1}">
              <a14:hiddenFill xmlns:a14="http://schemas.microsoft.com/office/drawing/2010/main" xmlns="">
                <a:noFill/>
              </a14:hiddenFill>
            </a:ext>
          </a:extLst>
        </p:spPr>
      </p:cxnSp>
      <p:sp>
        <p:nvSpPr>
          <p:cNvPr id="78859" name="Line 11"/>
          <p:cNvSpPr>
            <a:spLocks noChangeShapeType="1"/>
          </p:cNvSpPr>
          <p:nvPr/>
        </p:nvSpPr>
        <p:spPr bwMode="auto">
          <a:xfrm flipH="1">
            <a:off x="1765300" y="2095500"/>
            <a:ext cx="381000" cy="8001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zh-HK" altLang="en-US">
              <a:solidFill>
                <a:srgbClr val="FFFFFF"/>
              </a:solidFill>
            </a:endParaRPr>
          </a:p>
        </p:txBody>
      </p:sp>
      <p:sp>
        <p:nvSpPr>
          <p:cNvPr id="78860" name="Line 12"/>
          <p:cNvSpPr>
            <a:spLocks noChangeShapeType="1"/>
          </p:cNvSpPr>
          <p:nvPr/>
        </p:nvSpPr>
        <p:spPr bwMode="auto">
          <a:xfrm>
            <a:off x="3454400" y="2082800"/>
            <a:ext cx="25400" cy="8763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zh-HK" altLang="en-US">
              <a:solidFill>
                <a:srgbClr val="FFFFFF"/>
              </a:solidFill>
            </a:endParaRPr>
          </a:p>
        </p:txBody>
      </p:sp>
      <p:sp>
        <p:nvSpPr>
          <p:cNvPr id="78861" name="Line 13"/>
          <p:cNvSpPr>
            <a:spLocks noChangeShapeType="1"/>
          </p:cNvSpPr>
          <p:nvPr/>
        </p:nvSpPr>
        <p:spPr bwMode="auto">
          <a:xfrm>
            <a:off x="4521201" y="2171700"/>
            <a:ext cx="711200" cy="7112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zh-HK" altLang="en-US">
              <a:solidFill>
                <a:srgbClr val="FFFFFF"/>
              </a:solidFill>
            </a:endParaRPr>
          </a:p>
        </p:txBody>
      </p:sp>
      <p:sp>
        <p:nvSpPr>
          <p:cNvPr id="78862" name="Text Box 15"/>
          <p:cNvSpPr txBox="1">
            <a:spLocks noChangeArrowheads="1"/>
          </p:cNvSpPr>
          <p:nvPr/>
        </p:nvSpPr>
        <p:spPr bwMode="auto">
          <a:xfrm>
            <a:off x="1495427" y="5581653"/>
            <a:ext cx="7191375"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2000">
                <a:solidFill>
                  <a:srgbClr val="FFFFFF"/>
                </a:solidFill>
                <a:latin typeface="Times New Roman" pitchFamily="18" charset="0"/>
                <a:cs typeface="Times New Roman" pitchFamily="18" charset="0"/>
              </a:rPr>
              <a:t>[ Harun Yahya, </a:t>
            </a:r>
            <a:r>
              <a:rPr kumimoji="1" lang="en-US" altLang="zh-TW" sz="2000" i="1">
                <a:solidFill>
                  <a:srgbClr val="FFFFFF"/>
                </a:solidFill>
                <a:latin typeface="Times New Roman" pitchFamily="18" charset="0"/>
                <a:cs typeface="Times New Roman" pitchFamily="18" charset="0"/>
              </a:rPr>
              <a:t>Miracles of the Qur’an</a:t>
            </a:r>
            <a:r>
              <a:rPr kumimoji="1" lang="en-US" altLang="zh-TW" sz="2000">
                <a:solidFill>
                  <a:srgbClr val="FFFFFF"/>
                </a:solidFill>
                <a:latin typeface="Times New Roman" pitchFamily="18" charset="0"/>
                <a:cs typeface="Times New Roman" pitchFamily="18" charset="0"/>
              </a:rPr>
              <a:t>, Turkey, 2001.   p.26 – 27 ]</a:t>
            </a:r>
          </a:p>
          <a:p>
            <a:pPr eaLnBrk="1" hangingPunct="1">
              <a:buFontTx/>
              <a:buNone/>
            </a:pPr>
            <a:endParaRPr lang="zh-TW" altLang="en-US" sz="2000">
              <a:solidFill>
                <a:srgbClr val="FFFFFF"/>
              </a:solidFill>
              <a:latin typeface="Times New Roman" pitchFamily="18" charset="0"/>
              <a:cs typeface="Times New Roman" pitchFamily="18" charset="0"/>
            </a:endParaRPr>
          </a:p>
        </p:txBody>
      </p:sp>
      <p:sp>
        <p:nvSpPr>
          <p:cNvPr id="15" name="Text Box 4"/>
          <p:cNvSpPr txBox="1">
            <a:spLocks noChangeArrowheads="1"/>
          </p:cNvSpPr>
          <p:nvPr/>
        </p:nvSpPr>
        <p:spPr bwMode="auto">
          <a:xfrm>
            <a:off x="5777874" y="1941513"/>
            <a:ext cx="30003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3200" b="1">
                <a:solidFill>
                  <a:srgbClr val="0000A4"/>
                </a:solidFill>
              </a:rPr>
              <a:t>(古蘭 86:11)</a:t>
            </a:r>
            <a:endParaRPr lang="zh-TW" altLang="en-US" sz="3200" b="1">
              <a:solidFill>
                <a:srgbClr val="FFFFFF"/>
              </a:solidFill>
            </a:endParaRPr>
          </a:p>
        </p:txBody>
      </p:sp>
    </p:spTree>
    <p:extLst>
      <p:ext uri="{BB962C8B-B14F-4D97-AF65-F5344CB8AC3E}">
        <p14:creationId xmlns:p14="http://schemas.microsoft.com/office/powerpoint/2010/main" xmlns="" val="1504318525"/>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1443038" y="404813"/>
            <a:ext cx="7677150" cy="1276350"/>
          </a:xfrm>
        </p:spPr>
        <p:txBody>
          <a:bodyPr/>
          <a:lstStyle/>
          <a:p>
            <a:pPr algn="ctr" eaLnBrk="1" hangingPunct="1">
              <a:defRPr/>
            </a:pPr>
            <a:r>
              <a:rPr lang="zh-TW" altLang="en-US" sz="6000" b="1" dirty="0" smtClean="0">
                <a:solidFill>
                  <a:schemeClr val="hlink"/>
                </a:solidFill>
                <a:ea typeface="標楷體" pitchFamily="65" charset="-120"/>
              </a:rPr>
              <a:t>宇宙在澎漲中</a:t>
            </a:r>
          </a:p>
        </p:txBody>
      </p:sp>
      <p:sp>
        <p:nvSpPr>
          <p:cNvPr id="13315" name="Rectangle 3"/>
          <p:cNvSpPr>
            <a:spLocks noGrp="1" noChangeArrowheads="1"/>
          </p:cNvSpPr>
          <p:nvPr>
            <p:ph type="body" sz="half" idx="1"/>
          </p:nvPr>
        </p:nvSpPr>
        <p:spPr>
          <a:xfrm>
            <a:off x="481013" y="1546225"/>
            <a:ext cx="4743450" cy="5035550"/>
          </a:xfrm>
        </p:spPr>
        <p:txBody>
          <a:bodyPr/>
          <a:lstStyle/>
          <a:p>
            <a:pPr marL="400050" indent="-400050" eaLnBrk="1" hangingPunct="1">
              <a:lnSpc>
                <a:spcPct val="130000"/>
              </a:lnSpc>
              <a:defRPr/>
            </a:pPr>
            <a:r>
              <a:rPr lang="en-US" altLang="zh-TW" b="1" dirty="0" smtClean="0">
                <a:latin typeface="+mn-ea"/>
              </a:rPr>
              <a:t>1929</a:t>
            </a:r>
            <a:r>
              <a:rPr lang="zh-TW" altLang="en-US" b="1" dirty="0" smtClean="0">
                <a:latin typeface="+mn-ea"/>
              </a:rPr>
              <a:t>年，美國天文學家哈勃用望遠鏡發現「紅移」現象 ， 顯示星體移離地球</a:t>
            </a:r>
            <a:endParaRPr lang="en-US" altLang="zh-TW" b="1" dirty="0" smtClean="0">
              <a:latin typeface="+mn-ea"/>
            </a:endParaRPr>
          </a:p>
          <a:p>
            <a:pPr marL="400050" indent="-400050" eaLnBrk="1" hangingPunct="1">
              <a:lnSpc>
                <a:spcPct val="130000"/>
              </a:lnSpc>
              <a:defRPr/>
            </a:pPr>
            <a:r>
              <a:rPr lang="zh-TW" altLang="en-US" b="1" dirty="0" smtClean="0">
                <a:latin typeface="+mn-ea"/>
              </a:rPr>
              <a:t>後來進一步證明星體各自移離</a:t>
            </a:r>
          </a:p>
          <a:p>
            <a:pPr marL="400050" indent="-400050" eaLnBrk="1" hangingPunct="1">
              <a:lnSpc>
                <a:spcPct val="130000"/>
              </a:lnSpc>
              <a:defRPr/>
            </a:pPr>
            <a:r>
              <a:rPr lang="zh-CN" altLang="en-US" b="1" dirty="0" smtClean="0">
                <a:latin typeface="+mn-ea"/>
              </a:rPr>
              <a:t>結論</a:t>
            </a:r>
            <a:r>
              <a:rPr lang="zh-TW" altLang="en-US" b="1" dirty="0" smtClean="0">
                <a:solidFill>
                  <a:schemeClr val="hlink"/>
                </a:solidFill>
                <a:latin typeface="細明體" pitchFamily="49" charset="-120"/>
                <a:ea typeface="細明體" pitchFamily="49" charset="-120"/>
                <a:sym typeface="Wingdings" pitchFamily="2" charset="2"/>
              </a:rPr>
              <a:t></a:t>
            </a:r>
            <a:r>
              <a:rPr lang="zh-TW" altLang="en-US" b="1" dirty="0" smtClean="0">
                <a:solidFill>
                  <a:srgbClr val="FAFD00"/>
                </a:solidFill>
                <a:latin typeface="細明體" pitchFamily="49" charset="-120"/>
                <a:ea typeface="細明體" pitchFamily="49" charset="-120"/>
              </a:rPr>
              <a:t>宇宙在澎漲中</a:t>
            </a:r>
            <a:endParaRPr lang="zh-TW" altLang="en-US" b="1" dirty="0" smtClean="0">
              <a:latin typeface="細明體" pitchFamily="49" charset="-120"/>
              <a:ea typeface="細明體" pitchFamily="49" charset="-120"/>
            </a:endParaRPr>
          </a:p>
        </p:txBody>
      </p:sp>
      <p:sp>
        <p:nvSpPr>
          <p:cNvPr id="491525" name="Text Box 5"/>
          <p:cNvSpPr txBox="1">
            <a:spLocks noChangeArrowheads="1"/>
          </p:cNvSpPr>
          <p:nvPr/>
        </p:nvSpPr>
        <p:spPr bwMode="auto">
          <a:xfrm>
            <a:off x="5058116" y="4152007"/>
            <a:ext cx="4445000" cy="1077218"/>
          </a:xfrm>
          <a:prstGeom prst="rect">
            <a:avLst/>
          </a:prstGeom>
          <a:noFill/>
          <a:ln w="12700">
            <a:noFill/>
            <a:miter lim="800000"/>
            <a:headEnd/>
            <a:tailEnd/>
          </a:ln>
          <a:effectLst/>
        </p:spPr>
        <p:txBody>
          <a:bodyPr>
            <a:spAutoFit/>
          </a:bodyPr>
          <a:lstStyle/>
          <a:p>
            <a:pPr algn="ctr" eaLnBrk="0" hangingPunct="0">
              <a:spcBef>
                <a:spcPts val="0"/>
              </a:spcBef>
              <a:buFontTx/>
              <a:buNone/>
              <a:defRPr/>
            </a:pPr>
            <a:r>
              <a:rPr kumimoji="1" lang="zh-TW" altLang="en-US" sz="3200" b="1" dirty="0">
                <a:solidFill>
                  <a:schemeClr val="hlink"/>
                </a:solidFill>
                <a:effectLst>
                  <a:outerShdw blurRad="38100" dist="38100" dir="2700000" algn="tl">
                    <a:srgbClr val="000000"/>
                  </a:outerShdw>
                </a:effectLst>
              </a:rPr>
              <a:t>哈</a:t>
            </a:r>
            <a:r>
              <a:rPr kumimoji="1" lang="zh-TW" altLang="en-US" sz="3200" b="1" dirty="0" smtClean="0">
                <a:solidFill>
                  <a:schemeClr val="hlink"/>
                </a:solidFill>
                <a:effectLst>
                  <a:outerShdw blurRad="38100" dist="38100" dir="2700000" algn="tl">
                    <a:srgbClr val="000000"/>
                  </a:outerShdw>
                </a:effectLst>
              </a:rPr>
              <a:t>勃</a:t>
            </a:r>
            <a:endParaRPr kumimoji="1" lang="en-US" altLang="zh-TW" sz="3200" b="1" dirty="0" smtClean="0">
              <a:solidFill>
                <a:schemeClr val="hlink"/>
              </a:solidFill>
              <a:effectLst>
                <a:outerShdw blurRad="38100" dist="38100" dir="2700000" algn="tl">
                  <a:srgbClr val="000000"/>
                </a:outerShdw>
              </a:effectLst>
            </a:endParaRPr>
          </a:p>
          <a:p>
            <a:pPr algn="ctr" eaLnBrk="0" hangingPunct="0">
              <a:spcBef>
                <a:spcPts val="0"/>
              </a:spcBef>
              <a:buFontTx/>
              <a:buNone/>
              <a:defRPr/>
            </a:pPr>
            <a:r>
              <a:rPr kumimoji="1" lang="en-US" altLang="zh-TW" sz="3200" dirty="0" smtClean="0">
                <a:solidFill>
                  <a:schemeClr val="hlink"/>
                </a:solidFill>
                <a:effectLst>
                  <a:outerShdw blurRad="38100" dist="38100" dir="2700000" algn="tl">
                    <a:srgbClr val="000000"/>
                  </a:outerShdw>
                </a:effectLst>
                <a:latin typeface="Times New Roman" pitchFamily="18" charset="0"/>
              </a:rPr>
              <a:t>(</a:t>
            </a:r>
            <a:r>
              <a:rPr kumimoji="1" lang="tr-TR" altLang="zh-TW" sz="3200" dirty="0">
                <a:solidFill>
                  <a:schemeClr val="hlink"/>
                </a:solidFill>
                <a:effectLst>
                  <a:outerShdw blurRad="38100" dist="38100" dir="2700000" algn="tl">
                    <a:srgbClr val="000000"/>
                  </a:outerShdw>
                </a:effectLst>
                <a:latin typeface="Times New Roman" pitchFamily="18" charset="0"/>
              </a:rPr>
              <a:t>Edwin HUBBLE</a:t>
            </a:r>
            <a:r>
              <a:rPr kumimoji="1" lang="en-US" altLang="zh-TW" sz="3200" dirty="0">
                <a:solidFill>
                  <a:schemeClr val="hlink"/>
                </a:solidFill>
                <a:effectLst>
                  <a:outerShdw blurRad="38100" dist="38100" dir="2700000" algn="tl">
                    <a:srgbClr val="000000"/>
                  </a:outerShdw>
                </a:effectLst>
                <a:latin typeface="Times New Roman" pitchFamily="18" charset="0"/>
              </a:rPr>
              <a:t>)</a:t>
            </a:r>
          </a:p>
        </p:txBody>
      </p:sp>
      <p:sp>
        <p:nvSpPr>
          <p:cNvPr id="491526" name="Rectangle 6"/>
          <p:cNvSpPr>
            <a:spLocks noChangeArrowheads="1"/>
          </p:cNvSpPr>
          <p:nvPr/>
        </p:nvSpPr>
        <p:spPr bwMode="auto">
          <a:xfrm>
            <a:off x="6071735" y="5229229"/>
            <a:ext cx="2417762" cy="1006475"/>
          </a:xfrm>
          <a:prstGeom prst="rect">
            <a:avLst/>
          </a:prstGeom>
          <a:noFill/>
          <a:ln w="12700">
            <a:noFill/>
            <a:miter lim="800000"/>
            <a:headEnd/>
            <a:tailEnd/>
          </a:ln>
          <a:effectLst/>
        </p:spPr>
        <p:txBody>
          <a:bodyPr anchor="ctr">
            <a:spAutoFit/>
          </a:bodyPr>
          <a:lstStyle/>
          <a:p>
            <a:pPr algn="ctr">
              <a:spcBef>
                <a:spcPct val="0"/>
              </a:spcBef>
              <a:buFontTx/>
              <a:buNone/>
              <a:defRPr/>
            </a:pPr>
            <a:r>
              <a:rPr kumimoji="1" lang="tr-TR" altLang="zh-TW" sz="6000" b="1" dirty="0">
                <a:solidFill>
                  <a:schemeClr val="hlink"/>
                </a:solidFill>
                <a:effectLst>
                  <a:outerShdw blurRad="38100" dist="38100" dir="2700000" algn="tl">
                    <a:srgbClr val="000000"/>
                  </a:outerShdw>
                </a:effectLst>
                <a:latin typeface="Times New Roman" pitchFamily="18" charset="0"/>
                <a:ea typeface="新細明體" pitchFamily="18" charset="-120"/>
              </a:rPr>
              <a:t>1929</a:t>
            </a:r>
          </a:p>
        </p:txBody>
      </p:sp>
      <p:pic>
        <p:nvPicPr>
          <p:cNvPr id="3" name="HUBBLE.M1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762172" y="1651004"/>
            <a:ext cx="3036888" cy="2484727"/>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dissolve">
                                      <p:cBhvr>
                                        <p:cTn id="7" dur="500"/>
                                        <p:tgtEl>
                                          <p:spTgt spid="133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strips(downRight)">
                                      <p:cBhvr>
                                        <p:cTn id="12" dur="500"/>
                                        <p:tgtEl>
                                          <p:spTgt spid="13315">
                                            <p:txEl>
                                              <p:pRg st="2" end="2"/>
                                            </p:txEl>
                                          </p:spTgt>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33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4" cstate="print">
            <a:clrChange>
              <a:clrFrom>
                <a:srgbClr val="FEF3E9"/>
              </a:clrFrom>
              <a:clrTo>
                <a:srgbClr val="FEF3E9">
                  <a:alpha val="0"/>
                </a:srgbClr>
              </a:clrTo>
            </a:clrChange>
            <a:lum bright="-36000"/>
            <a:extLst>
              <a:ext uri="{28A0092B-C50C-407E-A947-70E740481C1C}">
                <a14:useLocalDpi xmlns:a14="http://schemas.microsoft.com/office/drawing/2010/main" xmlns="" val="0"/>
              </a:ext>
            </a:extLst>
          </a:blip>
          <a:srcRect/>
          <a:stretch>
            <a:fillRect/>
          </a:stretch>
        </p:blipFill>
        <p:spPr bwMode="auto">
          <a:xfrm>
            <a:off x="1219202" y="266704"/>
            <a:ext cx="6657975"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9875" name="AutoShape 3"/>
          <p:cNvCxnSpPr>
            <a:cxnSpLocks noChangeShapeType="1"/>
          </p:cNvCxnSpPr>
          <p:nvPr/>
        </p:nvCxnSpPr>
        <p:spPr bwMode="auto">
          <a:xfrm>
            <a:off x="1193800" y="-38100"/>
            <a:ext cx="3354388" cy="304800"/>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cxnSp>
      <p:sp>
        <p:nvSpPr>
          <p:cNvPr id="79876" name="Text Box 4"/>
          <p:cNvSpPr txBox="1">
            <a:spLocks noChangeArrowheads="1"/>
          </p:cNvSpPr>
          <p:nvPr/>
        </p:nvSpPr>
        <p:spPr bwMode="auto">
          <a:xfrm>
            <a:off x="5461003" y="4129092"/>
            <a:ext cx="30003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3200" b="1">
                <a:solidFill>
                  <a:srgbClr val="0000A4"/>
                </a:solidFill>
              </a:rPr>
              <a:t>(古蘭 86:11)</a:t>
            </a:r>
            <a:endParaRPr lang="zh-TW" altLang="en-US" sz="3200" b="1">
              <a:solidFill>
                <a:srgbClr val="FFFFFF"/>
              </a:solidFill>
            </a:endParaRPr>
          </a:p>
        </p:txBody>
      </p:sp>
      <p:sp>
        <p:nvSpPr>
          <p:cNvPr id="79877" name="Text Box 6"/>
          <p:cNvSpPr txBox="1">
            <a:spLocks noChangeArrowheads="1"/>
          </p:cNvSpPr>
          <p:nvPr/>
        </p:nvSpPr>
        <p:spPr bwMode="auto">
          <a:xfrm>
            <a:off x="1057275" y="2400300"/>
            <a:ext cx="741045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5400" b="1">
                <a:solidFill>
                  <a:srgbClr val="0000A4"/>
                </a:solidFill>
              </a:rPr>
              <a:t>「憑回歸的天。」</a:t>
            </a:r>
          </a:p>
        </p:txBody>
      </p:sp>
    </p:spTree>
    <p:extLst>
      <p:ext uri="{BB962C8B-B14F-4D97-AF65-F5344CB8AC3E}">
        <p14:creationId xmlns:p14="http://schemas.microsoft.com/office/powerpoint/2010/main" xmlns="" val="3420279742"/>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725490" y="487363"/>
            <a:ext cx="63404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5400" b="1">
                <a:solidFill>
                  <a:srgbClr val="FFFFFF"/>
                </a:solidFill>
                <a:latin typeface="Times New Roman" pitchFamily="18" charset="0"/>
                <a:ea typeface="新細明體" pitchFamily="18" charset="-120"/>
              </a:rPr>
              <a:t>回歸的天</a:t>
            </a:r>
            <a:r>
              <a:rPr lang="zh-TW" altLang="en-US" sz="4000" b="1">
                <a:solidFill>
                  <a:srgbClr val="CCECFF"/>
                </a:solidFill>
                <a:latin typeface="Times New Roman" pitchFamily="18" charset="0"/>
                <a:ea typeface="新細明體" pitchFamily="18" charset="-120"/>
              </a:rPr>
              <a:t> </a:t>
            </a:r>
          </a:p>
        </p:txBody>
      </p:sp>
    </p:spTree>
    <p:extLst>
      <p:ext uri="{BB962C8B-B14F-4D97-AF65-F5344CB8AC3E}">
        <p14:creationId xmlns:p14="http://schemas.microsoft.com/office/powerpoint/2010/main" xmlns="" val="1635342941"/>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81922" name="Text Box 6"/>
          <p:cNvSpPr txBox="1">
            <a:spLocks noChangeArrowheads="1"/>
          </p:cNvSpPr>
          <p:nvPr/>
        </p:nvSpPr>
        <p:spPr bwMode="auto">
          <a:xfrm>
            <a:off x="3009901" y="5886453"/>
            <a:ext cx="43815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b="1" dirty="0">
                <a:solidFill>
                  <a:srgbClr val="0000A4"/>
                </a:solidFill>
              </a:rPr>
              <a:t>研究揭露各層大氣有以下功能</a:t>
            </a:r>
            <a:r>
              <a:rPr lang="zh-TW" altLang="en-US" dirty="0">
                <a:solidFill>
                  <a:srgbClr val="FFFFFF"/>
                </a:solidFill>
              </a:rPr>
              <a:t> </a:t>
            </a:r>
          </a:p>
        </p:txBody>
      </p:sp>
      <p:sp>
        <p:nvSpPr>
          <p:cNvPr id="8" name="Text Box 2"/>
          <p:cNvSpPr txBox="1">
            <a:spLocks noChangeArrowheads="1"/>
          </p:cNvSpPr>
          <p:nvPr/>
        </p:nvSpPr>
        <p:spPr bwMode="auto">
          <a:xfrm>
            <a:off x="1885950" y="0"/>
            <a:ext cx="6340475" cy="914400"/>
          </a:xfrm>
          <a:prstGeom prst="rect">
            <a:avLst/>
          </a:prstGeom>
          <a:noFill/>
          <a:ln w="9525">
            <a:noFill/>
            <a:miter lim="800000"/>
            <a:headEnd/>
            <a:tailEnd/>
          </a:ln>
        </p:spPr>
        <p:txBody>
          <a:bodyPr>
            <a:spAutoFit/>
          </a:bodyPr>
          <a:lstStyle/>
          <a:p>
            <a:pPr algn="ctr">
              <a:buFontTx/>
              <a:buNone/>
              <a:defRPr/>
            </a:pPr>
            <a:r>
              <a:rPr lang="zh-TW" altLang="en-US" sz="5400" b="1" dirty="0">
                <a:solidFill>
                  <a:srgbClr val="4D4D4D">
                    <a:lumMod val="50000"/>
                  </a:srgbClr>
                </a:solidFill>
              </a:rPr>
              <a:t>回歸的天</a:t>
            </a:r>
            <a:r>
              <a:rPr lang="zh-TW" altLang="en-US" sz="4000" b="1" dirty="0">
                <a:solidFill>
                  <a:srgbClr val="4D4D4D">
                    <a:lumMod val="50000"/>
                  </a:srgbClr>
                </a:solidFill>
              </a:rPr>
              <a:t> </a:t>
            </a:r>
          </a:p>
        </p:txBody>
      </p:sp>
      <p:pic>
        <p:nvPicPr>
          <p:cNvPr id="2" name="return.wm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2510973" y="1636486"/>
            <a:ext cx="5181600" cy="3443514"/>
          </a:xfrm>
          <a:prstGeom prst="rect">
            <a:avLst/>
          </a:prstGeom>
        </p:spPr>
      </p:pic>
    </p:spTree>
    <p:extLst>
      <p:ext uri="{BB962C8B-B14F-4D97-AF65-F5344CB8AC3E}">
        <p14:creationId xmlns:p14="http://schemas.microsoft.com/office/powerpoint/2010/main" xmlns="" val="121474254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cxnSp>
        <p:nvCxnSpPr>
          <p:cNvPr id="79875" name="AutoShape 3"/>
          <p:cNvCxnSpPr>
            <a:cxnSpLocks noChangeShapeType="1"/>
          </p:cNvCxnSpPr>
          <p:nvPr/>
        </p:nvCxnSpPr>
        <p:spPr bwMode="auto">
          <a:xfrm>
            <a:off x="1193800" y="-38100"/>
            <a:ext cx="3354388" cy="304800"/>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cxnSp>
      <p:sp>
        <p:nvSpPr>
          <p:cNvPr id="2" name="文字方塊 1"/>
          <p:cNvSpPr txBox="1"/>
          <p:nvPr/>
        </p:nvSpPr>
        <p:spPr>
          <a:xfrm>
            <a:off x="821004" y="900389"/>
            <a:ext cx="3553223" cy="707886"/>
          </a:xfrm>
          <a:prstGeom prst="rect">
            <a:avLst/>
          </a:prstGeom>
          <a:noFill/>
        </p:spPr>
        <p:txBody>
          <a:bodyPr wrap="square" rtlCol="0">
            <a:spAutoFit/>
          </a:bodyPr>
          <a:lstStyle/>
          <a:p>
            <a:pPr>
              <a:buFontTx/>
              <a:buNone/>
            </a:pPr>
            <a:r>
              <a:rPr lang="zh-TW" altLang="en-US" sz="4000" b="1" dirty="0">
                <a:solidFill>
                  <a:srgbClr val="0000A4"/>
                </a:solidFill>
              </a:rPr>
              <a:t>大氣層的功能：</a:t>
            </a:r>
            <a:r>
              <a:rPr lang="zh-TW" altLang="en-US" sz="4000" dirty="0" smtClean="0">
                <a:solidFill>
                  <a:srgbClr val="FFFFFF"/>
                </a:solidFill>
              </a:rPr>
              <a:t> </a:t>
            </a:r>
            <a:endParaRPr lang="zh-TW" altLang="en-US" sz="4000" dirty="0">
              <a:solidFill>
                <a:srgbClr val="FFFFFF"/>
              </a:solidFill>
            </a:endParaRPr>
          </a:p>
        </p:txBody>
      </p:sp>
      <p:sp>
        <p:nvSpPr>
          <p:cNvPr id="3" name="文字方塊 2"/>
          <p:cNvSpPr txBox="1"/>
          <p:nvPr/>
        </p:nvSpPr>
        <p:spPr>
          <a:xfrm>
            <a:off x="404225" y="2003731"/>
            <a:ext cx="8976013" cy="4524315"/>
          </a:xfrm>
          <a:prstGeom prst="rect">
            <a:avLst/>
          </a:prstGeom>
          <a:solidFill>
            <a:schemeClr val="tx1">
              <a:lumMod val="85000"/>
              <a:alpha val="38000"/>
            </a:schemeClr>
          </a:solidFill>
        </p:spPr>
        <p:txBody>
          <a:bodyPr wrap="square" rtlCol="0">
            <a:spAutoFit/>
          </a:bodyPr>
          <a:lstStyle/>
          <a:p>
            <a:pPr marL="444500" indent="-444500"/>
            <a:r>
              <a:rPr lang="zh-HK" altLang="en-US" dirty="0" smtClean="0">
                <a:solidFill>
                  <a:srgbClr val="0000A4">
                    <a:lumMod val="60000"/>
                    <a:lumOff val="40000"/>
                  </a:srgbClr>
                </a:solidFill>
                <a:effectLst>
                  <a:outerShdw blurRad="38100" dist="38100" dir="2700000" algn="tl">
                    <a:srgbClr val="000000">
                      <a:alpha val="43137"/>
                    </a:srgbClr>
                  </a:outerShdw>
                </a:effectLst>
              </a:rPr>
              <a:t>「</a:t>
            </a:r>
            <a:r>
              <a:rPr lang="zh-HK" altLang="en-US" dirty="0">
                <a:solidFill>
                  <a:srgbClr val="0000A4">
                    <a:lumMod val="60000"/>
                    <a:lumOff val="40000"/>
                  </a:srgbClr>
                </a:solidFill>
                <a:effectLst>
                  <a:outerShdw blurRad="38100" dist="38100" dir="2700000" algn="tl">
                    <a:srgbClr val="000000">
                      <a:alpha val="43137"/>
                    </a:srgbClr>
                  </a:outerShdw>
                </a:effectLst>
              </a:rPr>
              <a:t>對流層」</a:t>
            </a:r>
            <a:r>
              <a:rPr lang="zh-TW" altLang="en-US" dirty="0" smtClean="0">
                <a:solidFill>
                  <a:srgbClr val="0000A4">
                    <a:lumMod val="60000"/>
                    <a:lumOff val="40000"/>
                  </a:srgbClr>
                </a:solidFill>
                <a:effectLst>
                  <a:outerShdw blurRad="38100" dist="38100" dir="2700000" algn="tl">
                    <a:srgbClr val="000000">
                      <a:alpha val="43137"/>
                    </a:srgbClr>
                  </a:outerShdw>
                </a:effectLst>
              </a:rPr>
              <a:t>將</a:t>
            </a:r>
            <a:r>
              <a:rPr lang="zh-TW" altLang="zh-HK" dirty="0" smtClean="0">
                <a:solidFill>
                  <a:srgbClr val="0000A4">
                    <a:lumMod val="60000"/>
                    <a:lumOff val="40000"/>
                  </a:srgbClr>
                </a:solidFill>
                <a:effectLst>
                  <a:outerShdw blurRad="38100" dist="38100" dir="2700000" algn="tl">
                    <a:srgbClr val="000000">
                      <a:alpha val="43137"/>
                    </a:srgbClr>
                  </a:outerShdw>
                </a:effectLst>
              </a:rPr>
              <a:t>從</a:t>
            </a:r>
            <a:r>
              <a:rPr lang="zh-TW" altLang="zh-HK" dirty="0">
                <a:solidFill>
                  <a:srgbClr val="0000A4">
                    <a:lumMod val="60000"/>
                    <a:lumOff val="40000"/>
                  </a:srgbClr>
                </a:solidFill>
                <a:effectLst>
                  <a:outerShdw blurRad="38100" dist="38100" dir="2700000" algn="tl">
                    <a:srgbClr val="000000">
                      <a:alpha val="43137"/>
                    </a:srgbClr>
                  </a:outerShdw>
                </a:effectLst>
              </a:rPr>
              <a:t>地面上升的</a:t>
            </a:r>
            <a:r>
              <a:rPr lang="zh-TW" altLang="zh-HK" dirty="0" smtClean="0">
                <a:solidFill>
                  <a:srgbClr val="0000A4">
                    <a:lumMod val="60000"/>
                    <a:lumOff val="40000"/>
                  </a:srgbClr>
                </a:solidFill>
                <a:effectLst>
                  <a:outerShdw blurRad="38100" dist="38100" dir="2700000" algn="tl">
                    <a:srgbClr val="000000">
                      <a:alpha val="43137"/>
                    </a:srgbClr>
                  </a:outerShdw>
                </a:effectLst>
              </a:rPr>
              <a:t>水蒸氣</a:t>
            </a:r>
            <a:r>
              <a:rPr lang="zh-TW" altLang="zh-HK" dirty="0">
                <a:solidFill>
                  <a:srgbClr val="0000A4">
                    <a:lumMod val="60000"/>
                    <a:lumOff val="40000"/>
                  </a:srgbClr>
                </a:solidFill>
                <a:effectLst>
                  <a:outerShdw blurRad="38100" dist="38100" dir="2700000" algn="tl">
                    <a:srgbClr val="000000">
                      <a:alpha val="43137"/>
                    </a:srgbClr>
                  </a:outerShdw>
                </a:effectLst>
              </a:rPr>
              <a:t>凝結成</a:t>
            </a:r>
            <a:r>
              <a:rPr lang="zh-TW" altLang="zh-HK" dirty="0" smtClean="0">
                <a:solidFill>
                  <a:srgbClr val="0000A4">
                    <a:lumMod val="60000"/>
                    <a:lumOff val="40000"/>
                  </a:srgbClr>
                </a:solidFill>
                <a:effectLst>
                  <a:outerShdw blurRad="38100" dist="38100" dir="2700000" algn="tl">
                    <a:srgbClr val="000000">
                      <a:alpha val="43137"/>
                    </a:srgbClr>
                  </a:outerShdw>
                </a:effectLst>
              </a:rPr>
              <a:t>雨降</a:t>
            </a:r>
            <a:r>
              <a:rPr lang="zh-TW" altLang="en-US" dirty="0">
                <a:solidFill>
                  <a:srgbClr val="0000A4">
                    <a:lumMod val="60000"/>
                    <a:lumOff val="40000"/>
                  </a:srgbClr>
                </a:solidFill>
                <a:effectLst>
                  <a:outerShdw blurRad="38100" dist="38100" dir="2700000" algn="tl">
                    <a:srgbClr val="000000">
                      <a:alpha val="43137"/>
                    </a:srgbClr>
                  </a:outerShdw>
                </a:effectLst>
              </a:rPr>
              <a:t>回</a:t>
            </a:r>
            <a:r>
              <a:rPr lang="zh-TW" altLang="zh-HK" dirty="0" smtClean="0">
                <a:solidFill>
                  <a:srgbClr val="0000A4">
                    <a:lumMod val="60000"/>
                    <a:lumOff val="40000"/>
                  </a:srgbClr>
                </a:solidFill>
                <a:effectLst>
                  <a:outerShdw blurRad="38100" dist="38100" dir="2700000" algn="tl">
                    <a:srgbClr val="000000">
                      <a:alpha val="43137"/>
                    </a:srgbClr>
                  </a:outerShdw>
                </a:effectLst>
              </a:rPr>
              <a:t>地球</a:t>
            </a:r>
            <a:endParaRPr lang="en-US" altLang="zh-TW" dirty="0">
              <a:solidFill>
                <a:srgbClr val="0000A4">
                  <a:lumMod val="60000"/>
                  <a:lumOff val="40000"/>
                </a:srgbClr>
              </a:solidFill>
              <a:effectLst>
                <a:outerShdw blurRad="38100" dist="38100" dir="2700000" algn="tl">
                  <a:srgbClr val="000000">
                    <a:alpha val="43137"/>
                  </a:srgbClr>
                </a:outerShdw>
              </a:effectLst>
            </a:endParaRPr>
          </a:p>
          <a:p>
            <a:pPr marL="444500" indent="-444500"/>
            <a:r>
              <a:rPr lang="zh-HK" altLang="en-US" dirty="0">
                <a:solidFill>
                  <a:srgbClr val="0000A4">
                    <a:lumMod val="60000"/>
                    <a:lumOff val="40000"/>
                  </a:srgbClr>
                </a:solidFill>
                <a:effectLst>
                  <a:outerShdw blurRad="38100" dist="38100" dir="2700000" algn="tl">
                    <a:srgbClr val="000000">
                      <a:alpha val="43137"/>
                    </a:srgbClr>
                  </a:outerShdw>
                </a:effectLst>
              </a:rPr>
              <a:t>「</a:t>
            </a:r>
            <a:r>
              <a:rPr lang="zh-TW" altLang="zh-HK" dirty="0" smtClean="0">
                <a:solidFill>
                  <a:srgbClr val="0000A4">
                    <a:lumMod val="60000"/>
                    <a:lumOff val="40000"/>
                  </a:srgbClr>
                </a:solidFill>
                <a:effectLst>
                  <a:outerShdw blurRad="38100" dist="38100" dir="2700000" algn="tl">
                    <a:srgbClr val="000000">
                      <a:alpha val="43137"/>
                    </a:srgbClr>
                  </a:outerShdw>
                </a:effectLst>
              </a:rPr>
              <a:t>臭</a:t>
            </a:r>
            <a:r>
              <a:rPr lang="zh-TW" altLang="en-US" dirty="0">
                <a:solidFill>
                  <a:srgbClr val="0000A4">
                    <a:lumMod val="60000"/>
                    <a:lumOff val="40000"/>
                  </a:srgbClr>
                </a:solidFill>
                <a:effectLst>
                  <a:outerShdw blurRad="38100" dist="38100" dir="2700000" algn="tl">
                    <a:srgbClr val="000000">
                      <a:alpha val="43137"/>
                    </a:srgbClr>
                  </a:outerShdw>
                </a:effectLst>
              </a:rPr>
              <a:t>氧</a:t>
            </a:r>
            <a:r>
              <a:rPr lang="zh-TW" altLang="zh-HK" dirty="0" smtClean="0">
                <a:solidFill>
                  <a:srgbClr val="0000A4">
                    <a:lumMod val="60000"/>
                    <a:lumOff val="40000"/>
                  </a:srgbClr>
                </a:solidFill>
                <a:effectLst>
                  <a:outerShdw blurRad="38100" dist="38100" dir="2700000" algn="tl">
                    <a:srgbClr val="000000">
                      <a:alpha val="43137"/>
                    </a:srgbClr>
                  </a:outerShdw>
                </a:effectLst>
              </a:rPr>
              <a:t>層</a:t>
            </a:r>
            <a:r>
              <a:rPr lang="zh-HK" altLang="en-US" dirty="0">
                <a:solidFill>
                  <a:srgbClr val="0000A4">
                    <a:lumMod val="60000"/>
                    <a:lumOff val="40000"/>
                  </a:srgbClr>
                </a:solidFill>
                <a:effectLst>
                  <a:outerShdw blurRad="38100" dist="38100" dir="2700000" algn="tl">
                    <a:srgbClr val="000000">
                      <a:alpha val="43137"/>
                    </a:srgbClr>
                  </a:outerShdw>
                </a:effectLst>
              </a:rPr>
              <a:t>」</a:t>
            </a:r>
            <a:r>
              <a:rPr lang="zh-TW" altLang="zh-HK" dirty="0" smtClean="0">
                <a:solidFill>
                  <a:srgbClr val="0000A4">
                    <a:lumMod val="60000"/>
                    <a:lumOff val="40000"/>
                  </a:srgbClr>
                </a:solidFill>
                <a:effectLst>
                  <a:outerShdw blurRad="38100" dist="38100" dir="2700000" algn="tl">
                    <a:srgbClr val="000000">
                      <a:alpha val="43137"/>
                    </a:srgbClr>
                  </a:outerShdw>
                </a:effectLst>
              </a:rPr>
              <a:t>反射</a:t>
            </a:r>
            <a:r>
              <a:rPr lang="zh-TW" altLang="zh-HK" dirty="0">
                <a:solidFill>
                  <a:srgbClr val="0000A4">
                    <a:lumMod val="60000"/>
                    <a:lumOff val="40000"/>
                  </a:srgbClr>
                </a:solidFill>
                <a:effectLst>
                  <a:outerShdw blurRad="38100" dist="38100" dir="2700000" algn="tl">
                    <a:srgbClr val="000000">
                      <a:alpha val="43137"/>
                    </a:srgbClr>
                  </a:outerShdw>
                </a:effectLst>
              </a:rPr>
              <a:t>太空的有害幅射和</a:t>
            </a:r>
            <a:r>
              <a:rPr lang="zh-TW" altLang="zh-HK" dirty="0" smtClean="0">
                <a:solidFill>
                  <a:srgbClr val="0000A4">
                    <a:lumMod val="60000"/>
                    <a:lumOff val="40000"/>
                  </a:srgbClr>
                </a:solidFill>
                <a:effectLst>
                  <a:outerShdw blurRad="38100" dist="38100" dir="2700000" algn="tl">
                    <a:srgbClr val="000000">
                      <a:alpha val="43137"/>
                    </a:srgbClr>
                  </a:outerShdw>
                </a:effectLst>
              </a:rPr>
              <a:t>紫外光返回太空</a:t>
            </a:r>
            <a:endParaRPr lang="en-US" altLang="zh-TW" dirty="0" smtClean="0">
              <a:solidFill>
                <a:srgbClr val="0000A4">
                  <a:lumMod val="60000"/>
                  <a:lumOff val="40000"/>
                </a:srgbClr>
              </a:solidFill>
              <a:effectLst>
                <a:outerShdw blurRad="38100" dist="38100" dir="2700000" algn="tl">
                  <a:srgbClr val="000000">
                    <a:alpha val="43137"/>
                  </a:srgbClr>
                </a:outerShdw>
              </a:effectLst>
            </a:endParaRPr>
          </a:p>
          <a:p>
            <a:pPr marL="444500" indent="-444500"/>
            <a:r>
              <a:rPr lang="zh-HK" altLang="en-US" dirty="0" smtClean="0">
                <a:solidFill>
                  <a:srgbClr val="0000A4">
                    <a:lumMod val="60000"/>
                    <a:lumOff val="40000"/>
                  </a:srgbClr>
                </a:solidFill>
                <a:effectLst>
                  <a:outerShdw blurRad="38100" dist="38100" dir="2700000" algn="tl">
                    <a:srgbClr val="000000">
                      <a:alpha val="43137"/>
                    </a:srgbClr>
                  </a:outerShdw>
                </a:effectLst>
              </a:rPr>
              <a:t>「</a:t>
            </a:r>
            <a:r>
              <a:rPr lang="zh-TW" altLang="zh-HK" dirty="0" smtClean="0">
                <a:solidFill>
                  <a:srgbClr val="0000A4">
                    <a:lumMod val="60000"/>
                    <a:lumOff val="40000"/>
                  </a:srgbClr>
                </a:solidFill>
                <a:effectLst>
                  <a:outerShdw blurRad="38100" dist="38100" dir="2700000" algn="tl">
                    <a:srgbClr val="000000">
                      <a:alpha val="43137"/>
                    </a:srgbClr>
                  </a:outerShdw>
                </a:effectLst>
              </a:rPr>
              <a:t>電離層</a:t>
            </a:r>
            <a:r>
              <a:rPr lang="zh-HK" altLang="en-US" dirty="0">
                <a:solidFill>
                  <a:srgbClr val="0000A4">
                    <a:lumMod val="60000"/>
                    <a:lumOff val="40000"/>
                  </a:srgbClr>
                </a:solidFill>
                <a:effectLst>
                  <a:outerShdw blurRad="38100" dist="38100" dir="2700000" algn="tl">
                    <a:srgbClr val="000000">
                      <a:alpha val="43137"/>
                    </a:srgbClr>
                  </a:outerShdw>
                </a:effectLst>
              </a:rPr>
              <a:t>」</a:t>
            </a:r>
            <a:r>
              <a:rPr lang="zh-TW" altLang="zh-HK" dirty="0" smtClean="0">
                <a:solidFill>
                  <a:srgbClr val="0000A4">
                    <a:lumMod val="60000"/>
                    <a:lumOff val="40000"/>
                  </a:srgbClr>
                </a:solidFill>
                <a:effectLst>
                  <a:outerShdw blurRad="38100" dist="38100" dir="2700000" algn="tl">
                    <a:srgbClr val="000000">
                      <a:alpha val="43137"/>
                    </a:srgbClr>
                  </a:outerShdw>
                </a:effectLst>
              </a:rPr>
              <a:t>反射</a:t>
            </a:r>
            <a:r>
              <a:rPr lang="zh-TW" altLang="zh-HK" dirty="0">
                <a:solidFill>
                  <a:srgbClr val="0000A4">
                    <a:lumMod val="60000"/>
                    <a:lumOff val="40000"/>
                  </a:srgbClr>
                </a:solidFill>
                <a:effectLst>
                  <a:outerShdw blurRad="38100" dist="38100" dir="2700000" algn="tl">
                    <a:srgbClr val="000000">
                      <a:alpha val="43137"/>
                    </a:srgbClr>
                  </a:outerShdw>
                </a:effectLst>
              </a:rPr>
              <a:t>地球播放的</a:t>
            </a:r>
            <a:r>
              <a:rPr lang="zh-TW" altLang="zh-HK" dirty="0" smtClean="0">
                <a:solidFill>
                  <a:srgbClr val="0000A4">
                    <a:lumMod val="60000"/>
                    <a:lumOff val="40000"/>
                  </a:srgbClr>
                </a:solidFill>
                <a:effectLst>
                  <a:outerShdw blurRad="38100" dist="38100" dir="2700000" algn="tl">
                    <a:srgbClr val="000000">
                      <a:alpha val="43137"/>
                    </a:srgbClr>
                  </a:outerShdw>
                </a:effectLst>
              </a:rPr>
              <a:t>無線電波回到</a:t>
            </a:r>
            <a:r>
              <a:rPr lang="zh-TW" altLang="zh-HK" dirty="0">
                <a:solidFill>
                  <a:srgbClr val="0000A4">
                    <a:lumMod val="60000"/>
                    <a:lumOff val="40000"/>
                  </a:srgbClr>
                </a:solidFill>
                <a:effectLst>
                  <a:outerShdw blurRad="38100" dist="38100" dir="2700000" algn="tl">
                    <a:srgbClr val="000000">
                      <a:alpha val="43137"/>
                    </a:srgbClr>
                  </a:outerShdw>
                </a:effectLst>
              </a:rPr>
              <a:t>地球上不同</a:t>
            </a:r>
            <a:r>
              <a:rPr lang="zh-TW" altLang="zh-HK" dirty="0" smtClean="0">
                <a:solidFill>
                  <a:srgbClr val="0000A4">
                    <a:lumMod val="60000"/>
                    <a:lumOff val="40000"/>
                  </a:srgbClr>
                </a:solidFill>
                <a:effectLst>
                  <a:outerShdw blurRad="38100" dist="38100" dir="2700000" algn="tl">
                    <a:srgbClr val="000000">
                      <a:alpha val="43137"/>
                    </a:srgbClr>
                  </a:outerShdw>
                </a:effectLst>
              </a:rPr>
              <a:t>地方</a:t>
            </a:r>
            <a:r>
              <a:rPr lang="zh-TW" altLang="en-US" dirty="0" smtClean="0">
                <a:solidFill>
                  <a:srgbClr val="0000A4">
                    <a:lumMod val="60000"/>
                    <a:lumOff val="40000"/>
                  </a:srgbClr>
                </a:solidFill>
                <a:effectLst>
                  <a:outerShdw blurRad="38100" dist="38100" dir="2700000" algn="tl">
                    <a:srgbClr val="000000">
                      <a:alpha val="43137"/>
                    </a:srgbClr>
                  </a:outerShdw>
                </a:effectLst>
              </a:rPr>
              <a:t>，</a:t>
            </a:r>
            <a:r>
              <a:rPr lang="zh-TW" altLang="zh-HK" dirty="0">
                <a:solidFill>
                  <a:srgbClr val="0000A4">
                    <a:lumMod val="60000"/>
                    <a:lumOff val="40000"/>
                  </a:srgbClr>
                </a:solidFill>
                <a:effectLst>
                  <a:outerShdw blurRad="38100" dist="38100" dir="2700000" algn="tl">
                    <a:srgbClr val="000000">
                      <a:alpha val="43137"/>
                    </a:srgbClr>
                  </a:outerShdw>
                </a:effectLst>
              </a:rPr>
              <a:t>使無線電通訊</a:t>
            </a:r>
            <a:r>
              <a:rPr lang="zh-TW" altLang="zh-HK" dirty="0" smtClean="0">
                <a:solidFill>
                  <a:srgbClr val="0000A4">
                    <a:lumMod val="60000"/>
                    <a:lumOff val="40000"/>
                  </a:srgbClr>
                </a:solidFill>
                <a:effectLst>
                  <a:outerShdw blurRad="38100" dist="38100" dir="2700000" algn="tl">
                    <a:srgbClr val="000000">
                      <a:alpha val="43137"/>
                    </a:srgbClr>
                  </a:outerShdw>
                </a:effectLst>
              </a:rPr>
              <a:t>、收音</a:t>
            </a:r>
            <a:r>
              <a:rPr lang="zh-TW" altLang="zh-HK" dirty="0">
                <a:solidFill>
                  <a:srgbClr val="0000A4">
                    <a:lumMod val="60000"/>
                    <a:lumOff val="40000"/>
                  </a:srgbClr>
                </a:solidFill>
                <a:effectLst>
                  <a:outerShdw blurRad="38100" dist="38100" dir="2700000" algn="tl">
                    <a:srgbClr val="000000">
                      <a:alpha val="43137"/>
                    </a:srgbClr>
                  </a:outerShdw>
                </a:effectLst>
              </a:rPr>
              <a:t>與電視廣播傳送</a:t>
            </a:r>
            <a:r>
              <a:rPr lang="zh-TW" altLang="zh-HK" dirty="0" smtClean="0">
                <a:solidFill>
                  <a:srgbClr val="0000A4">
                    <a:lumMod val="60000"/>
                    <a:lumOff val="40000"/>
                  </a:srgbClr>
                </a:solidFill>
                <a:effectLst>
                  <a:outerShdw blurRad="38100" dist="38100" dir="2700000" algn="tl">
                    <a:srgbClr val="000000">
                      <a:alpha val="43137"/>
                    </a:srgbClr>
                  </a:outerShdw>
                </a:effectLst>
              </a:rPr>
              <a:t>遠處</a:t>
            </a:r>
            <a:endParaRPr lang="zh-HK" altLang="en-US" dirty="0">
              <a:solidFill>
                <a:srgbClr val="0000A4">
                  <a:lumMod val="60000"/>
                  <a:lumOff val="40000"/>
                </a:srgbClr>
              </a:solidFill>
            </a:endParaRPr>
          </a:p>
        </p:txBody>
      </p:sp>
      <p:pic>
        <p:nvPicPr>
          <p:cNvPr id="93186" name="Picture 2" descr="http://210.0.141.99/moq/images/549-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99052" y="266700"/>
            <a:ext cx="2411980" cy="1792688"/>
          </a:xfrm>
          <a:prstGeom prst="rect">
            <a:avLst/>
          </a:prstGeom>
          <a:solidFill>
            <a:schemeClr val="bg1">
              <a:lumMod val="50000"/>
            </a:schemeClr>
          </a:solidFill>
          <a:ln w="38100">
            <a:solidFill>
              <a:schemeClr val="bg1">
                <a:lumMod val="50000"/>
              </a:schemeClr>
            </a:solidFill>
          </a:ln>
        </p:spPr>
      </p:pic>
      <p:pic>
        <p:nvPicPr>
          <p:cNvPr id="6" name="Picture 4" descr="House - Cartoon 2">
            <a:hlinkClick r:id="" action="ppaction://hlinkshowjump?jump=firstslide"/>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2"/>
          <p:cNvSpPr txBox="1">
            <a:spLocks noChangeArrowheads="1"/>
          </p:cNvSpPr>
          <p:nvPr/>
        </p:nvSpPr>
        <p:spPr bwMode="auto">
          <a:xfrm>
            <a:off x="1885950" y="0"/>
            <a:ext cx="6340475" cy="914400"/>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5400" b="1" i="0" u="none" strike="noStrike" kern="0" cap="none" spc="0" normalizeH="0" baseline="0" noProof="0" dirty="0">
                <a:ln>
                  <a:noFill/>
                </a:ln>
                <a:solidFill>
                  <a:srgbClr val="4D4D4D">
                    <a:lumMod val="50000"/>
                  </a:srgbClr>
                </a:solidFill>
                <a:effectLst/>
                <a:uLnTx/>
                <a:uFillTx/>
              </a:rPr>
              <a:t>回歸的天</a:t>
            </a:r>
            <a:r>
              <a:rPr kumimoji="0" lang="zh-TW" altLang="en-US" sz="4000" b="1" i="0" u="none" strike="noStrike" kern="0" cap="none" spc="0" normalizeH="0" baseline="0" noProof="0" dirty="0">
                <a:ln>
                  <a:noFill/>
                </a:ln>
                <a:solidFill>
                  <a:srgbClr val="4D4D4D">
                    <a:lumMod val="50000"/>
                  </a:srgbClr>
                </a:solidFill>
                <a:effectLst/>
                <a:uLnTx/>
                <a:uFillTx/>
              </a:rPr>
              <a:t> </a:t>
            </a:r>
          </a:p>
        </p:txBody>
      </p:sp>
    </p:spTree>
    <p:extLst>
      <p:ext uri="{BB962C8B-B14F-4D97-AF65-F5344CB8AC3E}">
        <p14:creationId xmlns:p14="http://schemas.microsoft.com/office/powerpoint/2010/main" xmlns="" val="18338594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1308100" y="3910013"/>
            <a:ext cx="7354888"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4800" dirty="0">
                <a:solidFill>
                  <a:srgbClr val="FFFFFF"/>
                </a:solidFill>
                <a:effectLst>
                  <a:outerShdw blurRad="38100" dist="38100" dir="2700000" algn="tl">
                    <a:srgbClr val="000000">
                      <a:alpha val="43137"/>
                    </a:srgbClr>
                  </a:outerShdw>
                </a:effectLst>
              </a:rPr>
              <a:t>我把天造成安全的穹窿，而他們忽視其中的蹟象。</a:t>
            </a:r>
          </a:p>
        </p:txBody>
      </p:sp>
      <p:sp>
        <p:nvSpPr>
          <p:cNvPr id="82947" name="Text Box 5"/>
          <p:cNvSpPr txBox="1">
            <a:spLocks noChangeArrowheads="1"/>
          </p:cNvSpPr>
          <p:nvPr/>
        </p:nvSpPr>
        <p:spPr bwMode="auto">
          <a:xfrm>
            <a:off x="6613527" y="5381629"/>
            <a:ext cx="25765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a:solidFill>
                  <a:srgbClr val="FFFFFF"/>
                </a:solidFill>
              </a:rPr>
              <a:t>(古蘭 21:32)</a:t>
            </a:r>
          </a:p>
        </p:txBody>
      </p:sp>
      <p:pic>
        <p:nvPicPr>
          <p:cNvPr id="82948" name="Picture 7"/>
          <p:cNvPicPr>
            <a:picLocks noChangeAspect="1" noChangeArrowheads="1"/>
          </p:cNvPicPr>
          <p:nvPr/>
        </p:nvPicPr>
        <p:blipFill>
          <a:blip r:embed="rId4" cstate="print">
            <a:clrChange>
              <a:clrFrom>
                <a:srgbClr val="FEF3E9"/>
              </a:clrFrom>
              <a:clrTo>
                <a:srgbClr val="FEF3E9">
                  <a:alpha val="0"/>
                </a:srgbClr>
              </a:clrTo>
            </a:clrChange>
            <a:lum bright="-24000"/>
            <a:extLst>
              <a:ext uri="{28A0092B-C50C-407E-A947-70E740481C1C}">
                <a14:useLocalDpi xmlns:a14="http://schemas.microsoft.com/office/drawing/2010/main" xmlns="" val="0"/>
              </a:ext>
            </a:extLst>
          </a:blip>
          <a:srcRect/>
          <a:stretch>
            <a:fillRect/>
          </a:stretch>
        </p:blipFill>
        <p:spPr bwMode="auto">
          <a:xfrm>
            <a:off x="838202" y="558800"/>
            <a:ext cx="8037513"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9" name="Picture 8"/>
          <p:cNvPicPr>
            <a:picLocks noChangeAspect="1" noChangeArrowheads="1"/>
          </p:cNvPicPr>
          <p:nvPr/>
        </p:nvPicPr>
        <p:blipFill>
          <a:blip r:embed="rId5" cstate="print">
            <a:clrChange>
              <a:clrFrom>
                <a:srgbClr val="FEF3E9"/>
              </a:clrFrom>
              <a:clrTo>
                <a:srgbClr val="FEF3E9">
                  <a:alpha val="0"/>
                </a:srgbClr>
              </a:clrTo>
            </a:clrChange>
            <a:lum bright="-30000"/>
            <a:extLst>
              <a:ext uri="{28A0092B-C50C-407E-A947-70E740481C1C}">
                <a14:useLocalDpi xmlns:a14="http://schemas.microsoft.com/office/drawing/2010/main" xmlns="" val="0"/>
              </a:ext>
            </a:extLst>
          </a:blip>
          <a:srcRect/>
          <a:stretch>
            <a:fillRect/>
          </a:stretch>
        </p:blipFill>
        <p:spPr bwMode="auto">
          <a:xfrm>
            <a:off x="1603375" y="2211388"/>
            <a:ext cx="6902450" cy="136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71113356"/>
      </p:ext>
    </p:extLst>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308102" y="3910013"/>
            <a:ext cx="6905625" cy="1555750"/>
          </a:xfrm>
          <a:prstGeom prst="rect">
            <a:avLst/>
          </a:prstGeom>
          <a:noFill/>
          <a:ln w="9525">
            <a:noFill/>
            <a:miter lim="800000"/>
            <a:headEnd/>
            <a:tailEnd/>
          </a:ln>
        </p:spPr>
        <p:txBody>
          <a:bodyPr>
            <a:spAutoFit/>
          </a:bodyPr>
          <a:lstStyle/>
          <a:p>
            <a:pPr>
              <a:buFontTx/>
              <a:buNone/>
              <a:defRPr/>
            </a:pPr>
            <a:r>
              <a:rPr lang="zh-TW" altLang="en-US" sz="4800" dirty="0">
                <a:solidFill>
                  <a:srgbClr val="FFFFFF"/>
                </a:solidFill>
                <a:effectLst>
                  <a:outerShdw blurRad="38100" dist="38100" dir="2700000" algn="tl">
                    <a:srgbClr val="000000">
                      <a:alpha val="43137"/>
                    </a:srgbClr>
                  </a:outerShdw>
                </a:effectLst>
              </a:rPr>
              <a:t>我把天造成</a:t>
            </a:r>
            <a:r>
              <a:rPr lang="zh-TW" altLang="en-US" sz="4800" dirty="0">
                <a:solidFill>
                  <a:srgbClr val="00CC99">
                    <a:lumMod val="60000"/>
                    <a:lumOff val="40000"/>
                  </a:srgbClr>
                </a:solidFill>
                <a:effectLst>
                  <a:outerShdw blurRad="38100" dist="38100" dir="2700000" algn="tl">
                    <a:srgbClr val="000000">
                      <a:alpha val="43137"/>
                    </a:srgbClr>
                  </a:outerShdw>
                </a:effectLst>
              </a:rPr>
              <a:t>安全的穹窿</a:t>
            </a:r>
            <a:r>
              <a:rPr lang="zh-TW" altLang="en-US" sz="4800" dirty="0">
                <a:solidFill>
                  <a:srgbClr val="FFFFFF"/>
                </a:solidFill>
                <a:effectLst>
                  <a:outerShdw blurRad="38100" dist="38100" dir="2700000" algn="tl">
                    <a:srgbClr val="000000">
                      <a:alpha val="43137"/>
                    </a:srgbClr>
                  </a:outerShdw>
                </a:effectLst>
              </a:rPr>
              <a:t>，而他們忽視其中的蹟象。</a:t>
            </a:r>
          </a:p>
        </p:txBody>
      </p:sp>
      <p:sp>
        <p:nvSpPr>
          <p:cNvPr id="83971" name="Text Box 3"/>
          <p:cNvSpPr txBox="1">
            <a:spLocks noChangeArrowheads="1"/>
          </p:cNvSpPr>
          <p:nvPr/>
        </p:nvSpPr>
        <p:spPr bwMode="auto">
          <a:xfrm>
            <a:off x="6613527" y="5381629"/>
            <a:ext cx="25765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a:solidFill>
                  <a:srgbClr val="FFFFFF"/>
                </a:solidFill>
              </a:rPr>
              <a:t>(古蘭 21:32)</a:t>
            </a:r>
          </a:p>
        </p:txBody>
      </p:sp>
      <p:pic>
        <p:nvPicPr>
          <p:cNvPr id="83972" name="Picture 4"/>
          <p:cNvPicPr>
            <a:picLocks noChangeAspect="1" noChangeArrowheads="1"/>
          </p:cNvPicPr>
          <p:nvPr/>
        </p:nvPicPr>
        <p:blipFill>
          <a:blip r:embed="rId4" cstate="print">
            <a:clrChange>
              <a:clrFrom>
                <a:srgbClr val="FEF3E9"/>
              </a:clrFrom>
              <a:clrTo>
                <a:srgbClr val="FEF3E9">
                  <a:alpha val="0"/>
                </a:srgbClr>
              </a:clrTo>
            </a:clrChange>
            <a:lum bright="-24000"/>
            <a:extLst>
              <a:ext uri="{28A0092B-C50C-407E-A947-70E740481C1C}">
                <a14:useLocalDpi xmlns:a14="http://schemas.microsoft.com/office/drawing/2010/main" xmlns="" val="0"/>
              </a:ext>
            </a:extLst>
          </a:blip>
          <a:srcRect/>
          <a:stretch>
            <a:fillRect/>
          </a:stretch>
        </p:blipFill>
        <p:spPr bwMode="auto">
          <a:xfrm>
            <a:off x="838202" y="558800"/>
            <a:ext cx="8037513"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3" name="Picture 5"/>
          <p:cNvPicPr>
            <a:picLocks noChangeAspect="1" noChangeArrowheads="1"/>
          </p:cNvPicPr>
          <p:nvPr/>
        </p:nvPicPr>
        <p:blipFill>
          <a:blip r:embed="rId5" cstate="print">
            <a:clrChange>
              <a:clrFrom>
                <a:srgbClr val="FEF3E9"/>
              </a:clrFrom>
              <a:clrTo>
                <a:srgbClr val="FEF3E9">
                  <a:alpha val="0"/>
                </a:srgbClr>
              </a:clrTo>
            </a:clrChange>
            <a:lum bright="-30000"/>
            <a:extLst>
              <a:ext uri="{28A0092B-C50C-407E-A947-70E740481C1C}">
                <a14:useLocalDpi xmlns:a14="http://schemas.microsoft.com/office/drawing/2010/main" xmlns="" val="0"/>
              </a:ext>
            </a:extLst>
          </a:blip>
          <a:srcRect/>
          <a:stretch>
            <a:fillRect/>
          </a:stretch>
        </p:blipFill>
        <p:spPr bwMode="auto">
          <a:xfrm>
            <a:off x="1603375" y="2211388"/>
            <a:ext cx="6902450" cy="136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6" name="Line 6"/>
          <p:cNvSpPr>
            <a:spLocks noChangeShapeType="1"/>
          </p:cNvSpPr>
          <p:nvPr/>
        </p:nvSpPr>
        <p:spPr bwMode="auto">
          <a:xfrm flipV="1">
            <a:off x="992190" y="1711325"/>
            <a:ext cx="3592512" cy="3968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HK" altLang="en-US">
              <a:solidFill>
                <a:srgbClr val="FFFFFF"/>
              </a:solidFill>
            </a:endParaRPr>
          </a:p>
        </p:txBody>
      </p:sp>
      <p:sp>
        <p:nvSpPr>
          <p:cNvPr id="83975" name="Line 7"/>
          <p:cNvSpPr>
            <a:spLocks noChangeShapeType="1"/>
          </p:cNvSpPr>
          <p:nvPr/>
        </p:nvSpPr>
        <p:spPr bwMode="auto">
          <a:xfrm>
            <a:off x="1006475" y="1751013"/>
            <a:ext cx="2363788" cy="254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zh-HK" altLang="en-US">
              <a:solidFill>
                <a:srgbClr val="FFFFFF"/>
              </a:solidFill>
            </a:endParaRPr>
          </a:p>
        </p:txBody>
      </p:sp>
    </p:spTree>
    <p:extLst>
      <p:ext uri="{BB962C8B-B14F-4D97-AF65-F5344CB8AC3E}">
        <p14:creationId xmlns:p14="http://schemas.microsoft.com/office/powerpoint/2010/main" xmlns="" val="138198226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strips(downLeft)">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4994" name="WordArt 5"/>
          <p:cNvSpPr>
            <a:spLocks noChangeArrowheads="1" noChangeShapeType="1" noTextEdit="1"/>
          </p:cNvSpPr>
          <p:nvPr/>
        </p:nvSpPr>
        <p:spPr bwMode="auto">
          <a:xfrm>
            <a:off x="1935165" y="517525"/>
            <a:ext cx="5489575" cy="13017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buFontTx/>
              <a:buNone/>
            </a:pPr>
            <a:r>
              <a:rPr lang="zh-HK" altLang="en-US"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標楷體"/>
                <a:ea typeface="標楷體"/>
              </a:rPr>
              <a:t>安全的穹窿</a:t>
            </a:r>
          </a:p>
        </p:txBody>
      </p:sp>
      <p:sp>
        <p:nvSpPr>
          <p:cNvPr id="84995" name="Text Box 6"/>
          <p:cNvSpPr txBox="1">
            <a:spLocks noChangeArrowheads="1"/>
          </p:cNvSpPr>
          <p:nvPr/>
        </p:nvSpPr>
        <p:spPr bwMode="auto">
          <a:xfrm>
            <a:off x="850902" y="4610100"/>
            <a:ext cx="21082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2800">
                <a:solidFill>
                  <a:srgbClr val="FFFFFF"/>
                </a:solidFill>
              </a:rPr>
              <a:t>太陽有害的放射</a:t>
            </a:r>
          </a:p>
        </p:txBody>
      </p:sp>
      <p:sp>
        <p:nvSpPr>
          <p:cNvPr id="84996" name="Text Box 7"/>
          <p:cNvSpPr txBox="1">
            <a:spLocks noChangeArrowheads="1"/>
          </p:cNvSpPr>
          <p:nvPr/>
        </p:nvSpPr>
        <p:spPr bwMode="auto">
          <a:xfrm>
            <a:off x="3987802" y="4610104"/>
            <a:ext cx="2413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2800">
                <a:solidFill>
                  <a:srgbClr val="FFFFFF"/>
                </a:solidFill>
              </a:rPr>
              <a:t>太空的酷寒</a:t>
            </a:r>
          </a:p>
        </p:txBody>
      </p:sp>
      <p:sp>
        <p:nvSpPr>
          <p:cNvPr id="84997" name="Text Box 8"/>
          <p:cNvSpPr txBox="1">
            <a:spLocks noChangeArrowheads="1"/>
          </p:cNvSpPr>
          <p:nvPr/>
        </p:nvSpPr>
        <p:spPr bwMode="auto">
          <a:xfrm>
            <a:off x="7213601" y="4457703"/>
            <a:ext cx="2413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a:solidFill>
                  <a:srgbClr val="FFFFFF"/>
                </a:solidFill>
              </a:rPr>
              <a:t>宇宙綫的侵襲</a:t>
            </a:r>
          </a:p>
        </p:txBody>
      </p:sp>
    </p:spTree>
    <p:extLst>
      <p:ext uri="{BB962C8B-B14F-4D97-AF65-F5344CB8AC3E}">
        <p14:creationId xmlns:p14="http://schemas.microsoft.com/office/powerpoint/2010/main" xmlns="" val="1648122173"/>
      </p:ext>
    </p:extLst>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86018" name="Text Box 7"/>
          <p:cNvSpPr txBox="1">
            <a:spLocks noChangeArrowheads="1"/>
          </p:cNvSpPr>
          <p:nvPr/>
        </p:nvSpPr>
        <p:spPr bwMode="auto">
          <a:xfrm>
            <a:off x="482601" y="4"/>
            <a:ext cx="9169401"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000" b="1">
                <a:solidFill>
                  <a:srgbClr val="000000"/>
                </a:solidFill>
              </a:rPr>
              <a:t>大氣層粉碎大部份撞擊地球的隕石</a:t>
            </a:r>
          </a:p>
        </p:txBody>
      </p:sp>
      <p:pic>
        <p:nvPicPr>
          <p:cNvPr id="2" name="Meteors.M1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2046514" y="1650013"/>
            <a:ext cx="6081486" cy="3459019"/>
          </a:xfrm>
          <a:prstGeom prst="rect">
            <a:avLst/>
          </a:prstGeom>
        </p:spPr>
      </p:pic>
    </p:spTree>
    <p:extLst>
      <p:ext uri="{BB962C8B-B14F-4D97-AF65-F5344CB8AC3E}">
        <p14:creationId xmlns:p14="http://schemas.microsoft.com/office/powerpoint/2010/main" xmlns="" val="335377495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87042" name="Text Box 10"/>
          <p:cNvSpPr txBox="1">
            <a:spLocks noChangeArrowheads="1"/>
          </p:cNvSpPr>
          <p:nvPr/>
        </p:nvSpPr>
        <p:spPr bwMode="auto">
          <a:xfrm>
            <a:off x="615952" y="4"/>
            <a:ext cx="9017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000" b="1">
                <a:solidFill>
                  <a:srgbClr val="000000"/>
                </a:solidFill>
              </a:rPr>
              <a:t>大氣層過濾外來損害生物的輻射</a:t>
            </a:r>
          </a:p>
        </p:txBody>
      </p:sp>
      <p:sp>
        <p:nvSpPr>
          <p:cNvPr id="87043" name="Text Box 13"/>
          <p:cNvSpPr txBox="1">
            <a:spLocks noChangeArrowheads="1"/>
          </p:cNvSpPr>
          <p:nvPr/>
        </p:nvSpPr>
        <p:spPr bwMode="auto">
          <a:xfrm>
            <a:off x="2181225" y="6003926"/>
            <a:ext cx="71770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2000">
                <a:solidFill>
                  <a:srgbClr val="0000A4"/>
                </a:solidFill>
                <a:latin typeface="Times New Roman" pitchFamily="18" charset="0"/>
                <a:cs typeface="Times New Roman" pitchFamily="18" charset="0"/>
              </a:rPr>
              <a:t>[ Harun Yahya, </a:t>
            </a:r>
            <a:r>
              <a:rPr kumimoji="1" lang="en-US" altLang="zh-TW" sz="2000" b="1" i="1">
                <a:solidFill>
                  <a:srgbClr val="0000A4"/>
                </a:solidFill>
                <a:latin typeface="Times New Roman" pitchFamily="18" charset="0"/>
                <a:cs typeface="Times New Roman" pitchFamily="18" charset="0"/>
              </a:rPr>
              <a:t>Miracles of the Qur’an</a:t>
            </a:r>
            <a:r>
              <a:rPr kumimoji="1" lang="en-US" altLang="zh-TW" sz="2000">
                <a:solidFill>
                  <a:srgbClr val="0000A4"/>
                </a:solidFill>
                <a:latin typeface="Times New Roman" pitchFamily="18" charset="0"/>
                <a:cs typeface="Times New Roman" pitchFamily="18" charset="0"/>
              </a:rPr>
              <a:t>, Turkey, 2001. p.22 – 25 ]</a:t>
            </a:r>
            <a:endParaRPr lang="zh-TW" altLang="en-US" sz="2000">
              <a:solidFill>
                <a:srgbClr val="FFFFFF"/>
              </a:solidFill>
              <a:latin typeface="Times New Roman" pitchFamily="18" charset="0"/>
              <a:cs typeface="Times New Roman" pitchFamily="18" charset="0"/>
            </a:endParaRPr>
          </a:p>
        </p:txBody>
      </p:sp>
      <p:pic>
        <p:nvPicPr>
          <p:cNvPr id="4" name="wave.wm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973943" y="1584287"/>
            <a:ext cx="6168572" cy="3495717"/>
          </a:xfrm>
          <a:prstGeom prst="rect">
            <a:avLst/>
          </a:prstGeom>
        </p:spPr>
      </p:pic>
    </p:spTree>
    <p:extLst>
      <p:ext uri="{BB962C8B-B14F-4D97-AF65-F5344CB8AC3E}">
        <p14:creationId xmlns:p14="http://schemas.microsoft.com/office/powerpoint/2010/main" xmlns="" val="337778367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88066" name="Text Box 10"/>
          <p:cNvSpPr txBox="1">
            <a:spLocks noChangeArrowheads="1"/>
          </p:cNvSpPr>
          <p:nvPr/>
        </p:nvSpPr>
        <p:spPr bwMode="auto">
          <a:xfrm>
            <a:off x="787402" y="3"/>
            <a:ext cx="871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b="1">
                <a:solidFill>
                  <a:srgbClr val="000000"/>
                </a:solidFill>
              </a:rPr>
              <a:t>地磁場如盾甲保護地球免受宇宙綫的傷害</a:t>
            </a:r>
          </a:p>
        </p:txBody>
      </p:sp>
      <p:pic>
        <p:nvPicPr>
          <p:cNvPr id="88067" name="Picture 4" descr="House - Cartoon 2">
            <a:hlinkClick r:id="" action="ppaction://hlinkshowjump?jump=firstslide"/>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shield.wmv">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2061031" y="1640114"/>
            <a:ext cx="6081485" cy="3454400"/>
          </a:xfrm>
          <a:prstGeom prst="rect">
            <a:avLst/>
          </a:prstGeom>
        </p:spPr>
      </p:pic>
    </p:spTree>
    <p:extLst>
      <p:ext uri="{BB962C8B-B14F-4D97-AF65-F5344CB8AC3E}">
        <p14:creationId xmlns:p14="http://schemas.microsoft.com/office/powerpoint/2010/main" xmlns="" val="3902349064"/>
      </p:ext>
    </p:extLst>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xfrm>
            <a:off x="1485900" y="476250"/>
            <a:ext cx="7677150" cy="1106488"/>
          </a:xfrm>
        </p:spPr>
        <p:txBody>
          <a:bodyPr/>
          <a:lstStyle/>
          <a:p>
            <a:pPr algn="ctr" eaLnBrk="1" hangingPunct="1">
              <a:defRPr/>
            </a:pPr>
            <a:r>
              <a:rPr lang="zh-TW" altLang="en-US" sz="6000" b="1" dirty="0" smtClean="0">
                <a:solidFill>
                  <a:srgbClr val="FFFF00"/>
                </a:solidFill>
                <a:latin typeface="標楷體" pitchFamily="65" charset="-120"/>
                <a:ea typeface="標楷體" pitchFamily="65" charset="-120"/>
              </a:rPr>
              <a:t>宇宙在擴展中</a:t>
            </a:r>
          </a:p>
        </p:txBody>
      </p:sp>
      <p:sp>
        <p:nvSpPr>
          <p:cNvPr id="63491" name="Rectangle 3"/>
          <p:cNvSpPr>
            <a:spLocks noGrp="1" noChangeArrowheads="1"/>
          </p:cNvSpPr>
          <p:nvPr>
            <p:ph type="body" idx="1"/>
          </p:nvPr>
        </p:nvSpPr>
        <p:spPr>
          <a:xfrm>
            <a:off x="931635" y="1817915"/>
            <a:ext cx="8420100" cy="2028372"/>
          </a:xfrm>
          <a:noFill/>
        </p:spPr>
        <p:txBody>
          <a:bodyPr/>
          <a:lstStyle/>
          <a:p>
            <a:pPr marL="571500" indent="-571500" eaLnBrk="1" hangingPunct="1">
              <a:lnSpc>
                <a:spcPct val="140000"/>
              </a:lnSpc>
              <a:buFont typeface="Monotype Sorts" pitchFamily="2" charset="2"/>
              <a:buNone/>
            </a:pPr>
            <a:r>
              <a:rPr lang="zh-TW" altLang="en-US" sz="4200" dirty="0" smtClean="0">
                <a:latin typeface="標楷體" pitchFamily="65" charset="-120"/>
                <a:ea typeface="標楷體" pitchFamily="65" charset="-120"/>
              </a:rPr>
              <a:t>「宇宙，我用力量建築了它，我實是在擴展它。」</a:t>
            </a:r>
          </a:p>
          <a:p>
            <a:pPr marL="571500" indent="-571500" algn="r" eaLnBrk="1" hangingPunct="1">
              <a:buFont typeface="Monotype Sorts" pitchFamily="2" charset="2"/>
              <a:buNone/>
            </a:pPr>
            <a:endParaRPr lang="zh-TW" altLang="en-US" dirty="0" smtClean="0">
              <a:solidFill>
                <a:schemeClr val="tx2"/>
              </a:solidFill>
            </a:endParaRPr>
          </a:p>
          <a:p>
            <a:pPr marL="571500" indent="-571500" algn="r" eaLnBrk="1" hangingPunct="1">
              <a:buFont typeface="Monotype Sorts" pitchFamily="2" charset="2"/>
              <a:buNone/>
            </a:pPr>
            <a:endParaRPr lang="zh-TW" altLang="en-US" dirty="0" smtClean="0">
              <a:solidFill>
                <a:schemeClr val="tx2"/>
              </a:solidFill>
              <a:latin typeface="標楷體" pitchFamily="65" charset="-120"/>
              <a:ea typeface="標楷體" pitchFamily="65" charset="-120"/>
            </a:endParaRPr>
          </a:p>
        </p:txBody>
      </p:sp>
      <p:sp>
        <p:nvSpPr>
          <p:cNvPr id="63492" name="Text Box 6"/>
          <p:cNvSpPr txBox="1">
            <a:spLocks noChangeArrowheads="1"/>
          </p:cNvSpPr>
          <p:nvPr/>
        </p:nvSpPr>
        <p:spPr bwMode="auto">
          <a:xfrm>
            <a:off x="469900" y="4506913"/>
            <a:ext cx="5805488"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dirty="0">
                <a:solidFill>
                  <a:srgbClr val="FFFFFF"/>
                </a:solidFill>
                <a:latin typeface="Times New Roman" pitchFamily="18" charset="0"/>
              </a:rPr>
              <a:t>Maurice </a:t>
            </a:r>
            <a:r>
              <a:rPr kumimoji="1" lang="en-US" altLang="zh-TW" sz="1800" dirty="0" err="1">
                <a:solidFill>
                  <a:srgbClr val="FFFFFF"/>
                </a:solidFill>
                <a:latin typeface="Times New Roman" pitchFamily="18" charset="0"/>
              </a:rPr>
              <a:t>Bucaille</a:t>
            </a:r>
            <a:r>
              <a:rPr kumimoji="1" lang="en-US" altLang="zh-TW" sz="1800" dirty="0">
                <a:solidFill>
                  <a:srgbClr val="FFFFFF"/>
                </a:solidFill>
                <a:latin typeface="Times New Roman" pitchFamily="18" charset="0"/>
              </a:rPr>
              <a:t>, </a:t>
            </a:r>
            <a:r>
              <a:rPr kumimoji="1" lang="en-US" altLang="zh-TW" sz="1800" i="1" dirty="0">
                <a:solidFill>
                  <a:srgbClr val="FFFFFF"/>
                </a:solidFill>
                <a:latin typeface="Times New Roman" pitchFamily="18" charset="0"/>
              </a:rPr>
              <a:t>The Bible, The Qur'an and Science</a:t>
            </a:r>
            <a:r>
              <a:rPr kumimoji="1" lang="en-US" altLang="zh-TW" sz="1800" dirty="0">
                <a:solidFill>
                  <a:srgbClr val="FFFFFF"/>
                </a:solidFill>
                <a:latin typeface="Times New Roman" pitchFamily="18" charset="0"/>
              </a:rPr>
              <a:t>. U.S.A., 1978. p. 181</a:t>
            </a:r>
          </a:p>
          <a:p>
            <a:pPr>
              <a:buFontTx/>
              <a:buNone/>
            </a:pPr>
            <a:r>
              <a:rPr kumimoji="1" lang="en-US" altLang="zh-TW" sz="1800" dirty="0" err="1">
                <a:solidFill>
                  <a:srgbClr val="FFFFFF"/>
                </a:solidFill>
                <a:latin typeface="Times New Roman" pitchFamily="18" charset="0"/>
              </a:rPr>
              <a:t>Harun</a:t>
            </a:r>
            <a:r>
              <a:rPr kumimoji="1" lang="en-US" altLang="zh-TW" sz="1800" dirty="0">
                <a:solidFill>
                  <a:srgbClr val="FFFFFF"/>
                </a:solidFill>
                <a:latin typeface="Times New Roman" pitchFamily="18" charset="0"/>
              </a:rPr>
              <a:t> </a:t>
            </a:r>
            <a:r>
              <a:rPr kumimoji="1" lang="en-US" altLang="zh-TW" sz="1800" dirty="0" err="1">
                <a:solidFill>
                  <a:srgbClr val="FFFFFF"/>
                </a:solidFill>
                <a:latin typeface="Times New Roman" pitchFamily="18" charset="0"/>
              </a:rPr>
              <a:t>Yahya</a:t>
            </a:r>
            <a:r>
              <a:rPr kumimoji="1" lang="en-US" altLang="zh-TW" sz="1800" dirty="0">
                <a:solidFill>
                  <a:srgbClr val="FFFFFF"/>
                </a:solidFill>
                <a:latin typeface="Times New Roman" pitchFamily="18" charset="0"/>
              </a:rPr>
              <a:t>, </a:t>
            </a:r>
            <a:r>
              <a:rPr kumimoji="1" lang="en-US" altLang="zh-TW" sz="1800" i="1" dirty="0">
                <a:solidFill>
                  <a:srgbClr val="FFFFFF"/>
                </a:solidFill>
                <a:latin typeface="Times New Roman" pitchFamily="18" charset="0"/>
              </a:rPr>
              <a:t>Miracles of the Qur’an.</a:t>
            </a:r>
            <a:r>
              <a:rPr kumimoji="1" lang="en-US" altLang="zh-TW" sz="1800" dirty="0">
                <a:solidFill>
                  <a:srgbClr val="FFFFFF"/>
                </a:solidFill>
                <a:latin typeface="Times New Roman" pitchFamily="18" charset="0"/>
              </a:rPr>
              <a:t> Turkey, 2001. p.14– 5</a:t>
            </a:r>
          </a:p>
          <a:p>
            <a:pPr>
              <a:buFontTx/>
              <a:buNone/>
            </a:pPr>
            <a:r>
              <a:rPr kumimoji="1" lang="en-US" altLang="zh-TW" sz="1800" dirty="0">
                <a:solidFill>
                  <a:srgbClr val="FFFFFF"/>
                </a:solidFill>
                <a:latin typeface="Times New Roman" pitchFamily="18" charset="0"/>
              </a:rPr>
              <a:t>Muhammad </a:t>
            </a:r>
            <a:r>
              <a:rPr kumimoji="1" lang="en-US" altLang="zh-TW" sz="1800" dirty="0" err="1">
                <a:solidFill>
                  <a:srgbClr val="FFFFFF"/>
                </a:solidFill>
                <a:latin typeface="Times New Roman" pitchFamily="18" charset="0"/>
              </a:rPr>
              <a:t>Asad</a:t>
            </a:r>
            <a:r>
              <a:rPr kumimoji="1" lang="en-US" altLang="zh-TW" sz="1800" dirty="0">
                <a:solidFill>
                  <a:srgbClr val="FFFFFF"/>
                </a:solidFill>
                <a:latin typeface="Times New Roman" pitchFamily="18" charset="0"/>
              </a:rPr>
              <a:t>, </a:t>
            </a:r>
            <a:r>
              <a:rPr kumimoji="1" lang="en-US" altLang="zh-TW" sz="1800" i="1" dirty="0">
                <a:solidFill>
                  <a:srgbClr val="FFFFFF"/>
                </a:solidFill>
                <a:latin typeface="Times New Roman" pitchFamily="18" charset="0"/>
              </a:rPr>
              <a:t>The Message of the Quran.</a:t>
            </a:r>
            <a:r>
              <a:rPr kumimoji="1" lang="en-US" altLang="zh-TW" sz="1800" dirty="0">
                <a:solidFill>
                  <a:srgbClr val="FFFFFF"/>
                </a:solidFill>
                <a:latin typeface="Times New Roman" pitchFamily="18" charset="0"/>
              </a:rPr>
              <a:t> 51:47.</a:t>
            </a:r>
          </a:p>
        </p:txBody>
      </p:sp>
      <p:sp>
        <p:nvSpPr>
          <p:cNvPr id="2" name="文字方塊 1"/>
          <p:cNvSpPr txBox="1"/>
          <p:nvPr/>
        </p:nvSpPr>
        <p:spPr>
          <a:xfrm>
            <a:off x="5515429" y="3343279"/>
            <a:ext cx="4078514" cy="646331"/>
          </a:xfrm>
          <a:prstGeom prst="rect">
            <a:avLst/>
          </a:prstGeom>
          <a:noFill/>
        </p:spPr>
        <p:txBody>
          <a:bodyPr wrap="square" rtlCol="0">
            <a:spAutoFit/>
          </a:bodyPr>
          <a:lstStyle/>
          <a:p>
            <a:pPr marL="571500" indent="-571500" algn="ctr" eaLnBrk="1" hangingPunct="1">
              <a:buFont typeface="Monotype Sorts" pitchFamily="2" charset="2"/>
              <a:buNone/>
            </a:pPr>
            <a:r>
              <a:rPr lang="en-US" altLang="zh-TW" dirty="0">
                <a:solidFill>
                  <a:srgbClr val="FFFF00"/>
                </a:solidFill>
              </a:rPr>
              <a:t>(</a:t>
            </a:r>
            <a:r>
              <a:rPr lang="zh-TW" altLang="en-US" dirty="0">
                <a:solidFill>
                  <a:srgbClr val="FFFF00"/>
                </a:solidFill>
              </a:rPr>
              <a:t>古蘭經 </a:t>
            </a:r>
            <a:r>
              <a:rPr lang="en-US" altLang="zh-TW" dirty="0">
                <a:solidFill>
                  <a:srgbClr val="FFFF00"/>
                </a:solidFill>
                <a:latin typeface="Times New Roman" pitchFamily="18" charset="0"/>
                <a:cs typeface="Times New Roman" pitchFamily="18" charset="0"/>
              </a:rPr>
              <a:t>51</a:t>
            </a:r>
            <a:r>
              <a:rPr lang="zh-TW" altLang="en-US" dirty="0">
                <a:solidFill>
                  <a:srgbClr val="FFFF00"/>
                </a:solidFill>
                <a:latin typeface="Times New Roman" pitchFamily="18" charset="0"/>
                <a:cs typeface="Times New Roman" pitchFamily="18" charset="0"/>
              </a:rPr>
              <a:t>：</a:t>
            </a:r>
            <a:r>
              <a:rPr lang="en-US" altLang="zh-TW" dirty="0">
                <a:solidFill>
                  <a:srgbClr val="FFFF00"/>
                </a:solidFill>
                <a:latin typeface="Times New Roman" pitchFamily="18" charset="0"/>
                <a:cs typeface="Times New Roman" pitchFamily="18" charset="0"/>
              </a:rPr>
              <a:t>47</a:t>
            </a:r>
            <a:r>
              <a:rPr lang="en-US" altLang="zh-TW" dirty="0">
                <a:solidFill>
                  <a:srgbClr val="FFFF00"/>
                </a:solidFill>
              </a:rPr>
              <a:t>)</a:t>
            </a:r>
          </a:p>
        </p:txBody>
      </p:sp>
    </p:spTree>
  </p:cSld>
  <p:clrMapOvr>
    <a:masterClrMapping/>
  </p:clrMapOvr>
  <p:transition advClick="0">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66775" y="1295400"/>
            <a:ext cx="8172450" cy="272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nSpc>
                <a:spcPct val="95000"/>
              </a:lnSpc>
              <a:buFontTx/>
              <a:buNone/>
            </a:pPr>
            <a:r>
              <a:rPr kumimoji="1" lang="zh-TW" altLang="en-US"/>
              <a:t>「你見群山而以為都是固定的，其實群山都象行雲樣經過</a:t>
            </a:r>
            <a:r>
              <a:rPr kumimoji="1" lang="en-US" altLang="zh-TW"/>
              <a:t>(</a:t>
            </a:r>
            <a:r>
              <a:rPr lang="ar-SA" altLang="zh-TW" sz="5400"/>
              <a:t>تَمُرُّ</a:t>
            </a:r>
            <a:r>
              <a:rPr kumimoji="1" lang="en-US" altLang="zh-TW"/>
              <a:t>)</a:t>
            </a:r>
            <a:r>
              <a:rPr kumimoji="1" lang="en-US" altLang="zh-TW" baseline="30000"/>
              <a:t>*</a:t>
            </a:r>
            <a:r>
              <a:rPr kumimoji="1" lang="zh-TW" altLang="en-US"/>
              <a:t>。那是精製萬物的真主的化工，他確是徹知你們的行為的。」</a:t>
            </a:r>
            <a:r>
              <a:rPr kumimoji="1" lang="zh-TW" altLang="en-US" sz="5400">
                <a:solidFill>
                  <a:srgbClr val="F6BF69"/>
                </a:solidFill>
              </a:rPr>
              <a:t> </a:t>
            </a:r>
          </a:p>
        </p:txBody>
      </p:sp>
      <p:sp>
        <p:nvSpPr>
          <p:cNvPr id="89091" name="Text Box 3"/>
          <p:cNvSpPr txBox="1">
            <a:spLocks noChangeArrowheads="1"/>
          </p:cNvSpPr>
          <p:nvPr/>
        </p:nvSpPr>
        <p:spPr bwMode="auto">
          <a:xfrm>
            <a:off x="4540251" y="3886200"/>
            <a:ext cx="45243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r">
              <a:buFontTx/>
              <a:buNone/>
            </a:pPr>
            <a:r>
              <a:rPr kumimoji="1" lang="en-US" altLang="zh-TW" sz="2800"/>
              <a:t>(</a:t>
            </a:r>
            <a:r>
              <a:rPr kumimoji="1" lang="zh-TW" altLang="en-US" sz="2800"/>
              <a:t>古蘭經 </a:t>
            </a:r>
            <a:r>
              <a:rPr kumimoji="1" lang="en-US" altLang="zh-TW" sz="2800"/>
              <a:t>27</a:t>
            </a:r>
            <a:r>
              <a:rPr kumimoji="1" lang="zh-TW" altLang="en-US" sz="2800"/>
              <a:t>：</a:t>
            </a:r>
            <a:r>
              <a:rPr kumimoji="1" lang="en-US" altLang="zh-TW" sz="2800"/>
              <a:t>88)</a:t>
            </a:r>
          </a:p>
        </p:txBody>
      </p:sp>
      <p:sp>
        <p:nvSpPr>
          <p:cNvPr id="89092" name="Text Box 4"/>
          <p:cNvSpPr txBox="1">
            <a:spLocks noChangeArrowheads="1"/>
          </p:cNvSpPr>
          <p:nvPr/>
        </p:nvSpPr>
        <p:spPr bwMode="auto">
          <a:xfrm>
            <a:off x="2105028" y="228600"/>
            <a:ext cx="569436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a:buFontTx/>
              <a:buNone/>
            </a:pPr>
            <a:r>
              <a:rPr kumimoji="1" lang="zh-TW" altLang="en-US" sz="5400" b="1">
                <a:solidFill>
                  <a:srgbClr val="FFFF00"/>
                </a:solidFill>
              </a:rPr>
              <a:t>群山如行雲</a:t>
            </a:r>
          </a:p>
        </p:txBody>
      </p:sp>
      <p:sp>
        <p:nvSpPr>
          <p:cNvPr id="60421" name="Text Box 5"/>
          <p:cNvSpPr txBox="1">
            <a:spLocks noChangeArrowheads="1"/>
          </p:cNvSpPr>
          <p:nvPr/>
        </p:nvSpPr>
        <p:spPr bwMode="auto">
          <a:xfrm>
            <a:off x="1179515" y="4191000"/>
            <a:ext cx="7831137"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marL="1047750" indent="-104775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baseline="30000"/>
              <a:t>*</a:t>
            </a:r>
            <a:r>
              <a:rPr kumimoji="1" lang="zh-TW" altLang="en-US"/>
              <a:t>注：</a:t>
            </a:r>
            <a:r>
              <a:rPr kumimoji="1" lang="zh-TW" altLang="en-US" baseline="30000"/>
              <a:t> </a:t>
            </a:r>
            <a:r>
              <a:rPr lang="ar-SA" altLang="zh-TW" sz="5400"/>
              <a:t>تَمُرُّ</a:t>
            </a:r>
            <a:r>
              <a:rPr kumimoji="1" lang="en-US" altLang="zh-TW" sz="2800">
                <a:latin typeface="新細明體" pitchFamily="18" charset="-120"/>
                <a:ea typeface="新細明體" pitchFamily="18" charset="-120"/>
              </a:rPr>
              <a:t>(</a:t>
            </a:r>
            <a:r>
              <a:rPr kumimoji="1" lang="zh-TW" altLang="en-US" sz="2800">
                <a:latin typeface="新細明體" pitchFamily="18" charset="-120"/>
                <a:ea typeface="新細明體" pitchFamily="18" charset="-120"/>
              </a:rPr>
              <a:t>現在式</a:t>
            </a:r>
            <a:r>
              <a:rPr kumimoji="1" lang="en-US" altLang="zh-TW" sz="2800">
                <a:latin typeface="新細明體" pitchFamily="18" charset="-120"/>
                <a:ea typeface="新細明體" pitchFamily="18" charset="-120"/>
              </a:rPr>
              <a:t>)</a:t>
            </a:r>
            <a:r>
              <a:rPr kumimoji="1" lang="zh-TW" altLang="en-US" sz="2800">
                <a:latin typeface="新細明體" pitchFamily="18" charset="-120"/>
                <a:ea typeface="新細明體" pitchFamily="18" charset="-120"/>
              </a:rPr>
              <a:t>；行走、經過的意思。 </a:t>
            </a:r>
            <a:endParaRPr kumimoji="1" lang="en-US" altLang="zh-TW" sz="2800">
              <a:latin typeface="新細明體" pitchFamily="18" charset="-120"/>
              <a:ea typeface="新細明體" pitchFamily="18" charset="-120"/>
            </a:endParaRPr>
          </a:p>
          <a:p>
            <a:pPr>
              <a:buFontTx/>
              <a:buNone/>
            </a:pPr>
            <a:r>
              <a:rPr kumimoji="1" lang="en-US" altLang="zh-TW" sz="2800">
                <a:latin typeface="新細明體" pitchFamily="18" charset="-120"/>
                <a:ea typeface="新細明體" pitchFamily="18" charset="-120"/>
              </a:rPr>
              <a:t>            </a:t>
            </a:r>
            <a:r>
              <a:rPr kumimoji="1" lang="zh-TW" altLang="en-US" sz="2800">
                <a:latin typeface="新細明體" pitchFamily="18" charset="-120"/>
                <a:ea typeface="新細明體" pitchFamily="18" charset="-120"/>
              </a:rPr>
              <a:t> </a:t>
            </a:r>
            <a:r>
              <a:rPr kumimoji="1" lang="en-US" altLang="zh-TW" sz="2800">
                <a:latin typeface="新細明體" pitchFamily="18" charset="-120"/>
                <a:ea typeface="新細明體" pitchFamily="18" charset="-120"/>
              </a:rPr>
              <a:t>( </a:t>
            </a:r>
            <a:r>
              <a:rPr kumimoji="1" lang="zh-TW" altLang="en-US" sz="2800">
                <a:latin typeface="新細明體" pitchFamily="18" charset="-120"/>
                <a:ea typeface="新細明體" pitchFamily="18" charset="-120"/>
              </a:rPr>
              <a:t>馬堅譯：逝去；林松譯：飄浮 </a:t>
            </a:r>
            <a:r>
              <a:rPr kumimoji="1" lang="en-US" altLang="zh-TW" sz="2800">
                <a:latin typeface="新細明體" pitchFamily="18" charset="-120"/>
                <a:ea typeface="新細明體" pitchFamily="18" charset="-120"/>
              </a:rPr>
              <a:t>)</a:t>
            </a:r>
          </a:p>
        </p:txBody>
      </p:sp>
      <p:sp>
        <p:nvSpPr>
          <p:cNvPr id="60422" name="Text Box 6"/>
          <p:cNvSpPr txBox="1">
            <a:spLocks noChangeArrowheads="1"/>
          </p:cNvSpPr>
          <p:nvPr/>
        </p:nvSpPr>
        <p:spPr bwMode="auto">
          <a:xfrm>
            <a:off x="1179516" y="5875342"/>
            <a:ext cx="78184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a:latin typeface="Times New Roman" pitchFamily="18" charset="0"/>
              </a:rPr>
              <a:t>[  Harun Yahya, </a:t>
            </a:r>
            <a:r>
              <a:rPr kumimoji="1" lang="en-US" altLang="zh-TW" sz="1800" i="1">
                <a:latin typeface="Times New Roman" pitchFamily="18" charset="0"/>
              </a:rPr>
              <a:t>Miracles of the Qur’an</a:t>
            </a:r>
            <a:r>
              <a:rPr kumimoji="1" lang="en-US" altLang="zh-TW" sz="1800">
                <a:latin typeface="Times New Roman" pitchFamily="18" charset="0"/>
              </a:rPr>
              <a:t>, Turkey, 2001.   p.34 – 5  ]</a:t>
            </a:r>
            <a:endParaRPr kumimoji="1" lang="en-US" altLang="zh-TW" sz="1800">
              <a:solidFill>
                <a:srgbClr val="F6BF69"/>
              </a:solidFill>
              <a:latin typeface="Times New Roman"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dissolve">
                                      <p:cBhvr>
                                        <p:cTn id="7" dur="500"/>
                                        <p:tgtEl>
                                          <p:spTgt spid="604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0422"/>
                                        </p:tgtEl>
                                        <p:attrNameLst>
                                          <p:attrName>style.visibility</p:attrName>
                                        </p:attrNameLst>
                                      </p:cBhvr>
                                      <p:to>
                                        <p:strVal val="visible"/>
                                      </p:to>
                                    </p:set>
                                    <p:animEffect transition="in" filter="dissolve">
                                      <p:cBhvr>
                                        <p:cTn id="10" dur="5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6042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descr="moutai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4925"/>
            <a:ext cx="9906000" cy="678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descr="world_rotate"/>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33563" y="549275"/>
            <a:ext cx="6238876"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39" name="Picture 4" descr="House - Cartoon 2">
            <a:hlinkClick r:id="" action="ppaction://hlinkshowjump?jump=firstslide"/>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字方塊 1"/>
          <p:cNvSpPr txBox="1"/>
          <p:nvPr/>
        </p:nvSpPr>
        <p:spPr>
          <a:xfrm>
            <a:off x="582136" y="870857"/>
            <a:ext cx="738664" cy="5437868"/>
          </a:xfrm>
          <a:prstGeom prst="rect">
            <a:avLst/>
          </a:prstGeom>
          <a:noFill/>
        </p:spPr>
        <p:txBody>
          <a:bodyPr vert="eaVert" wrap="square" rtlCol="0">
            <a:spAutoFit/>
          </a:bodyPr>
          <a:lstStyle/>
          <a:p>
            <a:pPr algn="dist">
              <a:buNone/>
            </a:pPr>
            <a:r>
              <a:rPr lang="zh-HK" altLang="en-US" dirty="0"/>
              <a:t>原來群山的確在移動中</a:t>
            </a:r>
          </a:p>
        </p:txBody>
      </p:sp>
    </p:spTree>
  </p:cSld>
  <p:clrMapOvr>
    <a:masterClrMapping/>
  </p:clrMapOvr>
  <p:transition advClick="0">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a:xfrm>
            <a:off x="1403350" y="533400"/>
            <a:ext cx="8420100" cy="1371600"/>
          </a:xfrm>
        </p:spPr>
        <p:txBody>
          <a:bodyPr/>
          <a:lstStyle/>
          <a:p>
            <a:pPr eaLnBrk="1" hangingPunct="1">
              <a:defRPr/>
            </a:pPr>
            <a:r>
              <a:rPr lang="zh-CN" altLang="en-US" sz="6600" b="1" smtClean="0">
                <a:solidFill>
                  <a:srgbClr val="FFFF00"/>
                </a:solidFill>
                <a:latin typeface="標楷體" pitchFamily="65" charset="-120"/>
                <a:ea typeface="SimSun" pitchFamily="2" charset="-122"/>
              </a:rPr>
              <a:t>海底的烈焰</a:t>
            </a:r>
            <a:endParaRPr lang="zh-TW" altLang="en-US" sz="6600" b="1" smtClean="0">
              <a:solidFill>
                <a:srgbClr val="FFFF00"/>
              </a:solidFill>
              <a:latin typeface="標楷體" pitchFamily="65" charset="-120"/>
              <a:ea typeface="標楷體" pitchFamily="65" charset="-120"/>
            </a:endParaRPr>
          </a:p>
        </p:txBody>
      </p:sp>
      <p:sp>
        <p:nvSpPr>
          <p:cNvPr id="828419" name="Rectangle 3"/>
          <p:cNvSpPr>
            <a:spLocks noGrp="1" noChangeArrowheads="1"/>
          </p:cNvSpPr>
          <p:nvPr>
            <p:ph type="body" idx="1"/>
          </p:nvPr>
        </p:nvSpPr>
        <p:spPr>
          <a:xfrm>
            <a:off x="660400" y="2133600"/>
            <a:ext cx="8420100" cy="3276600"/>
          </a:xfrm>
          <a:noFill/>
        </p:spPr>
        <p:txBody>
          <a:bodyPr/>
          <a:lstStyle/>
          <a:p>
            <a:pPr marL="628650" indent="-628650" eaLnBrk="1" hangingPunct="1">
              <a:lnSpc>
                <a:spcPct val="140000"/>
              </a:lnSpc>
              <a:buFont typeface="Monotype Sorts" pitchFamily="2" charset="2"/>
              <a:buNone/>
            </a:pPr>
            <a:r>
              <a:rPr lang="zh-TW" altLang="en-US" sz="4800" dirty="0" smtClean="0">
                <a:solidFill>
                  <a:srgbClr val="FFFFFF"/>
                </a:solidFill>
                <a:latin typeface="標楷體" pitchFamily="65" charset="-120"/>
                <a:ea typeface="標楷體" pitchFamily="65" charset="-120"/>
              </a:rPr>
              <a:t>「以包含著熾熱的物質和烈焰的大海盟誓。」</a:t>
            </a:r>
            <a:endParaRPr lang="zh-TW" altLang="en-US" sz="4400" dirty="0" smtClean="0">
              <a:latin typeface="標楷體" pitchFamily="65" charset="-120"/>
              <a:ea typeface="標楷體" pitchFamily="65" charset="-120"/>
            </a:endParaRPr>
          </a:p>
          <a:p>
            <a:pPr marL="0" indent="0" eaLnBrk="1" hangingPunct="1">
              <a:buFont typeface="Monotype Sorts" pitchFamily="2" charset="2"/>
              <a:buNone/>
            </a:pPr>
            <a:endParaRPr lang="zh-TW" altLang="en-US" sz="2400" dirty="0" smtClean="0"/>
          </a:p>
          <a:p>
            <a:pPr marL="0" indent="0" algn="r" eaLnBrk="1" hangingPunct="1">
              <a:spcBef>
                <a:spcPct val="0"/>
              </a:spcBef>
              <a:buFont typeface="Monotype Sorts" pitchFamily="2" charset="2"/>
              <a:buNone/>
            </a:pP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古蘭經 </a:t>
            </a:r>
            <a:r>
              <a:rPr lang="en-US" altLang="zh-TW" sz="3600" dirty="0" smtClean="0">
                <a:latin typeface="標楷體" pitchFamily="65" charset="-120"/>
                <a:ea typeface="標楷體" pitchFamily="65" charset="-120"/>
              </a:rPr>
              <a:t>52</a:t>
            </a:r>
            <a:r>
              <a:rPr lang="zh-TW" altLang="en-US" sz="3600" dirty="0" smtClean="0">
                <a:latin typeface="標楷體" pitchFamily="65" charset="-120"/>
                <a:ea typeface="標楷體" pitchFamily="65" charset="-120"/>
              </a:rPr>
              <a:t>：</a:t>
            </a:r>
            <a:r>
              <a:rPr lang="en-US" altLang="zh-TW" sz="3600" dirty="0" smtClean="0">
                <a:latin typeface="標楷體" pitchFamily="65" charset="-120"/>
                <a:ea typeface="標楷體" pitchFamily="65" charset="-120"/>
              </a:rPr>
              <a:t>6)</a:t>
            </a:r>
          </a:p>
        </p:txBody>
      </p:sp>
      <p:graphicFrame>
        <p:nvGraphicFramePr>
          <p:cNvPr id="828420" name="Object 4"/>
          <p:cNvGraphicFramePr>
            <a:graphicFrameLocks noChangeAspect="1"/>
          </p:cNvGraphicFramePr>
          <p:nvPr/>
        </p:nvGraphicFramePr>
        <p:xfrm>
          <a:off x="10320338" y="1066804"/>
          <a:ext cx="2062162" cy="1744663"/>
        </p:xfrm>
        <a:graphic>
          <a:graphicData uri="http://schemas.openxmlformats.org/presentationml/2006/ole">
            <p:oleObj spid="_x0000_s92258" name="Clip" r:id="rId5" imgW="2271077" imgH="2079333" progId="">
              <p:embed/>
            </p:oleObj>
          </a:graphicData>
        </a:graphic>
      </p:graphicFrame>
      <p:pic>
        <p:nvPicPr>
          <p:cNvPr id="828421" name="Picture 5" descr="ButterflyFish_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47974" y="2624141"/>
            <a:ext cx="2538413" cy="160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284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N46.WAV"/>
                                        </p:tgtEl>
                                      </p:cMediaNode>
                                    </p:audio>
                                  </p:subTnLst>
                                </p:cTn>
                              </p:par>
                              <p:par>
                                <p:cTn id="7" presetID="9" presetClass="entr" presetSubtype="0" fill="hold" grpId="0" nodeType="withEffect">
                                  <p:stCondLst>
                                    <p:cond delay="0"/>
                                  </p:stCondLst>
                                  <p:childTnLst>
                                    <p:set>
                                      <p:cBhvr>
                                        <p:cTn id="8" dur="1" fill="hold">
                                          <p:stCondLst>
                                            <p:cond delay="0"/>
                                          </p:stCondLst>
                                        </p:cTn>
                                        <p:tgtEl>
                                          <p:spTgt spid="828419">
                                            <p:txEl>
                                              <p:pRg st="0" end="0"/>
                                            </p:txEl>
                                          </p:spTgt>
                                        </p:tgtEl>
                                        <p:attrNameLst>
                                          <p:attrName>style.visibility</p:attrName>
                                        </p:attrNameLst>
                                      </p:cBhvr>
                                      <p:to>
                                        <p:strVal val="visible"/>
                                      </p:to>
                                    </p:set>
                                    <p:animEffect transition="in" filter="dissolve">
                                      <p:cBhvr>
                                        <p:cTn id="9" dur="500"/>
                                        <p:tgtEl>
                                          <p:spTgt spid="828419">
                                            <p:txEl>
                                              <p:pRg st="0" end="0"/>
                                            </p:txEl>
                                          </p:spTgt>
                                        </p:tgtEl>
                                      </p:cBhvr>
                                    </p:animEffect>
                                  </p:childTnLst>
                                  <p:subTnLst>
                                    <p:audio>
                                      <p:cMediaNode>
                                        <p:cTn display="0" masterRel="sameClick">
                                          <p:stCondLst>
                                            <p:cond evt="begin" delay="0">
                                              <p:tn val="7"/>
                                            </p:cond>
                                          </p:stCondLst>
                                          <p:endCondLst>
                                            <p:cond evt="onStopAudio" delay="0">
                                              <p:tgtEl>
                                                <p:sldTgt/>
                                              </p:tgtEl>
                                            </p:cond>
                                          </p:endCondLst>
                                        </p:cTn>
                                        <p:tgtEl>
                                          <p:sndTgt r:embed="rId4" name="N46.WAV"/>
                                        </p:tgtEl>
                                      </p:cMediaNode>
                                    </p:audio>
                                  </p:subTnLst>
                                </p:cTn>
                              </p:par>
                              <p:par>
                                <p:cTn id="10" presetID="9" presetClass="entr" presetSubtype="0" fill="hold" grpId="0" nodeType="withEffect">
                                  <p:stCondLst>
                                    <p:cond delay="0"/>
                                  </p:stCondLst>
                                  <p:childTnLst>
                                    <p:set>
                                      <p:cBhvr>
                                        <p:cTn id="11" dur="1" fill="hold">
                                          <p:stCondLst>
                                            <p:cond delay="0"/>
                                          </p:stCondLst>
                                        </p:cTn>
                                        <p:tgtEl>
                                          <p:spTgt spid="828419">
                                            <p:txEl>
                                              <p:pRg st="2" end="2"/>
                                            </p:txEl>
                                          </p:spTgt>
                                        </p:tgtEl>
                                        <p:attrNameLst>
                                          <p:attrName>style.visibility</p:attrName>
                                        </p:attrNameLst>
                                      </p:cBhvr>
                                      <p:to>
                                        <p:strVal val="visible"/>
                                      </p:to>
                                    </p:set>
                                    <p:animEffect transition="in" filter="dissolve">
                                      <p:cBhvr>
                                        <p:cTn id="12" dur="500"/>
                                        <p:tgtEl>
                                          <p:spTgt spid="828419">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N46.WAV"/>
                                        </p:tgtEl>
                                      </p:cMediaNode>
                                    </p:audio>
                                  </p:subTnLst>
                                </p:cTn>
                              </p:par>
                              <p:par>
                                <p:cTn id="13" presetID="7" presetClass="entr" presetSubtype="8" fill="hold" nodeType="withEffect">
                                  <p:stCondLst>
                                    <p:cond delay="0"/>
                                  </p:stCondLst>
                                  <p:childTnLst>
                                    <p:set>
                                      <p:cBhvr>
                                        <p:cTn id="14" dur="1" fill="hold">
                                          <p:stCondLst>
                                            <p:cond delay="0"/>
                                          </p:stCondLst>
                                        </p:cTn>
                                        <p:tgtEl>
                                          <p:spTgt spid="828420"/>
                                        </p:tgtEl>
                                        <p:attrNameLst>
                                          <p:attrName>style.visibility</p:attrName>
                                        </p:attrNameLst>
                                      </p:cBhvr>
                                      <p:to>
                                        <p:strVal val="visible"/>
                                      </p:to>
                                    </p:set>
                                    <p:anim calcmode="lin" valueType="num">
                                      <p:cBhvr additive="base">
                                        <p:cTn id="15" dur="5000" fill="hold"/>
                                        <p:tgtEl>
                                          <p:spTgt spid="828420"/>
                                        </p:tgtEl>
                                        <p:attrNameLst>
                                          <p:attrName>ppt_x</p:attrName>
                                        </p:attrNameLst>
                                      </p:cBhvr>
                                      <p:tavLst>
                                        <p:tav tm="0">
                                          <p:val>
                                            <p:strVal val="0-#ppt_w/2"/>
                                          </p:val>
                                        </p:tav>
                                        <p:tav tm="100000">
                                          <p:val>
                                            <p:strVal val="#ppt_x"/>
                                          </p:val>
                                        </p:tav>
                                      </p:tavLst>
                                    </p:anim>
                                    <p:anim calcmode="lin" valueType="num">
                                      <p:cBhvr additive="base">
                                        <p:cTn id="16" dur="5000" fill="hold"/>
                                        <p:tgtEl>
                                          <p:spTgt spid="8284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N46.WAV"/>
                                        </p:tgtEl>
                                      </p:cMediaNode>
                                    </p:audio>
                                  </p:subTnLst>
                                </p:cTn>
                              </p:par>
                            </p:childTnLst>
                          </p:cTn>
                        </p:par>
                        <p:par>
                          <p:cTn id="17" fill="hold" nodeType="afterGroup">
                            <p:stCondLst>
                              <p:cond delay="5000"/>
                            </p:stCondLst>
                            <p:childTnLst>
                              <p:par>
                                <p:cTn id="18" presetID="7" presetClass="entr" presetSubtype="2" fill="hold" nodeType="afterEffect">
                                  <p:stCondLst>
                                    <p:cond delay="0"/>
                                  </p:stCondLst>
                                  <p:childTnLst>
                                    <p:set>
                                      <p:cBhvr>
                                        <p:cTn id="19" dur="1" fill="hold">
                                          <p:stCondLst>
                                            <p:cond delay="0"/>
                                          </p:stCondLst>
                                        </p:cTn>
                                        <p:tgtEl>
                                          <p:spTgt spid="828421"/>
                                        </p:tgtEl>
                                        <p:attrNameLst>
                                          <p:attrName>style.visibility</p:attrName>
                                        </p:attrNameLst>
                                      </p:cBhvr>
                                      <p:to>
                                        <p:strVal val="visible"/>
                                      </p:to>
                                    </p:set>
                                    <p:anim calcmode="lin" valueType="num">
                                      <p:cBhvr additive="base">
                                        <p:cTn id="20" dur="5000" fill="hold"/>
                                        <p:tgtEl>
                                          <p:spTgt spid="828421"/>
                                        </p:tgtEl>
                                        <p:attrNameLst>
                                          <p:attrName>ppt_x</p:attrName>
                                        </p:attrNameLst>
                                      </p:cBhvr>
                                      <p:tavLst>
                                        <p:tav tm="0">
                                          <p:val>
                                            <p:strVal val="1+#ppt_w/2"/>
                                          </p:val>
                                        </p:tav>
                                        <p:tav tm="100000">
                                          <p:val>
                                            <p:strVal val="#ppt_x"/>
                                          </p:val>
                                        </p:tav>
                                      </p:tavLst>
                                    </p:anim>
                                    <p:anim calcmode="lin" valueType="num">
                                      <p:cBhvr additive="base">
                                        <p:cTn id="21" dur="5000" fill="hold"/>
                                        <p:tgtEl>
                                          <p:spTgt spid="8284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418" grpId="0" autoUpdateAnimBg="0"/>
      <p:bldP spid="828419"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347665" y="515938"/>
            <a:ext cx="9258300" cy="4572000"/>
          </a:xfrm>
          <a:noFill/>
        </p:spPr>
        <p:txBody>
          <a:bodyPr/>
          <a:lstStyle/>
          <a:p>
            <a:pPr eaLnBrk="1" hangingPunct="1">
              <a:lnSpc>
                <a:spcPct val="110000"/>
              </a:lnSpc>
              <a:spcAft>
                <a:spcPct val="30000"/>
              </a:spcAft>
              <a:buFont typeface="Wingdings" pitchFamily="2" charset="2"/>
              <a:buChar char="Ø"/>
            </a:pPr>
            <a:r>
              <a:rPr lang="en-US" altLang="zh-TW" sz="4400" dirty="0" smtClean="0">
                <a:solidFill>
                  <a:srgbClr val="FFFFFF"/>
                </a:solidFill>
                <a:latin typeface="Times New Roman" pitchFamily="18" charset="0"/>
                <a:ea typeface="標楷體" pitchFamily="65" charset="-120"/>
                <a:cs typeface="Times New Roman" pitchFamily="18" charset="0"/>
              </a:rPr>
              <a:t>1850</a:t>
            </a:r>
            <a:r>
              <a:rPr lang="zh-TW" altLang="en-US" sz="4400" dirty="0" smtClean="0">
                <a:solidFill>
                  <a:srgbClr val="FFFFFF"/>
                </a:solidFill>
                <a:latin typeface="標楷體" pitchFamily="65" charset="-120"/>
                <a:ea typeface="標楷體" pitchFamily="65" charset="-120"/>
                <a:cs typeface="Times New Roman" pitchFamily="18" charset="0"/>
              </a:rPr>
              <a:t>年以前，人們認為海底是平坦的平原</a:t>
            </a:r>
            <a:endParaRPr lang="zh-TW" altLang="en-US" sz="4400" dirty="0" smtClean="0">
              <a:latin typeface="標楷體" pitchFamily="65" charset="-120"/>
              <a:ea typeface="標楷體" pitchFamily="65" charset="-120"/>
              <a:cs typeface="Times New Roman" pitchFamily="18" charset="0"/>
            </a:endParaRPr>
          </a:p>
          <a:p>
            <a:pPr eaLnBrk="1" hangingPunct="1">
              <a:buFont typeface="Wingdings" pitchFamily="2" charset="2"/>
              <a:buChar char="Ø"/>
            </a:pPr>
            <a:r>
              <a:rPr lang="zh-TW" altLang="en-US" sz="4400" dirty="0" smtClean="0">
                <a:solidFill>
                  <a:srgbClr val="FFFFFF"/>
                </a:solidFill>
                <a:latin typeface="標楷體" pitchFamily="65" charset="-120"/>
                <a:ea typeface="標楷體" pitchFamily="65" charset="-120"/>
                <a:cs typeface="Times New Roman" pitchFamily="18" charset="0"/>
              </a:rPr>
              <a:t>由於鋪設海底電纜才開始勘探海底</a:t>
            </a:r>
            <a:endParaRPr lang="zh-TW" altLang="en-US" sz="4400" dirty="0" smtClean="0">
              <a:latin typeface="標楷體" pitchFamily="65" charset="-120"/>
              <a:ea typeface="標楷體" pitchFamily="65" charset="-120"/>
              <a:cs typeface="Times New Roman" pitchFamily="18" charset="0"/>
            </a:endParaRPr>
          </a:p>
          <a:p>
            <a:pPr eaLnBrk="1" hangingPunct="1">
              <a:buFont typeface="Wingdings" pitchFamily="2" charset="2"/>
              <a:buChar char="Ø"/>
            </a:pPr>
            <a:r>
              <a:rPr lang="zh-TW" altLang="en-US" sz="4400" dirty="0" smtClean="0">
                <a:solidFill>
                  <a:srgbClr val="FFFFFF"/>
                </a:solidFill>
                <a:latin typeface="標楷體" pitchFamily="65" charset="-120"/>
                <a:ea typeface="標楷體" pitchFamily="65" charset="-120"/>
                <a:cs typeface="Times New Roman" pitchFamily="18" charset="0"/>
              </a:rPr>
              <a:t>海底有山脈，內有熾熱的岩漿</a:t>
            </a:r>
            <a:endParaRPr lang="en-US" altLang="zh-TW" sz="4400" dirty="0" smtClean="0">
              <a:solidFill>
                <a:srgbClr val="FFFFFF"/>
              </a:solidFill>
              <a:latin typeface="標楷體" pitchFamily="65" charset="-120"/>
              <a:ea typeface="標楷體" pitchFamily="65" charset="-120"/>
              <a:cs typeface="Times New Roman" pitchFamily="18" charset="0"/>
            </a:endParaRPr>
          </a:p>
          <a:p>
            <a:pPr eaLnBrk="1" hangingPunct="1">
              <a:buFont typeface="Wingdings" pitchFamily="2" charset="2"/>
              <a:buChar char="Ø"/>
            </a:pPr>
            <a:r>
              <a:rPr lang="en-US" altLang="zh-TW" sz="4200" dirty="0" smtClean="0">
                <a:latin typeface="標楷體" pitchFamily="65" charset="-120"/>
                <a:ea typeface="標楷體" pitchFamily="65" charset="-120"/>
                <a:cs typeface="Times New Roman" pitchFamily="18" charset="0"/>
              </a:rPr>
              <a:t>《</a:t>
            </a:r>
            <a:r>
              <a:rPr lang="zh-TW" altLang="en-US" sz="4200" dirty="0" smtClean="0">
                <a:latin typeface="標楷體" pitchFamily="65" charset="-120"/>
                <a:ea typeface="標楷體" pitchFamily="65" charset="-120"/>
                <a:cs typeface="Times New Roman" pitchFamily="18" charset="0"/>
              </a:rPr>
              <a:t>古蘭經</a:t>
            </a:r>
            <a:r>
              <a:rPr lang="en-US" altLang="zh-TW" sz="4200" dirty="0" smtClean="0">
                <a:latin typeface="標楷體" pitchFamily="65" charset="-120"/>
                <a:ea typeface="標楷體" pitchFamily="65" charset="-120"/>
                <a:cs typeface="Times New Roman" pitchFamily="18" charset="0"/>
              </a:rPr>
              <a:t>》</a:t>
            </a:r>
            <a:r>
              <a:rPr lang="zh-TW" altLang="en-US" sz="4200" dirty="0" smtClean="0">
                <a:latin typeface="標楷體" pitchFamily="65" charset="-120"/>
                <a:ea typeface="標楷體" pitchFamily="65" charset="-120"/>
                <a:cs typeface="Times New Roman" pitchFamily="18" charset="0"/>
              </a:rPr>
              <a:t>的作者從那裡得悉這真相呢？</a:t>
            </a:r>
          </a:p>
        </p:txBody>
      </p:sp>
      <p:sp>
        <p:nvSpPr>
          <p:cNvPr id="45062" name="Text Box 6"/>
          <p:cNvSpPr txBox="1">
            <a:spLocks noChangeArrowheads="1"/>
          </p:cNvSpPr>
          <p:nvPr/>
        </p:nvSpPr>
        <p:spPr bwMode="auto">
          <a:xfrm>
            <a:off x="1236664" y="5848351"/>
            <a:ext cx="65357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marL="457200" indent="-4572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dirty="0">
                <a:solidFill>
                  <a:srgbClr val="F6BF69"/>
                </a:solidFill>
                <a:latin typeface="Times New Roman" pitchFamily="18" charset="0"/>
              </a:rPr>
              <a:t>(</a:t>
            </a:r>
            <a:r>
              <a:rPr kumimoji="1" lang="zh-TW" altLang="en-US" sz="1800" dirty="0" smtClean="0">
                <a:solidFill>
                  <a:srgbClr val="F6BF69"/>
                </a:solidFill>
                <a:latin typeface="Times New Roman" pitchFamily="18" charset="0"/>
              </a:rPr>
              <a:t>穆</a:t>
            </a:r>
            <a:r>
              <a:rPr kumimoji="1" lang="zh-TW" altLang="en-US" sz="1800" dirty="0">
                <a:solidFill>
                  <a:srgbClr val="F6BF69"/>
                </a:solidFill>
                <a:latin typeface="Times New Roman" pitchFamily="18" charset="0"/>
              </a:rPr>
              <a:t>斯塔法</a:t>
            </a:r>
            <a:r>
              <a:rPr kumimoji="1" lang="en-US" altLang="zh-TW" sz="1800" dirty="0">
                <a:solidFill>
                  <a:srgbClr val="F6BF69"/>
                </a:solidFill>
                <a:latin typeface="Times New Roman" pitchFamily="18" charset="0"/>
              </a:rPr>
              <a:t>‧</a:t>
            </a:r>
            <a:r>
              <a:rPr kumimoji="1" lang="zh-TW" altLang="en-US" sz="1800" dirty="0">
                <a:solidFill>
                  <a:srgbClr val="F6BF69"/>
                </a:solidFill>
                <a:latin typeface="Times New Roman" pitchFamily="18" charset="0"/>
              </a:rPr>
              <a:t>艾罕默德</a:t>
            </a:r>
            <a:r>
              <a:rPr kumimoji="1" lang="en-US" altLang="zh-TW" sz="1800" dirty="0">
                <a:solidFill>
                  <a:srgbClr val="F6BF69"/>
                </a:solidFill>
                <a:latin typeface="Times New Roman" pitchFamily="18" charset="0"/>
              </a:rPr>
              <a:t>, “</a:t>
            </a:r>
            <a:r>
              <a:rPr kumimoji="1" lang="zh-TW" altLang="en-US" sz="1800" dirty="0">
                <a:solidFill>
                  <a:srgbClr val="F6BF69"/>
                </a:solidFill>
                <a:latin typeface="Times New Roman" pitchFamily="18" charset="0"/>
              </a:rPr>
              <a:t>大洋中脊和海底烈焰</a:t>
            </a:r>
            <a:r>
              <a:rPr kumimoji="1" lang="en-US" altLang="zh-TW" sz="1800" dirty="0">
                <a:solidFill>
                  <a:srgbClr val="F6BF69"/>
                </a:solidFill>
                <a:latin typeface="Times New Roman" pitchFamily="18" charset="0"/>
              </a:rPr>
              <a:t>”</a:t>
            </a:r>
            <a:r>
              <a:rPr kumimoji="1" lang="zh-TW" altLang="en-US" sz="1800" dirty="0">
                <a:solidFill>
                  <a:srgbClr val="F6BF69"/>
                </a:solidFill>
                <a:latin typeface="Times New Roman" pitchFamily="18" charset="0"/>
              </a:rPr>
              <a:t>，</a:t>
            </a:r>
            <a:r>
              <a:rPr kumimoji="1" lang="en-US" altLang="zh-TW" sz="1800" dirty="0">
                <a:solidFill>
                  <a:srgbClr val="F6BF69"/>
                </a:solidFill>
                <a:latin typeface="Times New Roman" pitchFamily="18" charset="0"/>
              </a:rPr>
              <a:t>1987</a:t>
            </a:r>
            <a:r>
              <a:rPr kumimoji="1" lang="zh-TW" altLang="en-US" sz="1800" dirty="0">
                <a:solidFill>
                  <a:srgbClr val="F6BF69"/>
                </a:solidFill>
                <a:latin typeface="Times New Roman" pitchFamily="18" charset="0"/>
              </a:rPr>
              <a:t>年伊斯蘭堡舉行之「首屆古蘭與聖訓中的科學奇跡國際研討會</a:t>
            </a:r>
            <a:r>
              <a:rPr kumimoji="1" lang="zh-TW" altLang="en-US" sz="1800" dirty="0" smtClean="0">
                <a:solidFill>
                  <a:srgbClr val="F6BF69"/>
                </a:solidFill>
                <a:latin typeface="Times New Roman" pitchFamily="18" charset="0"/>
              </a:rPr>
              <a:t>」</a:t>
            </a:r>
            <a:r>
              <a:rPr kumimoji="1" lang="en-US" altLang="zh-TW" sz="1800" dirty="0" smtClean="0">
                <a:solidFill>
                  <a:srgbClr val="F6BF69"/>
                </a:solidFill>
                <a:latin typeface="Times New Roman" pitchFamily="18" charset="0"/>
              </a:rPr>
              <a:t>)</a:t>
            </a:r>
            <a:endParaRPr kumimoji="1" lang="en-US" altLang="zh-TW" sz="1800" dirty="0">
              <a:solidFill>
                <a:srgbClr val="F6BF69"/>
              </a:solidFill>
              <a:latin typeface="Times New Roman" pitchFamily="18" charset="0"/>
            </a:endParaRPr>
          </a:p>
        </p:txBody>
      </p:sp>
      <p:pic>
        <p:nvPicPr>
          <p:cNvPr id="93188"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058">
                                            <p:txEl>
                                              <p:pRg st="1" end="1"/>
                                            </p:txEl>
                                          </p:spTgt>
                                        </p:tgtEl>
                                        <p:attrNameLst>
                                          <p:attrName>style.visibility</p:attrName>
                                        </p:attrNameLst>
                                      </p:cBhvr>
                                      <p:to>
                                        <p:strVal val="visible"/>
                                      </p:to>
                                    </p:set>
                                    <p:animEffect transition="in" filter="dissolve">
                                      <p:cBhvr>
                                        <p:cTn id="7" dur="500"/>
                                        <p:tgtEl>
                                          <p:spTgt spid="4505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058">
                                            <p:txEl>
                                              <p:pRg st="2" end="2"/>
                                            </p:txEl>
                                          </p:spTgt>
                                        </p:tgtEl>
                                        <p:attrNameLst>
                                          <p:attrName>style.visibility</p:attrName>
                                        </p:attrNameLst>
                                      </p:cBhvr>
                                      <p:to>
                                        <p:strVal val="visible"/>
                                      </p:to>
                                    </p:set>
                                    <p:animEffect transition="in" filter="dissolve">
                                      <p:cBhvr>
                                        <p:cTn id="12" dur="500"/>
                                        <p:tgtEl>
                                          <p:spTgt spid="4505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058">
                                            <p:txEl>
                                              <p:pRg st="3" end="3"/>
                                            </p:txEl>
                                          </p:spTgt>
                                        </p:tgtEl>
                                        <p:attrNameLst>
                                          <p:attrName>style.visibility</p:attrName>
                                        </p:attrNameLst>
                                      </p:cBhvr>
                                      <p:to>
                                        <p:strVal val="visible"/>
                                      </p:to>
                                    </p:set>
                                    <p:animEffect transition="in" filter="dissolve">
                                      <p:cBhvr>
                                        <p:cTn id="17" dur="500"/>
                                        <p:tgtEl>
                                          <p:spTgt spid="45058">
                                            <p:txEl>
                                              <p:pRg st="3" end="3"/>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5062"/>
                                        </p:tgtEl>
                                        <p:attrNameLst>
                                          <p:attrName>style.visibility</p:attrName>
                                        </p:attrNameLst>
                                      </p:cBhvr>
                                      <p:to>
                                        <p:strVal val="visible"/>
                                      </p:to>
                                    </p:set>
                                    <p:animEffect transition="in" filter="dissolve">
                                      <p:cBhvr>
                                        <p:cTn id="20" dur="500"/>
                                        <p:tgtEl>
                                          <p:spTgt spid="45062"/>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93188"/>
                                        </p:tgtEl>
                                        <p:attrNameLst>
                                          <p:attrName>style.visibility</p:attrName>
                                        </p:attrNameLst>
                                      </p:cBhvr>
                                      <p:to>
                                        <p:strVal val="visible"/>
                                      </p:to>
                                    </p:set>
                                    <p:animEffect transition="in" filter="dissolve">
                                      <p:cBhvr>
                                        <p:cTn id="24"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30200" y="1219200"/>
            <a:ext cx="6680200" cy="1320800"/>
          </a:xfrm>
        </p:spPr>
        <p:txBody>
          <a:bodyPr/>
          <a:lstStyle/>
          <a:p>
            <a:pPr eaLnBrk="1" hangingPunct="1"/>
            <a:r>
              <a:rPr lang="zh-TW" altLang="en-US" sz="4000" b="1" smtClean="0">
                <a:solidFill>
                  <a:srgbClr val="FF3300"/>
                </a:solidFill>
                <a:latin typeface="標楷體" pitchFamily="65" charset="-120"/>
                <a:ea typeface="標楷體" pitchFamily="65" charset="-120"/>
              </a:rPr>
              <a:t>德路加</a:t>
            </a:r>
            <a:r>
              <a:rPr lang="en-US" altLang="zh-TW" sz="4000" b="1" smtClean="0">
                <a:solidFill>
                  <a:srgbClr val="FF3300"/>
                </a:solidFill>
                <a:latin typeface="標楷體" pitchFamily="65" charset="-120"/>
                <a:ea typeface="標楷體" pitchFamily="65" charset="-120"/>
              </a:rPr>
              <a:t>‧</a:t>
            </a:r>
            <a:r>
              <a:rPr lang="zh-TW" altLang="en-US" sz="4000" b="1" smtClean="0">
                <a:solidFill>
                  <a:srgbClr val="FF3300"/>
                </a:solidFill>
                <a:latin typeface="標楷體" pitchFamily="65" charset="-120"/>
                <a:ea typeface="標楷體" pitchFamily="65" charset="-120"/>
              </a:rPr>
              <a:t>朗教授</a:t>
            </a:r>
            <a:r>
              <a:rPr lang="zh-TW" altLang="en-US" sz="3600" smtClean="0">
                <a:solidFill>
                  <a:schemeClr val="accent2"/>
                </a:solidFill>
              </a:rPr>
              <a:t/>
            </a:r>
            <a:br>
              <a:rPr lang="zh-TW" altLang="en-US" sz="3600" smtClean="0">
                <a:solidFill>
                  <a:schemeClr val="accent2"/>
                </a:solidFill>
              </a:rPr>
            </a:br>
            <a:r>
              <a:rPr lang="en-US" altLang="zh-TW" sz="3600" smtClean="0">
                <a:solidFill>
                  <a:schemeClr val="accent2"/>
                </a:solidFill>
              </a:rPr>
              <a:t>Professor </a:t>
            </a:r>
            <a:r>
              <a:rPr lang="en-US" altLang="zh-TW" sz="3600" smtClean="0">
                <a:solidFill>
                  <a:schemeClr val="accent2"/>
                </a:solidFill>
                <a:cs typeface="Times New Roman" pitchFamily="18" charset="0"/>
              </a:rPr>
              <a:t>Dorja Rao</a:t>
            </a:r>
            <a:r>
              <a:rPr lang="en-US" altLang="zh-TW" sz="3800" smtClean="0">
                <a:solidFill>
                  <a:srgbClr val="000000"/>
                </a:solidFill>
                <a:latin typeface="新細明體" pitchFamily="18" charset="-120"/>
              </a:rPr>
              <a:t/>
            </a:r>
            <a:br>
              <a:rPr lang="en-US" altLang="zh-TW" sz="3800" smtClean="0">
                <a:solidFill>
                  <a:srgbClr val="000000"/>
                </a:solidFill>
                <a:latin typeface="新細明體" pitchFamily="18" charset="-120"/>
              </a:rPr>
            </a:br>
            <a:endParaRPr lang="en-US" altLang="zh-TW" sz="3800" smtClean="0">
              <a:solidFill>
                <a:srgbClr val="000000"/>
              </a:solidFill>
              <a:latin typeface="新細明體" pitchFamily="18" charset="-120"/>
            </a:endParaRPr>
          </a:p>
        </p:txBody>
      </p:sp>
      <p:sp>
        <p:nvSpPr>
          <p:cNvPr id="94211" name="Rectangle 3"/>
          <p:cNvSpPr>
            <a:spLocks noGrp="1" noChangeArrowheads="1"/>
          </p:cNvSpPr>
          <p:nvPr>
            <p:ph idx="1"/>
          </p:nvPr>
        </p:nvSpPr>
        <p:spPr>
          <a:xfrm>
            <a:off x="508000" y="3429000"/>
            <a:ext cx="8967788" cy="2667000"/>
          </a:xfrm>
        </p:spPr>
        <p:txBody>
          <a:bodyPr/>
          <a:lstStyle/>
          <a:p>
            <a:pPr algn="ctr" eaLnBrk="1" hangingPunct="1">
              <a:lnSpc>
                <a:spcPct val="90000"/>
              </a:lnSpc>
              <a:buClr>
                <a:schemeClr val="tx1"/>
              </a:buClr>
              <a:buFontTx/>
              <a:buNone/>
            </a:pPr>
            <a:r>
              <a:rPr lang="zh-TW" altLang="en-US" b="1" smtClean="0">
                <a:solidFill>
                  <a:srgbClr val="000000"/>
                </a:solidFill>
                <a:latin typeface="新細明體" pitchFamily="18" charset="-120"/>
              </a:rPr>
              <a:t>  </a:t>
            </a:r>
            <a:r>
              <a:rPr lang="zh-TW" altLang="en-US" sz="3600" b="1" smtClean="0">
                <a:solidFill>
                  <a:srgbClr val="FF3300"/>
                </a:solidFill>
                <a:latin typeface="標楷體" pitchFamily="65" charset="-120"/>
                <a:ea typeface="標楷體" pitchFamily="65" charset="-120"/>
              </a:rPr>
              <a:t>沙烏地阿拉伯吉達</a:t>
            </a:r>
          </a:p>
          <a:p>
            <a:pPr algn="ctr" eaLnBrk="1" hangingPunct="1">
              <a:lnSpc>
                <a:spcPct val="90000"/>
              </a:lnSpc>
              <a:buClr>
                <a:schemeClr val="tx1"/>
              </a:buClr>
              <a:buFontTx/>
              <a:buNone/>
            </a:pPr>
            <a:r>
              <a:rPr lang="zh-TW" altLang="en-US" sz="3600" b="1" smtClean="0">
                <a:solidFill>
                  <a:srgbClr val="FF3300"/>
                </a:solidFill>
                <a:latin typeface="標楷體" pitchFamily="65" charset="-120"/>
                <a:ea typeface="標楷體" pitchFamily="65" charset="-120"/>
              </a:rPr>
              <a:t>國王阿布達濟茲大學海洋地質學教授</a:t>
            </a:r>
          </a:p>
          <a:p>
            <a:pPr algn="ctr" eaLnBrk="1" hangingPunct="1">
              <a:lnSpc>
                <a:spcPct val="90000"/>
              </a:lnSpc>
              <a:buClr>
                <a:schemeClr val="tx1"/>
              </a:buClr>
              <a:buFontTx/>
              <a:buNone/>
            </a:pPr>
            <a:r>
              <a:rPr lang="zh-TW" altLang="en-US" sz="2800" smtClean="0">
                <a:solidFill>
                  <a:schemeClr val="accent2"/>
                </a:solidFill>
                <a:cs typeface="Arial" charset="0"/>
              </a:rPr>
              <a:t> </a:t>
            </a:r>
            <a:r>
              <a:rPr lang="en-US" altLang="zh-TW" sz="2800" smtClean="0">
                <a:solidFill>
                  <a:schemeClr val="accent2"/>
                </a:solidFill>
                <a:cs typeface="Arial" charset="0"/>
              </a:rPr>
              <a:t>Professor of Marine Geology </a:t>
            </a:r>
          </a:p>
          <a:p>
            <a:pPr algn="ctr" eaLnBrk="1" hangingPunct="1">
              <a:lnSpc>
                <a:spcPct val="90000"/>
              </a:lnSpc>
              <a:buClr>
                <a:schemeClr val="tx1"/>
              </a:buClr>
              <a:buFontTx/>
              <a:buNone/>
            </a:pPr>
            <a:r>
              <a:rPr lang="en-US" altLang="zh-TW" sz="2800" smtClean="0">
                <a:solidFill>
                  <a:schemeClr val="accent2"/>
                </a:solidFill>
                <a:cs typeface="Arial" charset="0"/>
              </a:rPr>
              <a:t>King Abdulaziz University, </a:t>
            </a:r>
          </a:p>
          <a:p>
            <a:pPr algn="ctr" eaLnBrk="1" hangingPunct="1">
              <a:lnSpc>
                <a:spcPct val="90000"/>
              </a:lnSpc>
              <a:buClr>
                <a:schemeClr val="tx1"/>
              </a:buClr>
              <a:buFontTx/>
              <a:buNone/>
            </a:pPr>
            <a:r>
              <a:rPr lang="en-US" altLang="zh-TW" sz="2800" smtClean="0">
                <a:solidFill>
                  <a:schemeClr val="accent2"/>
                </a:solidFill>
                <a:cs typeface="Arial" charset="0"/>
              </a:rPr>
              <a:t>Jeddah, Saudi Arabia.</a:t>
            </a:r>
            <a:endParaRPr lang="en-US" altLang="zh-TW" sz="2800" smtClean="0">
              <a:solidFill>
                <a:schemeClr val="accent2"/>
              </a:solidFill>
              <a:latin typeface="新細明體" pitchFamily="18" charset="-120"/>
            </a:endParaRPr>
          </a:p>
          <a:p>
            <a:pPr eaLnBrk="1" hangingPunct="1">
              <a:lnSpc>
                <a:spcPct val="90000"/>
              </a:lnSpc>
              <a:buClr>
                <a:schemeClr val="tx1"/>
              </a:buClr>
              <a:buFontTx/>
              <a:buNone/>
            </a:pPr>
            <a:endParaRPr lang="zh-TW" altLang="en-US" smtClean="0"/>
          </a:p>
        </p:txBody>
      </p:sp>
      <p:pic>
        <p:nvPicPr>
          <p:cNvPr id="94212" name="Picture 4" descr="RAO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91250" y="685800"/>
            <a:ext cx="31369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528515" y="1556792"/>
            <a:ext cx="833586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800" dirty="0">
                <a:solidFill>
                  <a:srgbClr val="000000"/>
                </a:solidFill>
                <a:latin typeface="Times New Roman" pitchFamily="18" charset="0"/>
              </a:rPr>
              <a:t>善丹尼長老對朗教授向朗教授展示的其中一節：</a:t>
            </a:r>
          </a:p>
        </p:txBody>
      </p:sp>
      <p:sp>
        <p:nvSpPr>
          <p:cNvPr id="96259" name="Text Box 3"/>
          <p:cNvSpPr txBox="1">
            <a:spLocks noChangeArrowheads="1"/>
          </p:cNvSpPr>
          <p:nvPr/>
        </p:nvSpPr>
        <p:spPr bwMode="auto">
          <a:xfrm>
            <a:off x="887413" y="2420888"/>
            <a:ext cx="7924800" cy="2332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76238" indent="-3762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40000"/>
              </a:lnSpc>
              <a:buFontTx/>
              <a:buNone/>
            </a:pPr>
            <a:r>
              <a:rPr kumimoji="1" lang="zh-TW" altLang="en-US" b="1" dirty="0">
                <a:solidFill>
                  <a:srgbClr val="000000"/>
                </a:solidFill>
                <a:latin typeface="新細明體" pitchFamily="18" charset="-120"/>
                <a:ea typeface="新細明體" pitchFamily="18" charset="-120"/>
              </a:rPr>
              <a:t>「</a:t>
            </a:r>
            <a:r>
              <a:rPr kumimoji="1" lang="en-US" altLang="zh-TW" sz="3200" b="1" dirty="0">
                <a:solidFill>
                  <a:srgbClr val="000000"/>
                </a:solidFill>
                <a:latin typeface="Times New Roman" pitchFamily="18" charset="0"/>
                <a:ea typeface="新細明體" pitchFamily="18" charset="-120"/>
              </a:rPr>
              <a:t>(</a:t>
            </a:r>
            <a:r>
              <a:rPr kumimoji="1" lang="zh-TW" altLang="en-US" sz="3200" b="1" dirty="0">
                <a:solidFill>
                  <a:srgbClr val="000000"/>
                </a:solidFill>
                <a:latin typeface="Times New Roman" pitchFamily="18" charset="0"/>
                <a:ea typeface="新細明體" pitchFamily="18" charset="-120"/>
              </a:rPr>
              <a:t>不信的人的處境</a:t>
            </a:r>
            <a:r>
              <a:rPr kumimoji="1" lang="en-US" altLang="zh-TW" sz="3200" b="1" dirty="0">
                <a:solidFill>
                  <a:srgbClr val="000000"/>
                </a:solidFill>
                <a:latin typeface="Times New Roman" pitchFamily="18" charset="0"/>
                <a:ea typeface="新細明體" pitchFamily="18" charset="-120"/>
              </a:rPr>
              <a:t>)</a:t>
            </a:r>
            <a:r>
              <a:rPr kumimoji="1" lang="zh-TW" altLang="en-US" sz="3200" b="1" dirty="0">
                <a:solidFill>
                  <a:srgbClr val="000000"/>
                </a:solidFill>
                <a:latin typeface="Times New Roman" pitchFamily="18" charset="0"/>
                <a:ea typeface="新細明體" pitchFamily="18" charset="-120"/>
              </a:rPr>
              <a:t>或像在深海的黑暗中，浪上有浪，浪上有雲，層層的黑暗， 如果他伸出手，幾乎就看不到它 </a:t>
            </a:r>
            <a:r>
              <a:rPr kumimoji="1" lang="en-US" altLang="zh-TW" sz="3200" b="1" dirty="0">
                <a:solidFill>
                  <a:srgbClr val="000000"/>
                </a:solidFill>
                <a:latin typeface="Times New Roman" pitchFamily="18" charset="0"/>
                <a:ea typeface="新細明體" pitchFamily="18" charset="-120"/>
              </a:rPr>
              <a:t>....</a:t>
            </a:r>
            <a:r>
              <a:rPr kumimoji="1" lang="en-US" altLang="zh-TW" sz="300" dirty="0">
                <a:solidFill>
                  <a:srgbClr val="000000"/>
                </a:solidFill>
                <a:latin typeface="Times New Roman" pitchFamily="18" charset="0"/>
                <a:ea typeface="方正舒體" pitchFamily="65" charset="-120"/>
              </a:rPr>
              <a:t> </a:t>
            </a:r>
            <a:r>
              <a:rPr kumimoji="1" lang="zh-TW" altLang="en-US" dirty="0">
                <a:solidFill>
                  <a:srgbClr val="000000"/>
                </a:solidFill>
                <a:latin typeface="Times New Roman" pitchFamily="18" charset="0"/>
                <a:ea typeface="方正舒體" pitchFamily="65" charset="-120"/>
              </a:rPr>
              <a:t>」</a:t>
            </a:r>
          </a:p>
        </p:txBody>
      </p:sp>
      <p:sp>
        <p:nvSpPr>
          <p:cNvPr id="96260" name="Text Box 4"/>
          <p:cNvSpPr txBox="1">
            <a:spLocks noChangeArrowheads="1"/>
          </p:cNvSpPr>
          <p:nvPr/>
        </p:nvSpPr>
        <p:spPr bwMode="auto">
          <a:xfrm>
            <a:off x="5186809" y="5197035"/>
            <a:ext cx="3702291"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600" dirty="0">
                <a:solidFill>
                  <a:srgbClr val="000000"/>
                </a:solidFill>
                <a:latin typeface="Times New Roman" pitchFamily="18" charset="0"/>
                <a:ea typeface="新細明體" pitchFamily="18" charset="-120"/>
              </a:rPr>
              <a:t>（古蘭經 </a:t>
            </a:r>
            <a:r>
              <a:rPr kumimoji="1" lang="en-US" altLang="zh-TW" sz="2600" dirty="0">
                <a:solidFill>
                  <a:srgbClr val="000000"/>
                </a:solidFill>
                <a:latin typeface="Times New Roman" pitchFamily="18" charset="0"/>
                <a:ea typeface="新細明體" pitchFamily="18" charset="-120"/>
              </a:rPr>
              <a:t>24 </a:t>
            </a:r>
            <a:r>
              <a:rPr kumimoji="1" lang="zh-TW" altLang="en-US" sz="2600" dirty="0">
                <a:solidFill>
                  <a:srgbClr val="000000"/>
                </a:solidFill>
                <a:latin typeface="Times New Roman" pitchFamily="18" charset="0"/>
                <a:ea typeface="新細明體" pitchFamily="18" charset="-120"/>
              </a:rPr>
              <a:t>：</a:t>
            </a:r>
            <a:r>
              <a:rPr kumimoji="1" lang="en-US" altLang="zh-TW" sz="2600" dirty="0">
                <a:solidFill>
                  <a:srgbClr val="000000"/>
                </a:solidFill>
                <a:latin typeface="Times New Roman" pitchFamily="18" charset="0"/>
                <a:ea typeface="新細明體" pitchFamily="18" charset="-120"/>
              </a:rPr>
              <a:t>40 </a:t>
            </a:r>
            <a:r>
              <a:rPr kumimoji="1" lang="zh-TW" altLang="en-US" sz="2600" dirty="0" smtClean="0">
                <a:solidFill>
                  <a:srgbClr val="000000"/>
                </a:solidFill>
                <a:latin typeface="Times New Roman" pitchFamily="18" charset="0"/>
                <a:ea typeface="新細明體" pitchFamily="18" charset="-120"/>
              </a:rPr>
              <a:t>）</a:t>
            </a:r>
            <a:r>
              <a:rPr kumimoji="1" lang="en-US" altLang="zh-TW" sz="2600" dirty="0" smtClean="0">
                <a:solidFill>
                  <a:srgbClr val="000000"/>
                </a:solidFill>
                <a:latin typeface="Times New Roman" pitchFamily="18" charset="0"/>
                <a:ea typeface="新細明體" pitchFamily="18" charset="-120"/>
              </a:rPr>
              <a:t>*</a:t>
            </a:r>
            <a:endParaRPr kumimoji="1" lang="en-US" altLang="zh-TW" sz="1600" dirty="0">
              <a:solidFill>
                <a:srgbClr val="000000"/>
              </a:solidFill>
              <a:latin typeface="Times New Roman" pitchFamily="18" charset="0"/>
              <a:ea typeface="方正舒體" pitchFamily="65" charset="-120"/>
            </a:endParaRPr>
          </a:p>
        </p:txBody>
      </p:sp>
      <p:sp>
        <p:nvSpPr>
          <p:cNvPr id="6" name="文字方塊 5"/>
          <p:cNvSpPr txBox="1"/>
          <p:nvPr/>
        </p:nvSpPr>
        <p:spPr>
          <a:xfrm>
            <a:off x="3106738" y="246117"/>
            <a:ext cx="3700462" cy="923925"/>
          </a:xfrm>
          <a:prstGeom prst="rect">
            <a:avLst/>
          </a:prstGeom>
          <a:noFill/>
        </p:spPr>
        <p:txBody>
          <a:bodyPr>
            <a:spAutoFit/>
          </a:bodyPr>
          <a:lstStyle/>
          <a:p>
            <a:pPr algn="ctr">
              <a:buFontTx/>
              <a:buNone/>
              <a:defRPr/>
            </a:pPr>
            <a:r>
              <a:rPr lang="zh-TW" altLang="en-US" sz="5400" b="1" dirty="0">
                <a:solidFill>
                  <a:srgbClr val="2D2DB9">
                    <a:lumMod val="75000"/>
                  </a:srgbClr>
                </a:solidFill>
              </a:rPr>
              <a:t>海洋深處</a:t>
            </a:r>
          </a:p>
        </p:txBody>
      </p:sp>
      <p:sp>
        <p:nvSpPr>
          <p:cNvPr id="2" name="文字方塊 1"/>
          <p:cNvSpPr txBox="1"/>
          <p:nvPr/>
        </p:nvSpPr>
        <p:spPr>
          <a:xfrm>
            <a:off x="1067713" y="6024593"/>
            <a:ext cx="1636032" cy="400110"/>
          </a:xfrm>
          <a:prstGeom prst="rect">
            <a:avLst/>
          </a:prstGeom>
          <a:noFill/>
        </p:spPr>
        <p:txBody>
          <a:bodyPr wrap="square" rtlCol="0">
            <a:spAutoFit/>
          </a:bodyPr>
          <a:lstStyle/>
          <a:p>
            <a:pPr>
              <a:buFontTx/>
              <a:buNone/>
            </a:pPr>
            <a:r>
              <a:rPr kumimoji="1" lang="en-US" altLang="zh-TW" sz="2000" dirty="0" smtClean="0">
                <a:solidFill>
                  <a:srgbClr val="000000"/>
                </a:solidFill>
                <a:latin typeface="Times New Roman" pitchFamily="18" charset="0"/>
                <a:ea typeface="新細明體" pitchFamily="18" charset="-120"/>
              </a:rPr>
              <a:t>* </a:t>
            </a:r>
            <a:r>
              <a:rPr kumimoji="1" lang="zh-TW" altLang="en-US" sz="2000" dirty="0" smtClean="0">
                <a:solidFill>
                  <a:srgbClr val="000000"/>
                </a:solidFill>
                <a:latin typeface="Times New Roman" pitchFamily="18" charset="0"/>
                <a:ea typeface="新細明體" pitchFamily="18" charset="-120"/>
              </a:rPr>
              <a:t>馬金鵬譯</a:t>
            </a:r>
            <a:endParaRPr lang="zh-HK" altLang="en-US" dirty="0">
              <a:solidFill>
                <a:srgbClr val="000000"/>
              </a:solidFill>
            </a:endParaRPr>
          </a:p>
        </p:txBody>
      </p:sp>
    </p:spTree>
    <p:extLst>
      <p:ext uri="{BB962C8B-B14F-4D97-AF65-F5344CB8AC3E}">
        <p14:creationId xmlns:p14="http://schemas.microsoft.com/office/powerpoint/2010/main" xmlns="" val="3552964349"/>
      </p:ext>
    </p:extLst>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79450" y="1871663"/>
            <a:ext cx="8667750" cy="436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0988" indent="-280988" eaLnBrk="0" hangingPunct="0">
              <a:defRPr sz="3600">
                <a:solidFill>
                  <a:schemeClr val="tx1"/>
                </a:solidFill>
                <a:latin typeface="標楷體" pitchFamily="65" charset="-120"/>
                <a:ea typeface="標楷體" pitchFamily="65" charset="-120"/>
              </a:defRPr>
            </a:lvl1pPr>
            <a:lvl2pPr marL="954088" indent="-377825"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r>
              <a:rPr kumimoji="1" lang="zh-TW" altLang="en-US" sz="2800" b="1" dirty="0">
                <a:latin typeface="Times New Roman" pitchFamily="18" charset="0"/>
                <a:ea typeface="方正舒體" pitchFamily="65" charset="-120"/>
              </a:rPr>
              <a:t>朗教授確認經過現代科技的協助，我們發現深海確是漆黑的：</a:t>
            </a:r>
          </a:p>
          <a:p>
            <a:pPr lvl="1" eaLnBrk="1" hangingPunct="1">
              <a:buFont typeface="Wingdings" pitchFamily="2" charset="2"/>
              <a:buChar char="Ø"/>
            </a:pPr>
            <a:r>
              <a:rPr kumimoji="1" lang="zh-TW" altLang="en-US" sz="2800" b="1" dirty="0">
                <a:latin typeface="新細明體" pitchFamily="18" charset="-120"/>
                <a:ea typeface="新細明體" pitchFamily="18" charset="-120"/>
              </a:rPr>
              <a:t>海洋深水域的暗處約位於</a:t>
            </a:r>
            <a:r>
              <a:rPr kumimoji="1" lang="zh-TW" altLang="en-US" sz="2800" b="1" dirty="0">
                <a:latin typeface="Times New Roman" pitchFamily="18" charset="0"/>
                <a:ea typeface="新細明體" pitchFamily="18" charset="-120"/>
              </a:rPr>
              <a:t> </a:t>
            </a:r>
            <a:r>
              <a:rPr kumimoji="1" lang="en-US" altLang="zh-TW" sz="2800" b="1" dirty="0">
                <a:latin typeface="Times New Roman" pitchFamily="18" charset="0"/>
                <a:ea typeface="新細明體" pitchFamily="18" charset="-120"/>
              </a:rPr>
              <a:t>200</a:t>
            </a:r>
            <a:r>
              <a:rPr kumimoji="1" lang="zh-TW" altLang="en-US" sz="2800" b="1" dirty="0">
                <a:latin typeface="新細明體" pitchFamily="18" charset="-120"/>
                <a:ea typeface="新細明體" pitchFamily="18" charset="-120"/>
              </a:rPr>
              <a:t>米或以下的深度。</a:t>
            </a:r>
            <a:r>
              <a:rPr kumimoji="1" lang="zh-TW" altLang="en-US" sz="2800" b="1" dirty="0">
                <a:latin typeface="Times New Roman" pitchFamily="18" charset="0"/>
                <a:ea typeface="新細明體" pitchFamily="18" charset="-120"/>
              </a:rPr>
              <a:t> </a:t>
            </a:r>
            <a:r>
              <a:rPr kumimoji="1" lang="zh-TW" altLang="en-US" sz="2800" b="1" dirty="0">
                <a:latin typeface="新細明體" pitchFamily="18" charset="-120"/>
                <a:ea typeface="新細明體" pitchFamily="18" charset="-120"/>
              </a:rPr>
              <a:t>在這一深度，幾乎沒有光線。</a:t>
            </a:r>
            <a:r>
              <a:rPr kumimoji="1" lang="zh-TW" altLang="en-US" sz="2800" b="1" dirty="0">
                <a:latin typeface="Times New Roman" pitchFamily="18" charset="0"/>
                <a:ea typeface="方正舒體" pitchFamily="65" charset="-120"/>
              </a:rPr>
              <a:t> </a:t>
            </a:r>
          </a:p>
          <a:p>
            <a:pPr lvl="1" eaLnBrk="1" hangingPunct="1">
              <a:buFont typeface="Wingdings" pitchFamily="2" charset="2"/>
              <a:buChar char="Ø"/>
            </a:pPr>
            <a:r>
              <a:rPr kumimoji="1" lang="en-US" altLang="zh-TW" sz="2800" b="1" dirty="0">
                <a:latin typeface="Times New Roman" pitchFamily="18" charset="0"/>
                <a:ea typeface="新細明體" pitchFamily="18" charset="-120"/>
              </a:rPr>
              <a:t>1,000 </a:t>
            </a:r>
            <a:r>
              <a:rPr kumimoji="1" lang="zh-TW" altLang="en-US" sz="2800" b="1" dirty="0">
                <a:latin typeface="新細明體" pitchFamily="18" charset="-120"/>
                <a:ea typeface="新細明體" pitchFamily="18" charset="-120"/>
              </a:rPr>
              <a:t>米以下則完全沒有光線。</a:t>
            </a:r>
            <a:r>
              <a:rPr kumimoji="1" lang="zh-TW" altLang="en-US" sz="2800" b="1" dirty="0">
                <a:latin typeface="Times New Roman" pitchFamily="18" charset="0"/>
                <a:ea typeface="方正舒體" pitchFamily="65" charset="-120"/>
              </a:rPr>
              <a:t> </a:t>
            </a:r>
          </a:p>
          <a:p>
            <a:pPr lvl="1" eaLnBrk="1" hangingPunct="1">
              <a:buFont typeface="Wingdings" pitchFamily="2" charset="2"/>
              <a:buChar char="Ø"/>
            </a:pPr>
            <a:r>
              <a:rPr kumimoji="1" lang="zh-TW" altLang="en-US" sz="2800" b="1" dirty="0">
                <a:latin typeface="新細明體" pitchFamily="18" charset="-120"/>
                <a:ea typeface="新細明體" pitchFamily="18" charset="-120"/>
              </a:rPr>
              <a:t>若無</a:t>
            </a:r>
            <a:r>
              <a:rPr kumimoji="1" lang="zh-TW" altLang="en-US" sz="2800" b="1" dirty="0" smtClean="0">
                <a:latin typeface="新細明體" pitchFamily="18" charset="-120"/>
                <a:ea typeface="新細明體" pitchFamily="18" charset="-120"/>
              </a:rPr>
              <a:t>潛艇</a:t>
            </a:r>
            <a:r>
              <a:rPr kumimoji="1" lang="zh-TW" altLang="en-US" sz="2800" b="1" dirty="0">
                <a:latin typeface="新細明體" pitchFamily="18" charset="-120"/>
                <a:ea typeface="新細明體" pitchFamily="18" charset="-120"/>
              </a:rPr>
              <a:t>或特殊裝備輔助，人類無法潛到</a:t>
            </a:r>
            <a:r>
              <a:rPr kumimoji="1" lang="zh-TW" altLang="en-US" sz="2800" b="1" dirty="0">
                <a:latin typeface="Times New Roman" pitchFamily="18" charset="0"/>
                <a:ea typeface="新細明體" pitchFamily="18" charset="-120"/>
              </a:rPr>
              <a:t> </a:t>
            </a:r>
            <a:r>
              <a:rPr kumimoji="1" lang="en-US" altLang="zh-TW" sz="2800" b="1" dirty="0">
                <a:latin typeface="Times New Roman" pitchFamily="18" charset="0"/>
                <a:ea typeface="新細明體" pitchFamily="18" charset="-120"/>
              </a:rPr>
              <a:t>40 </a:t>
            </a:r>
            <a:r>
              <a:rPr kumimoji="1" lang="zh-TW" altLang="en-US" sz="2800" b="1" dirty="0">
                <a:latin typeface="新細明體" pitchFamily="18" charset="-120"/>
                <a:ea typeface="新細明體" pitchFamily="18" charset="-120"/>
              </a:rPr>
              <a:t>米以下</a:t>
            </a:r>
            <a:r>
              <a:rPr kumimoji="1" lang="zh-TW" altLang="en-US" sz="2800" dirty="0">
                <a:latin typeface="新細明體" pitchFamily="18" charset="-120"/>
                <a:ea typeface="新細明體" pitchFamily="18" charset="-120"/>
              </a:rPr>
              <a:t>。</a:t>
            </a:r>
            <a:r>
              <a:rPr kumimoji="1" lang="zh-TW" altLang="en-US" sz="2800" dirty="0">
                <a:latin typeface="Times New Roman" pitchFamily="18" charset="0"/>
                <a:ea typeface="方正舒體" pitchFamily="65" charset="-120"/>
              </a:rPr>
              <a:t> </a:t>
            </a:r>
          </a:p>
          <a:p>
            <a:pPr lvl="1" eaLnBrk="1" hangingPunct="1">
              <a:buFont typeface="Wingdings" pitchFamily="2" charset="2"/>
              <a:buChar char="Ø"/>
            </a:pPr>
            <a:endParaRPr kumimoji="1" lang="zh-TW" altLang="en-US" sz="2800" dirty="0">
              <a:latin typeface="Times New Roman" pitchFamily="18" charset="0"/>
              <a:ea typeface="方正舒體" pitchFamily="65" charset="-120"/>
            </a:endParaRPr>
          </a:p>
        </p:txBody>
      </p:sp>
      <p:sp>
        <p:nvSpPr>
          <p:cNvPr id="4" name="文字方塊 3"/>
          <p:cNvSpPr txBox="1"/>
          <p:nvPr/>
        </p:nvSpPr>
        <p:spPr>
          <a:xfrm>
            <a:off x="3106738" y="246067"/>
            <a:ext cx="3700462" cy="923925"/>
          </a:xfrm>
          <a:prstGeom prst="rect">
            <a:avLst/>
          </a:prstGeom>
          <a:noFill/>
        </p:spPr>
        <p:txBody>
          <a:bodyPr>
            <a:spAutoFit/>
          </a:bodyPr>
          <a:lstStyle/>
          <a:p>
            <a:pPr algn="ctr">
              <a:buFontTx/>
              <a:buNone/>
              <a:defRPr/>
            </a:pPr>
            <a:r>
              <a:rPr lang="zh-TW" altLang="en-US" sz="5400" b="1" dirty="0">
                <a:solidFill>
                  <a:schemeClr val="accent6">
                    <a:lumMod val="75000"/>
                  </a:schemeClr>
                </a:solidFill>
              </a:rPr>
              <a:t>海洋深處</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4">
                                            <p:txEl>
                                              <p:pRg st="2" end="2"/>
                                            </p:txEl>
                                          </p:spTgt>
                                        </p:tgtEl>
                                        <p:attrNameLst>
                                          <p:attrName>style.visibility</p:attrName>
                                        </p:attrNameLst>
                                      </p:cBhvr>
                                      <p:to>
                                        <p:strVal val="visible"/>
                                      </p:to>
                                    </p:set>
                                    <p:animEffect transition="in" filter="dissolve">
                                      <p:cBhvr>
                                        <p:cTn id="7" dur="500"/>
                                        <p:tgtEl>
                                          <p:spTgt spid="3891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914">
                                            <p:txEl>
                                              <p:pRg st="3" end="3"/>
                                            </p:txEl>
                                          </p:spTgt>
                                        </p:tgtEl>
                                        <p:attrNameLst>
                                          <p:attrName>style.visibility</p:attrName>
                                        </p:attrNameLst>
                                      </p:cBhvr>
                                      <p:to>
                                        <p:strVal val="visible"/>
                                      </p:to>
                                    </p:set>
                                    <p:animEffect transition="in" filter="dissolve">
                                      <p:cBhvr>
                                        <p:cTn id="12" dur="500"/>
                                        <p:tgtEl>
                                          <p:spTgt spid="389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2" descr="ocean_darknes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5861050" cy="431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Text Box 3"/>
          <p:cNvSpPr txBox="1">
            <a:spLocks noChangeArrowheads="1"/>
          </p:cNvSpPr>
          <p:nvPr/>
        </p:nvSpPr>
        <p:spPr bwMode="auto">
          <a:xfrm>
            <a:off x="815977" y="4219575"/>
            <a:ext cx="8531225"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a:latin typeface="新細明體" pitchFamily="18" charset="-120"/>
              </a:rPr>
              <a:t>海平面會反射</a:t>
            </a:r>
            <a:r>
              <a:rPr kumimoji="1" lang="zh-TW" altLang="en-US">
                <a:latin typeface="Times New Roman" pitchFamily="18" charset="0"/>
              </a:rPr>
              <a:t> </a:t>
            </a:r>
            <a:r>
              <a:rPr kumimoji="1" lang="en-US" altLang="zh-TW">
                <a:latin typeface="Times New Roman" pitchFamily="18" charset="0"/>
              </a:rPr>
              <a:t>3% </a:t>
            </a:r>
            <a:r>
              <a:rPr kumimoji="1" lang="zh-TW" altLang="en-US">
                <a:latin typeface="新細明體" pitchFamily="18" charset="-120"/>
              </a:rPr>
              <a:t>到</a:t>
            </a:r>
            <a:r>
              <a:rPr kumimoji="1" lang="zh-TW" altLang="en-US">
                <a:latin typeface="Times New Roman" pitchFamily="18" charset="0"/>
              </a:rPr>
              <a:t> </a:t>
            </a:r>
            <a:r>
              <a:rPr kumimoji="1" lang="en-US" altLang="zh-TW">
                <a:latin typeface="Times New Roman" pitchFamily="18" charset="0"/>
              </a:rPr>
              <a:t>30% </a:t>
            </a:r>
            <a:r>
              <a:rPr kumimoji="1" lang="zh-TW" altLang="en-US">
                <a:latin typeface="新細明體" pitchFamily="18" charset="-120"/>
              </a:rPr>
              <a:t>的陽光。</a:t>
            </a:r>
            <a:r>
              <a:rPr kumimoji="1" lang="zh-TW" altLang="en-US">
                <a:latin typeface="Times New Roman" pitchFamily="18" charset="0"/>
              </a:rPr>
              <a:t> </a:t>
            </a:r>
            <a:r>
              <a:rPr kumimoji="1" lang="zh-TW" altLang="en-US">
                <a:latin typeface="新細明體" pitchFamily="18" charset="-120"/>
              </a:rPr>
              <a:t>因此除了藍光之外，光譜中的七種色彩幾乎會在前</a:t>
            </a:r>
            <a:r>
              <a:rPr kumimoji="1" lang="zh-TW" altLang="en-US">
                <a:latin typeface="Times New Roman" pitchFamily="18" charset="0"/>
              </a:rPr>
              <a:t> </a:t>
            </a:r>
            <a:r>
              <a:rPr kumimoji="1" lang="en-US" altLang="zh-TW">
                <a:latin typeface="Times New Roman" pitchFamily="18" charset="0"/>
              </a:rPr>
              <a:t>200 </a:t>
            </a:r>
            <a:r>
              <a:rPr kumimoji="1" lang="zh-TW" altLang="en-US">
                <a:latin typeface="新細明體" pitchFamily="18" charset="-120"/>
              </a:rPr>
              <a:t>米逐一被吸收。</a:t>
            </a:r>
            <a:r>
              <a:rPr kumimoji="1" lang="zh-TW" altLang="en-US">
                <a:latin typeface="Times New Roman" pitchFamily="18" charset="0"/>
              </a:rPr>
              <a:t> </a:t>
            </a:r>
          </a:p>
        </p:txBody>
      </p:sp>
      <p:sp>
        <p:nvSpPr>
          <p:cNvPr id="39940" name="Text Box 4"/>
          <p:cNvSpPr txBox="1">
            <a:spLocks noChangeArrowheads="1"/>
          </p:cNvSpPr>
          <p:nvPr/>
        </p:nvSpPr>
        <p:spPr bwMode="auto">
          <a:xfrm>
            <a:off x="1046165" y="6216654"/>
            <a:ext cx="77866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800">
                <a:latin typeface="Times New Roman" pitchFamily="18" charset="0"/>
                <a:ea typeface="新細明體" pitchFamily="18" charset="-120"/>
              </a:rPr>
              <a:t>[   Elder(</a:t>
            </a:r>
            <a:r>
              <a:rPr kumimoji="1" lang="zh-TW" altLang="en-US" sz="1800">
                <a:latin typeface="新細明體" pitchFamily="18" charset="-120"/>
                <a:ea typeface="新細明體" pitchFamily="18" charset="-120"/>
              </a:rPr>
              <a:t>愛爾德</a:t>
            </a:r>
            <a:r>
              <a:rPr kumimoji="1" lang="en-US" altLang="zh-TW" sz="1800">
                <a:latin typeface="Times New Roman" pitchFamily="18" charset="0"/>
                <a:ea typeface="新細明體" pitchFamily="18" charset="-120"/>
              </a:rPr>
              <a:t>) &amp;</a:t>
            </a:r>
            <a:r>
              <a:rPr kumimoji="1" lang="zh-TW" altLang="en-US" sz="1800">
                <a:latin typeface="Times New Roman" pitchFamily="18" charset="0"/>
                <a:ea typeface="新細明體" pitchFamily="18" charset="-120"/>
              </a:rPr>
              <a:t> </a:t>
            </a:r>
            <a:r>
              <a:rPr kumimoji="1" lang="en-US" altLang="zh-TW" sz="1800">
                <a:latin typeface="Times New Roman" pitchFamily="18" charset="0"/>
                <a:ea typeface="新細明體" pitchFamily="18" charset="-120"/>
              </a:rPr>
              <a:t>Pernetta(</a:t>
            </a:r>
            <a:r>
              <a:rPr kumimoji="1" lang="zh-TW" altLang="en-US" sz="1800">
                <a:latin typeface="新細明體" pitchFamily="18" charset="-120"/>
                <a:ea typeface="新細明體" pitchFamily="18" charset="-120"/>
              </a:rPr>
              <a:t>巴內特</a:t>
            </a:r>
            <a:r>
              <a:rPr kumimoji="1" lang="en-US" altLang="zh-TW" sz="1800">
                <a:latin typeface="Times New Roman" pitchFamily="18" charset="0"/>
                <a:ea typeface="新細明體" pitchFamily="18" charset="-120"/>
              </a:rPr>
              <a:t>), </a:t>
            </a:r>
            <a:r>
              <a:rPr kumimoji="1" lang="en-US" altLang="zh-TW" sz="1800" i="1"/>
              <a:t>Oceans</a:t>
            </a:r>
            <a:r>
              <a:rPr kumimoji="1" lang="en-US" altLang="zh-TW" sz="1800"/>
              <a:t> 《</a:t>
            </a:r>
            <a:r>
              <a:rPr kumimoji="1" lang="zh-TW" altLang="en-US" sz="1800"/>
              <a:t>海洋</a:t>
            </a:r>
            <a:r>
              <a:rPr kumimoji="1" lang="en-US" altLang="zh-TW" sz="1800"/>
              <a:t>》. p.</a:t>
            </a:r>
            <a:r>
              <a:rPr kumimoji="1" lang="zh-TW" altLang="en-US" sz="1800">
                <a:latin typeface="Times New Roman" pitchFamily="18" charset="0"/>
                <a:ea typeface="新細明體" pitchFamily="18" charset="-120"/>
              </a:rPr>
              <a:t> </a:t>
            </a:r>
            <a:r>
              <a:rPr kumimoji="1" lang="en-US" altLang="zh-TW" sz="1800">
                <a:latin typeface="Times New Roman" pitchFamily="18" charset="0"/>
                <a:ea typeface="新細明體" pitchFamily="18" charset="-120"/>
              </a:rPr>
              <a:t>27 ] </a:t>
            </a:r>
          </a:p>
        </p:txBody>
      </p:sp>
      <p:sp>
        <p:nvSpPr>
          <p:cNvPr id="98309" name="Text Box 6"/>
          <p:cNvSpPr txBox="1">
            <a:spLocks noChangeArrowheads="1"/>
          </p:cNvSpPr>
          <p:nvPr/>
        </p:nvSpPr>
        <p:spPr bwMode="auto">
          <a:xfrm>
            <a:off x="5849938" y="1228729"/>
            <a:ext cx="3844926"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r>
              <a:rPr kumimoji="1" lang="zh-TW" altLang="en-US" sz="2400" b="1">
                <a:solidFill>
                  <a:srgbClr val="FF0000"/>
                </a:solidFill>
              </a:rPr>
              <a:t>紅光</a:t>
            </a:r>
            <a:r>
              <a:rPr kumimoji="1" lang="zh-TW" altLang="en-US" sz="2200"/>
              <a:t>：在 </a:t>
            </a:r>
            <a:r>
              <a:rPr kumimoji="1" lang="en-US" altLang="zh-TW" sz="2200" b="1"/>
              <a:t>10</a:t>
            </a:r>
            <a:r>
              <a:rPr kumimoji="1" lang="zh-TW" altLang="en-US" sz="2200"/>
              <a:t>米內被吸收</a:t>
            </a:r>
          </a:p>
          <a:p>
            <a:pPr eaLnBrk="1" hangingPunct="1"/>
            <a:r>
              <a:rPr kumimoji="1" lang="zh-TW" altLang="en-US" sz="2400" b="1">
                <a:solidFill>
                  <a:srgbClr val="FF6600"/>
                </a:solidFill>
              </a:rPr>
              <a:t>橙光</a:t>
            </a:r>
            <a:r>
              <a:rPr kumimoji="1" lang="zh-TW" altLang="en-US" sz="2200"/>
              <a:t>：在 </a:t>
            </a:r>
            <a:r>
              <a:rPr kumimoji="1" lang="en-US" altLang="zh-TW" sz="2200" b="1"/>
              <a:t>30</a:t>
            </a:r>
            <a:r>
              <a:rPr kumimoji="1" lang="zh-TW" altLang="en-US" sz="2200"/>
              <a:t>來內被吸收</a:t>
            </a:r>
          </a:p>
          <a:p>
            <a:pPr eaLnBrk="1" hangingPunct="1"/>
            <a:r>
              <a:rPr kumimoji="1" lang="zh-TW" altLang="en-US" sz="2400" b="1">
                <a:solidFill>
                  <a:srgbClr val="FF9900"/>
                </a:solidFill>
              </a:rPr>
              <a:t>黃光</a:t>
            </a:r>
            <a:r>
              <a:rPr kumimoji="1" lang="zh-TW" altLang="en-US" sz="2200"/>
              <a:t>：在 </a:t>
            </a:r>
            <a:r>
              <a:rPr kumimoji="1" lang="en-US" altLang="zh-TW" sz="2200" b="1"/>
              <a:t>50</a:t>
            </a:r>
            <a:r>
              <a:rPr kumimoji="1" lang="zh-TW" altLang="en-US" sz="2200"/>
              <a:t>米內被吸收</a:t>
            </a:r>
          </a:p>
          <a:p>
            <a:pPr eaLnBrk="1" hangingPunct="1"/>
            <a:r>
              <a:rPr kumimoji="1" lang="zh-TW" altLang="en-US" sz="2400" b="1">
                <a:solidFill>
                  <a:srgbClr val="008000"/>
                </a:solidFill>
              </a:rPr>
              <a:t>綠光</a:t>
            </a:r>
            <a:r>
              <a:rPr kumimoji="1" lang="zh-TW" altLang="en-US" sz="2200"/>
              <a:t>：在</a:t>
            </a:r>
            <a:r>
              <a:rPr kumimoji="1" lang="en-US" altLang="zh-TW" sz="2200" b="1"/>
              <a:t>100</a:t>
            </a:r>
            <a:r>
              <a:rPr kumimoji="1" lang="zh-TW" altLang="en-US" sz="2200"/>
              <a:t>米內被吸收</a:t>
            </a:r>
          </a:p>
          <a:p>
            <a:pPr eaLnBrk="1" hangingPunct="1"/>
            <a:r>
              <a:rPr kumimoji="1" lang="zh-TW" altLang="en-US" sz="2400" b="1">
                <a:solidFill>
                  <a:srgbClr val="3333CC"/>
                </a:solidFill>
              </a:rPr>
              <a:t>藍光</a:t>
            </a:r>
            <a:r>
              <a:rPr kumimoji="1" lang="zh-TW" altLang="en-US" sz="2200"/>
              <a:t>：在</a:t>
            </a:r>
            <a:r>
              <a:rPr kumimoji="1" lang="en-US" altLang="zh-TW" sz="2200" b="1"/>
              <a:t>200</a:t>
            </a:r>
            <a:r>
              <a:rPr kumimoji="1" lang="zh-TW" altLang="en-US" sz="2200"/>
              <a:t>米內被吸收</a:t>
            </a:r>
          </a:p>
        </p:txBody>
      </p:sp>
      <p:sp>
        <p:nvSpPr>
          <p:cNvPr id="7" name="文字方塊 6"/>
          <p:cNvSpPr txBox="1"/>
          <p:nvPr/>
        </p:nvSpPr>
        <p:spPr>
          <a:xfrm>
            <a:off x="3106738" y="246067"/>
            <a:ext cx="3700462" cy="923925"/>
          </a:xfrm>
          <a:prstGeom prst="rect">
            <a:avLst/>
          </a:prstGeom>
          <a:noFill/>
        </p:spPr>
        <p:txBody>
          <a:bodyPr>
            <a:spAutoFit/>
          </a:bodyPr>
          <a:lstStyle/>
          <a:p>
            <a:pPr algn="ctr">
              <a:buFontTx/>
              <a:buNone/>
              <a:defRPr/>
            </a:pPr>
            <a:r>
              <a:rPr lang="zh-TW" altLang="en-US" sz="5400" b="1" dirty="0">
                <a:solidFill>
                  <a:schemeClr val="accent6">
                    <a:lumMod val="75000"/>
                  </a:schemeClr>
                </a:solidFill>
              </a:rPr>
              <a:t>海洋深處</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dissolve">
                                      <p:cBhvr>
                                        <p:cTn id="7" dur="500"/>
                                        <p:tgtEl>
                                          <p:spTgt spid="3993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9940"/>
                                        </p:tgtEl>
                                        <p:attrNameLst>
                                          <p:attrName>style.visibility</p:attrName>
                                        </p:attrNameLst>
                                      </p:cBhvr>
                                      <p:to>
                                        <p:strVal val="visible"/>
                                      </p:to>
                                    </p:set>
                                    <p:animEffect transition="in" filter="dissolve">
                                      <p:cBhvr>
                                        <p:cTn id="10"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3994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825500" y="914400"/>
            <a:ext cx="8502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endParaRPr kumimoji="1" lang="zh-TW" altLang="en-US" sz="2400">
              <a:latin typeface="Times New Roman" pitchFamily="18" charset="0"/>
              <a:ea typeface="方正舒體" pitchFamily="65" charset="-120"/>
            </a:endParaRPr>
          </a:p>
        </p:txBody>
      </p:sp>
      <p:sp>
        <p:nvSpPr>
          <p:cNvPr id="40963" name="Text Box 3"/>
          <p:cNvSpPr txBox="1">
            <a:spLocks noChangeArrowheads="1"/>
          </p:cNvSpPr>
          <p:nvPr/>
        </p:nvSpPr>
        <p:spPr bwMode="auto">
          <a:xfrm>
            <a:off x="577850" y="1277941"/>
            <a:ext cx="8750300"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76238" indent="-3762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r>
              <a:rPr kumimoji="1" lang="zh-TW" altLang="en-US" sz="3200">
                <a:solidFill>
                  <a:srgbClr val="000000"/>
                </a:solidFill>
                <a:latin typeface="Times New Roman" pitchFamily="18" charset="0"/>
                <a:ea typeface="新細明體" pitchFamily="18" charset="-120"/>
              </a:rPr>
              <a:t>以上的</a:t>
            </a:r>
            <a:r>
              <a:rPr kumimoji="1" lang="en-US" altLang="zh-TW" sz="3200">
                <a:solidFill>
                  <a:srgbClr val="000000"/>
                </a:solidFill>
                <a:latin typeface="Times New Roman" pitchFamily="18" charset="0"/>
                <a:ea typeface="新細明體" pitchFamily="18" charset="-120"/>
              </a:rPr>
              <a:t>《</a:t>
            </a:r>
            <a:r>
              <a:rPr kumimoji="1" lang="zh-TW" altLang="en-US" sz="3200">
                <a:solidFill>
                  <a:srgbClr val="000000"/>
                </a:solidFill>
                <a:latin typeface="Times New Roman" pitchFamily="18" charset="0"/>
                <a:ea typeface="新細明體" pitchFamily="18" charset="-120"/>
              </a:rPr>
              <a:t>古蘭經</a:t>
            </a:r>
            <a:r>
              <a:rPr kumimoji="1" lang="en-US" altLang="zh-TW" sz="3200">
                <a:solidFill>
                  <a:srgbClr val="000000"/>
                </a:solidFill>
                <a:latin typeface="Times New Roman" pitchFamily="18" charset="0"/>
                <a:ea typeface="新細明體" pitchFamily="18" charset="-120"/>
              </a:rPr>
              <a:t>》</a:t>
            </a:r>
            <a:r>
              <a:rPr kumimoji="1" lang="zh-TW" altLang="en-US" sz="3200">
                <a:solidFill>
                  <a:srgbClr val="000000"/>
                </a:solidFill>
                <a:latin typeface="Times New Roman" pitchFamily="18" charset="0"/>
                <a:ea typeface="新細明體" pitchFamily="18" charset="-120"/>
              </a:rPr>
              <a:t>：</a:t>
            </a:r>
            <a:r>
              <a:rPr kumimoji="1" lang="zh-TW" altLang="en-US" sz="3200" b="1">
                <a:solidFill>
                  <a:srgbClr val="000000"/>
                </a:solidFill>
                <a:latin typeface="Times New Roman" pitchFamily="18" charset="0"/>
                <a:ea typeface="新細明體" pitchFamily="18" charset="-120"/>
              </a:rPr>
              <a:t>「</a:t>
            </a:r>
            <a:r>
              <a:rPr kumimoji="1" lang="en-US" altLang="zh-TW" sz="3200" b="1">
                <a:solidFill>
                  <a:srgbClr val="000000"/>
                </a:solidFill>
                <a:latin typeface="Times New Roman" pitchFamily="18" charset="0"/>
                <a:ea typeface="新細明體" pitchFamily="18" charset="-120"/>
              </a:rPr>
              <a:t>...</a:t>
            </a:r>
            <a:r>
              <a:rPr kumimoji="1" lang="zh-TW" altLang="en-US" b="1"/>
              <a:t>在深海的黑暗中，浪上有浪，浪上有雲，層層的黑暗</a:t>
            </a:r>
            <a:r>
              <a:rPr kumimoji="1" lang="en-US" altLang="zh-TW" sz="3200" b="1">
                <a:solidFill>
                  <a:srgbClr val="000000"/>
                </a:solidFill>
                <a:latin typeface="Times New Roman" pitchFamily="18" charset="0"/>
                <a:ea typeface="新細明體" pitchFamily="18" charset="-120"/>
              </a:rPr>
              <a:t>....</a:t>
            </a:r>
            <a:r>
              <a:rPr kumimoji="1" lang="zh-TW" altLang="en-US" sz="3200" b="1">
                <a:solidFill>
                  <a:srgbClr val="000000"/>
                </a:solidFill>
                <a:latin typeface="Times New Roman" pitchFamily="18" charset="0"/>
                <a:ea typeface="新細明體" pitchFamily="18" charset="-120"/>
              </a:rPr>
              <a:t>」</a:t>
            </a:r>
          </a:p>
          <a:p>
            <a:pPr eaLnBrk="1" hangingPunct="1"/>
            <a:r>
              <a:rPr kumimoji="1" lang="zh-TW" altLang="en-US" sz="3200">
                <a:solidFill>
                  <a:srgbClr val="000000"/>
                </a:solidFill>
                <a:latin typeface="Times New Roman" pitchFamily="18" charset="0"/>
                <a:ea typeface="新細明體" pitchFamily="18" charset="-120"/>
              </a:rPr>
              <a:t>海洋的深水域上波濤澎湃，而這些波浪之上又是另一層波浪</a:t>
            </a:r>
          </a:p>
          <a:p>
            <a:pPr eaLnBrk="1" hangingPunct="1"/>
            <a:r>
              <a:rPr kumimoji="1" lang="zh-TW" altLang="en-US" sz="3200">
                <a:solidFill>
                  <a:srgbClr val="000000"/>
                </a:solidFill>
                <a:latin typeface="Times New Roman" pitchFamily="18" charset="0"/>
                <a:ea typeface="新細明體" pitchFamily="18" charset="-120"/>
              </a:rPr>
              <a:t>很明顯的，最頂層的波浪即是我們所見的海平面波浪，因爲</a:t>
            </a:r>
            <a:r>
              <a:rPr kumimoji="1" lang="en-US" altLang="zh-TW" sz="3200">
                <a:solidFill>
                  <a:srgbClr val="000000"/>
                </a:solidFill>
                <a:latin typeface="Times New Roman" pitchFamily="18" charset="0"/>
                <a:ea typeface="新細明體" pitchFamily="18" charset="-120"/>
              </a:rPr>
              <a:t>《</a:t>
            </a:r>
            <a:r>
              <a:rPr kumimoji="1" lang="zh-TW" altLang="en-US" sz="3200">
                <a:solidFill>
                  <a:srgbClr val="000000"/>
                </a:solidFill>
                <a:latin typeface="Times New Roman" pitchFamily="18" charset="0"/>
                <a:ea typeface="新細明體" pitchFamily="18" charset="-120"/>
              </a:rPr>
              <a:t>古蘭經</a:t>
            </a:r>
            <a:r>
              <a:rPr kumimoji="1" lang="en-US" altLang="zh-TW" sz="3200">
                <a:solidFill>
                  <a:srgbClr val="000000"/>
                </a:solidFill>
                <a:latin typeface="Times New Roman" pitchFamily="18" charset="0"/>
                <a:ea typeface="新細明體" pitchFamily="18" charset="-120"/>
              </a:rPr>
              <a:t>》</a:t>
            </a:r>
            <a:r>
              <a:rPr kumimoji="1" lang="zh-TW" altLang="en-US" sz="3200">
                <a:solidFill>
                  <a:srgbClr val="000000"/>
                </a:solidFill>
                <a:latin typeface="Times New Roman" pitchFamily="18" charset="0"/>
                <a:ea typeface="新細明體" pitchFamily="18" charset="-120"/>
              </a:rPr>
              <a:t>章節中提到其上爲雲</a:t>
            </a:r>
          </a:p>
          <a:p>
            <a:pPr eaLnBrk="1" hangingPunct="1"/>
            <a:r>
              <a:rPr kumimoji="1" lang="zh-TW" altLang="en-US" sz="3200">
                <a:solidFill>
                  <a:srgbClr val="000000"/>
                </a:solidFill>
                <a:latin typeface="Times New Roman" pitchFamily="18" charset="0"/>
                <a:ea typeface="新細明體" pitchFamily="18" charset="-120"/>
              </a:rPr>
              <a:t>下層的波浪又是什麽？ 科學家最近發現不同密度層之間的銜接處存在「內波」</a:t>
            </a:r>
            <a:endParaRPr kumimoji="1" lang="zh-TW" altLang="en-US" sz="3200">
              <a:latin typeface="Times New Roman" pitchFamily="18" charset="0"/>
              <a:ea typeface="新細明體" pitchFamily="18" charset="-120"/>
            </a:endParaRPr>
          </a:p>
          <a:p>
            <a:pPr eaLnBrk="1" hangingPunct="1"/>
            <a:endParaRPr kumimoji="1" lang="zh-TW" altLang="en-US" sz="3200">
              <a:latin typeface="Times New Roman" pitchFamily="18" charset="0"/>
              <a:ea typeface="方正舒體" pitchFamily="65" charset="-120"/>
            </a:endParaRPr>
          </a:p>
        </p:txBody>
      </p:sp>
      <p:sp>
        <p:nvSpPr>
          <p:cNvPr id="5" name="文字方塊 4"/>
          <p:cNvSpPr txBox="1"/>
          <p:nvPr/>
        </p:nvSpPr>
        <p:spPr>
          <a:xfrm>
            <a:off x="3106738" y="246067"/>
            <a:ext cx="3700462" cy="923925"/>
          </a:xfrm>
          <a:prstGeom prst="rect">
            <a:avLst/>
          </a:prstGeom>
          <a:noFill/>
        </p:spPr>
        <p:txBody>
          <a:bodyPr>
            <a:spAutoFit/>
          </a:bodyPr>
          <a:lstStyle/>
          <a:p>
            <a:pPr algn="ctr">
              <a:buFontTx/>
              <a:buNone/>
              <a:defRPr/>
            </a:pPr>
            <a:r>
              <a:rPr lang="zh-TW" altLang="en-US" sz="5400" b="1" dirty="0">
                <a:solidFill>
                  <a:schemeClr val="accent6">
                    <a:lumMod val="75000"/>
                  </a:schemeClr>
                </a:solidFill>
              </a:rPr>
              <a:t>海洋深處</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dissolve">
                                      <p:cBhvr>
                                        <p:cTn id="7" dur="500"/>
                                        <p:tgtEl>
                                          <p:spTgt spid="4096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dissolve">
                                      <p:cBhvr>
                                        <p:cTn id="12" dur="500"/>
                                        <p:tgtEl>
                                          <p:spTgt spid="409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963">
                                            <p:txEl>
                                              <p:pRg st="3" end="3"/>
                                            </p:txEl>
                                          </p:spTgt>
                                        </p:tgtEl>
                                        <p:attrNameLst>
                                          <p:attrName>style.visibility</p:attrName>
                                        </p:attrNameLst>
                                      </p:cBhvr>
                                      <p:to>
                                        <p:strVal val="visible"/>
                                      </p:to>
                                    </p:set>
                                    <p:animEffect transition="in" filter="dissolve">
                                      <p:cBhvr>
                                        <p:cTn id="17" dur="500"/>
                                        <p:tgtEl>
                                          <p:spTgt spid="409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xfrm>
            <a:off x="1485900" y="476250"/>
            <a:ext cx="7677150" cy="1106488"/>
          </a:xfrm>
        </p:spPr>
        <p:txBody>
          <a:bodyPr/>
          <a:lstStyle/>
          <a:p>
            <a:pPr algn="ctr" eaLnBrk="1" hangingPunct="1">
              <a:defRPr/>
            </a:pPr>
            <a:r>
              <a:rPr lang="zh-TW" altLang="en-US" sz="6000" b="1" dirty="0" smtClean="0">
                <a:solidFill>
                  <a:srgbClr val="FFFF00"/>
                </a:solidFill>
                <a:latin typeface="標楷體" pitchFamily="65" charset="-120"/>
                <a:ea typeface="標楷體" pitchFamily="65" charset="-120"/>
              </a:rPr>
              <a:t>宇宙在擴展中</a:t>
            </a:r>
          </a:p>
        </p:txBody>
      </p:sp>
      <p:sp>
        <p:nvSpPr>
          <p:cNvPr id="12291" name="Rectangle 3"/>
          <p:cNvSpPr>
            <a:spLocks noGrp="1" noChangeArrowheads="1"/>
          </p:cNvSpPr>
          <p:nvPr>
            <p:ph type="body" idx="1"/>
          </p:nvPr>
        </p:nvSpPr>
        <p:spPr>
          <a:xfrm>
            <a:off x="742950" y="1905000"/>
            <a:ext cx="8420100" cy="3810000"/>
          </a:xfrm>
        </p:spPr>
        <p:txBody>
          <a:bodyPr/>
          <a:lstStyle/>
          <a:p>
            <a:pPr marL="571500" indent="-571500" algn="ctr" eaLnBrk="1" hangingPunct="1">
              <a:lnSpc>
                <a:spcPct val="200000"/>
              </a:lnSpc>
              <a:buFont typeface="Monotype Sorts" pitchFamily="2" charset="2"/>
              <a:buNone/>
              <a:defRPr/>
            </a:pPr>
            <a:r>
              <a:rPr lang="zh-TW" altLang="en-US" sz="4000" dirty="0" smtClean="0">
                <a:latin typeface="+mn-ea"/>
              </a:rPr>
              <a:t>為何</a:t>
            </a:r>
            <a:r>
              <a:rPr lang="en-US" altLang="zh-TW" sz="4000" dirty="0" smtClean="0">
                <a:latin typeface="+mn-ea"/>
              </a:rPr>
              <a:t>《</a:t>
            </a:r>
            <a:r>
              <a:rPr lang="zh-TW" altLang="en-US" sz="4000" dirty="0" smtClean="0">
                <a:latin typeface="+mn-ea"/>
              </a:rPr>
              <a:t>古蘭經</a:t>
            </a:r>
            <a:r>
              <a:rPr lang="en-US" altLang="zh-TW" sz="4000" dirty="0" smtClean="0">
                <a:latin typeface="+mn-ea"/>
              </a:rPr>
              <a:t>》</a:t>
            </a:r>
            <a:r>
              <a:rPr lang="zh-TW" altLang="en-US" sz="4000" dirty="0" smtClean="0">
                <a:latin typeface="+mn-ea"/>
              </a:rPr>
              <a:t>的作者在 </a:t>
            </a:r>
            <a:r>
              <a:rPr lang="en-US" altLang="zh-TW" sz="4000" dirty="0" smtClean="0">
                <a:latin typeface="Times New Roman" pitchFamily="18" charset="0"/>
                <a:cs typeface="Times New Roman" pitchFamily="18" charset="0"/>
              </a:rPr>
              <a:t>1,400 </a:t>
            </a:r>
            <a:r>
              <a:rPr lang="en-US" altLang="zh-TW" sz="4000" dirty="0" err="1" smtClean="0">
                <a:latin typeface="+mn-ea"/>
              </a:rPr>
              <a:t>年前已知道宇宙擴展的真相呢</a:t>
            </a:r>
            <a:r>
              <a:rPr lang="en-US" altLang="zh-TW" sz="4000" dirty="0" smtClean="0">
                <a:latin typeface="+mn-ea"/>
              </a:rPr>
              <a:t>？</a:t>
            </a:r>
            <a:endParaRPr lang="zh-TW" altLang="en-US" sz="4000" dirty="0" smtClean="0">
              <a:latin typeface="+mn-ea"/>
            </a:endParaRPr>
          </a:p>
          <a:p>
            <a:pPr marL="571500" indent="-571500" algn="r" eaLnBrk="1" hangingPunct="1">
              <a:buFont typeface="Monotype Sorts" pitchFamily="2" charset="2"/>
              <a:buNone/>
              <a:defRPr/>
            </a:pPr>
            <a:endParaRPr lang="zh-TW" altLang="en-US" dirty="0" smtClean="0">
              <a:solidFill>
                <a:schemeClr val="tx2"/>
              </a:solidFill>
              <a:latin typeface="標楷體" pitchFamily="65" charset="-120"/>
              <a:ea typeface="標楷體" pitchFamily="65" charset="-120"/>
            </a:endParaRPr>
          </a:p>
        </p:txBody>
      </p:sp>
      <p:pic>
        <p:nvPicPr>
          <p:cNvPr id="64516"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diamon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2" descr="ocean_waves"/>
          <p:cNvPicPr>
            <a:picLocks noChangeAspect="1" noChangeArrowheads="1"/>
          </p:cNvPicPr>
          <p:nvPr/>
        </p:nvPicPr>
        <p:blipFill>
          <a:blip r:embed="rId3" cstate="print">
            <a:extLst>
              <a:ext uri="{28A0092B-C50C-407E-A947-70E740481C1C}">
                <a14:useLocalDpi xmlns:a14="http://schemas.microsoft.com/office/drawing/2010/main" xmlns="" val="0"/>
              </a:ext>
            </a:extLst>
          </a:blip>
          <a:srcRect b="6523"/>
          <a:stretch>
            <a:fillRect/>
          </a:stretch>
        </p:blipFill>
        <p:spPr bwMode="auto">
          <a:xfrm>
            <a:off x="1128713" y="652463"/>
            <a:ext cx="7677150" cy="4703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Text Box 3"/>
          <p:cNvSpPr txBox="1">
            <a:spLocks noChangeArrowheads="1"/>
          </p:cNvSpPr>
          <p:nvPr/>
        </p:nvSpPr>
        <p:spPr bwMode="auto">
          <a:xfrm>
            <a:off x="495300" y="5334000"/>
            <a:ext cx="90805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zh-TW" altLang="en-US" sz="3400">
                <a:solidFill>
                  <a:srgbClr val="000000"/>
                </a:solidFill>
                <a:latin typeface="Times New Roman" pitchFamily="18" charset="0"/>
              </a:rPr>
              <a:t>海洋不同密度層之間的銜接處存在</a:t>
            </a:r>
            <a:r>
              <a:rPr kumimoji="1" lang="zh-TW" altLang="en-US" sz="3200">
                <a:solidFill>
                  <a:srgbClr val="000000"/>
                </a:solidFill>
                <a:latin typeface="Times New Roman" pitchFamily="18" charset="0"/>
                <a:ea typeface="新細明體" pitchFamily="18" charset="-120"/>
              </a:rPr>
              <a:t>「</a:t>
            </a:r>
            <a:r>
              <a:rPr kumimoji="1" lang="zh-TW" altLang="en-US" sz="3400" b="1">
                <a:solidFill>
                  <a:srgbClr val="FF3300"/>
                </a:solidFill>
                <a:latin typeface="Times New Roman" pitchFamily="18" charset="0"/>
              </a:rPr>
              <a:t>內波</a:t>
            </a:r>
            <a:r>
              <a:rPr kumimoji="1" lang="zh-TW" altLang="en-US" sz="3200">
                <a:solidFill>
                  <a:srgbClr val="000000"/>
                </a:solidFill>
                <a:latin typeface="Times New Roman" pitchFamily="18" charset="0"/>
                <a:ea typeface="新細明體" pitchFamily="18" charset="-120"/>
              </a:rPr>
              <a:t>」</a:t>
            </a:r>
            <a:endParaRPr kumimoji="1" lang="zh-TW" altLang="en-US" sz="2800" b="1">
              <a:latin typeface="新細明體" pitchFamily="18" charset="-120"/>
              <a:ea typeface="新細明體" pitchFamily="18" charset="-120"/>
            </a:endParaRPr>
          </a:p>
        </p:txBody>
      </p:sp>
      <p:sp>
        <p:nvSpPr>
          <p:cNvPr id="100356" name="Text Box 4"/>
          <p:cNvSpPr txBox="1">
            <a:spLocks noChangeArrowheads="1"/>
          </p:cNvSpPr>
          <p:nvPr/>
        </p:nvSpPr>
        <p:spPr bwMode="auto">
          <a:xfrm>
            <a:off x="908050" y="6248404"/>
            <a:ext cx="8337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600">
                <a:latin typeface="Times New Roman" pitchFamily="18" charset="0"/>
                <a:ea typeface="新細明體" pitchFamily="18" charset="-120"/>
              </a:rPr>
              <a:t>[   </a:t>
            </a:r>
            <a:r>
              <a:rPr kumimoji="1" lang="en-US" altLang="zh-TW" sz="1800">
                <a:latin typeface="Times New Roman" pitchFamily="18" charset="0"/>
                <a:cs typeface="Times New Roman" pitchFamily="18" charset="0"/>
              </a:rPr>
              <a:t>Gross(</a:t>
            </a:r>
            <a:r>
              <a:rPr kumimoji="1" lang="zh-TW" altLang="en-US" sz="1600">
                <a:latin typeface="新細明體" pitchFamily="18" charset="-120"/>
                <a:ea typeface="新細明體" pitchFamily="18" charset="-120"/>
              </a:rPr>
              <a:t>葛雷斯</a:t>
            </a:r>
            <a:r>
              <a:rPr kumimoji="1" lang="en-US" altLang="zh-TW" sz="1600">
                <a:latin typeface="Times New Roman" pitchFamily="18" charset="0"/>
                <a:ea typeface="新細明體" pitchFamily="18" charset="-120"/>
              </a:rPr>
              <a:t>)</a:t>
            </a:r>
            <a:r>
              <a:rPr kumimoji="1" lang="en-US" altLang="zh-TW" sz="1600">
                <a:latin typeface="新細明體" pitchFamily="18" charset="-120"/>
                <a:ea typeface="新細明體" pitchFamily="18" charset="-120"/>
              </a:rPr>
              <a:t>, </a:t>
            </a:r>
            <a:r>
              <a:rPr kumimoji="1" lang="en-US" altLang="zh-TW" sz="1800" i="1">
                <a:latin typeface="Times New Roman" pitchFamily="18" charset="0"/>
                <a:ea typeface="新細明體" pitchFamily="18" charset="-120"/>
              </a:rPr>
              <a:t>Oceanography</a:t>
            </a:r>
            <a:r>
              <a:rPr kumimoji="1" lang="en-US" altLang="zh-TW" sz="1800">
                <a:latin typeface="新細明體" pitchFamily="18" charset="-120"/>
                <a:ea typeface="新細明體" pitchFamily="18" charset="-120"/>
              </a:rPr>
              <a:t>《</a:t>
            </a:r>
            <a:r>
              <a:rPr kumimoji="1" lang="zh-TW" altLang="en-US" sz="1800">
                <a:latin typeface="新細明體" pitchFamily="18" charset="-120"/>
                <a:ea typeface="新細明體" pitchFamily="18" charset="-120"/>
              </a:rPr>
              <a:t>海洋學</a:t>
            </a:r>
            <a:r>
              <a:rPr kumimoji="1" lang="en-US" altLang="zh-TW" sz="1800">
                <a:latin typeface="新細明體" pitchFamily="18" charset="-120"/>
                <a:ea typeface="新細明體" pitchFamily="18" charset="-120"/>
              </a:rPr>
              <a:t>》. </a:t>
            </a:r>
            <a:r>
              <a:rPr kumimoji="1" lang="en-US" altLang="zh-TW" sz="1600">
                <a:latin typeface="新細明體" pitchFamily="18" charset="-120"/>
                <a:ea typeface="新細明體" pitchFamily="18" charset="-120"/>
              </a:rPr>
              <a:t>p.</a:t>
            </a:r>
            <a:r>
              <a:rPr kumimoji="1" lang="en-US" altLang="zh-TW" sz="1600">
                <a:latin typeface="Times New Roman" pitchFamily="18" charset="0"/>
                <a:ea typeface="新細明體" pitchFamily="18" charset="-120"/>
              </a:rPr>
              <a:t>204 </a:t>
            </a:r>
            <a:r>
              <a:rPr kumimoji="1" lang="zh-TW" altLang="en-US" sz="1600">
                <a:latin typeface="新細明體" pitchFamily="18" charset="-120"/>
                <a:ea typeface="新細明體" pitchFamily="18" charset="-120"/>
              </a:rPr>
              <a:t> </a:t>
            </a:r>
            <a:r>
              <a:rPr kumimoji="1" lang="en-US" altLang="zh-TW" sz="1600">
                <a:latin typeface="新細明體" pitchFamily="18" charset="-120"/>
                <a:ea typeface="新細明體" pitchFamily="18" charset="-120"/>
              </a:rPr>
              <a:t>]</a:t>
            </a:r>
            <a:r>
              <a:rPr kumimoji="1" lang="en-US" altLang="zh-TW" sz="1600">
                <a:latin typeface="Times New Roman" pitchFamily="18" charset="0"/>
                <a:ea typeface="方正舒體" pitchFamily="65" charset="-120"/>
              </a:rPr>
              <a:t> </a:t>
            </a:r>
          </a:p>
        </p:txBody>
      </p:sp>
      <p:sp>
        <p:nvSpPr>
          <p:cNvPr id="6" name="文字方塊 5"/>
          <p:cNvSpPr txBox="1"/>
          <p:nvPr/>
        </p:nvSpPr>
        <p:spPr>
          <a:xfrm>
            <a:off x="3106738" y="246067"/>
            <a:ext cx="3700462" cy="923925"/>
          </a:xfrm>
          <a:prstGeom prst="rect">
            <a:avLst/>
          </a:prstGeom>
          <a:noFill/>
        </p:spPr>
        <p:txBody>
          <a:bodyPr>
            <a:spAutoFit/>
          </a:bodyPr>
          <a:lstStyle/>
          <a:p>
            <a:pPr algn="ctr">
              <a:buFontTx/>
              <a:buNone/>
              <a:defRPr/>
            </a:pPr>
            <a:r>
              <a:rPr lang="zh-TW" altLang="en-US" sz="5400" b="1" dirty="0">
                <a:solidFill>
                  <a:schemeClr val="accent6">
                    <a:lumMod val="75000"/>
                  </a:schemeClr>
                </a:solidFill>
              </a:rPr>
              <a:t>海洋深處</a:t>
            </a:r>
          </a:p>
        </p:txBody>
      </p:sp>
    </p:spTree>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idx="1"/>
          </p:nvPr>
        </p:nvSpPr>
        <p:spPr>
          <a:xfrm>
            <a:off x="577850" y="2119313"/>
            <a:ext cx="8750300" cy="4419600"/>
          </a:xfrm>
        </p:spPr>
        <p:txBody>
          <a:bodyPr/>
          <a:lstStyle/>
          <a:p>
            <a:pPr eaLnBrk="1" hangingPunct="1">
              <a:lnSpc>
                <a:spcPct val="130000"/>
              </a:lnSpc>
              <a:buClr>
                <a:schemeClr val="tx1"/>
              </a:buClr>
              <a:buFontTx/>
              <a:buNone/>
            </a:pPr>
            <a:r>
              <a:rPr lang="zh-TW" altLang="en-US" dirty="0" smtClean="0">
                <a:solidFill>
                  <a:srgbClr val="0033CC"/>
                </a:solidFill>
                <a:latin typeface="標楷體" pitchFamily="65" charset="-120"/>
                <a:ea typeface="標楷體" pitchFamily="65" charset="-120"/>
              </a:rPr>
              <a:t>「這類知識在</a:t>
            </a:r>
            <a:r>
              <a:rPr lang="en-US" altLang="zh-TW" sz="3000" dirty="0" smtClean="0">
                <a:solidFill>
                  <a:srgbClr val="0033CC"/>
                </a:solidFill>
                <a:ea typeface="標楷體" pitchFamily="65" charset="-120"/>
                <a:cs typeface="Times New Roman" pitchFamily="18" charset="0"/>
              </a:rPr>
              <a:t>1,400</a:t>
            </a:r>
            <a:r>
              <a:rPr lang="zh-TW" altLang="en-US" dirty="0" smtClean="0">
                <a:solidFill>
                  <a:srgbClr val="0033CC"/>
                </a:solidFill>
                <a:latin typeface="標楷體" pitchFamily="65" charset="-120"/>
                <a:ea typeface="標楷體" pitchFamily="65" charset="-120"/>
              </a:rPr>
              <a:t>年前已經存在是十分難以想像的。也許他們對一些事情有簡單的想法</a:t>
            </a:r>
            <a:r>
              <a:rPr lang="en-US" altLang="zh-TW" dirty="0" smtClean="0">
                <a:solidFill>
                  <a:srgbClr val="0033CC"/>
                </a:solidFill>
                <a:latin typeface="標楷體" pitchFamily="65" charset="-120"/>
                <a:ea typeface="標楷體" pitchFamily="65" charset="-120"/>
              </a:rPr>
              <a:t>, </a:t>
            </a:r>
            <a:r>
              <a:rPr lang="zh-TW" altLang="en-US" dirty="0" smtClean="0">
                <a:solidFill>
                  <a:srgbClr val="0033CC"/>
                </a:solidFill>
                <a:latin typeface="標楷體" pitchFamily="65" charset="-120"/>
                <a:ea typeface="標楷體" pitchFamily="65" charset="-120"/>
              </a:rPr>
              <a:t>但對細節有這樣詳盡的描述是非常困難的。所以</a:t>
            </a:r>
            <a:r>
              <a:rPr lang="en-US" altLang="zh-TW" dirty="0" smtClean="0">
                <a:solidFill>
                  <a:srgbClr val="0033CC"/>
                </a:solidFill>
                <a:latin typeface="標楷體" pitchFamily="65" charset="-120"/>
                <a:ea typeface="標楷體" pitchFamily="65" charset="-120"/>
              </a:rPr>
              <a:t>, </a:t>
            </a:r>
            <a:r>
              <a:rPr lang="zh-TW" altLang="en-US" dirty="0" smtClean="0">
                <a:solidFill>
                  <a:srgbClr val="0033CC"/>
                </a:solidFill>
                <a:latin typeface="標楷體" pitchFamily="65" charset="-120"/>
                <a:ea typeface="標楷體" pitchFamily="65" charset="-120"/>
              </a:rPr>
              <a:t>這肯定不是一般人類的知識。正常人無法解釋這種現象細節。</a:t>
            </a:r>
            <a:r>
              <a:rPr lang="zh-TW" altLang="en-US" dirty="0" smtClean="0">
                <a:solidFill>
                  <a:srgbClr val="FF0000"/>
                </a:solidFill>
                <a:latin typeface="標楷體" pitchFamily="65" charset="-120"/>
                <a:ea typeface="標楷體" pitchFamily="65" charset="-120"/>
              </a:rPr>
              <a:t>因此，我認為資訊一定是來自一個超自然的源頭。</a:t>
            </a:r>
            <a:r>
              <a:rPr lang="zh-TW" altLang="en-US" dirty="0" smtClean="0">
                <a:solidFill>
                  <a:srgbClr val="002060"/>
                </a:solidFill>
                <a:latin typeface="標楷體" pitchFamily="65" charset="-120"/>
                <a:ea typeface="標楷體" pitchFamily="65" charset="-120"/>
              </a:rPr>
              <a:t>」</a:t>
            </a:r>
            <a:endParaRPr lang="zh-TW" altLang="en-US" baseline="30000" dirty="0" smtClean="0">
              <a:solidFill>
                <a:srgbClr val="002060"/>
              </a:solidFill>
              <a:latin typeface="標楷體" pitchFamily="65" charset="-120"/>
              <a:ea typeface="標楷體" pitchFamily="65" charset="-120"/>
            </a:endParaRPr>
          </a:p>
        </p:txBody>
      </p:sp>
      <p:sp>
        <p:nvSpPr>
          <p:cNvPr id="102403" name="Text Box 3"/>
          <p:cNvSpPr txBox="1">
            <a:spLocks noChangeArrowheads="1"/>
          </p:cNvSpPr>
          <p:nvPr/>
        </p:nvSpPr>
        <p:spPr bwMode="auto">
          <a:xfrm>
            <a:off x="577850" y="1444625"/>
            <a:ext cx="41275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a:latin typeface="Times New Roman" pitchFamily="18" charset="0"/>
              </a:rPr>
              <a:t>朗教授：</a:t>
            </a:r>
          </a:p>
        </p:txBody>
      </p:sp>
      <p:pic>
        <p:nvPicPr>
          <p:cNvPr id="102404"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字方塊 5"/>
          <p:cNvSpPr txBox="1"/>
          <p:nvPr/>
        </p:nvSpPr>
        <p:spPr>
          <a:xfrm>
            <a:off x="3106738" y="246067"/>
            <a:ext cx="3700462" cy="923925"/>
          </a:xfrm>
          <a:prstGeom prst="rect">
            <a:avLst/>
          </a:prstGeom>
          <a:noFill/>
        </p:spPr>
        <p:txBody>
          <a:bodyPr>
            <a:spAutoFit/>
          </a:bodyPr>
          <a:lstStyle/>
          <a:p>
            <a:pPr algn="ctr">
              <a:buFontTx/>
              <a:buNone/>
              <a:defRPr/>
            </a:pPr>
            <a:r>
              <a:rPr lang="zh-TW" altLang="en-US" sz="5400" b="1" dirty="0">
                <a:solidFill>
                  <a:schemeClr val="accent6">
                    <a:lumMod val="75000"/>
                  </a:schemeClr>
                </a:solidFill>
              </a:rPr>
              <a:t>海洋深處</a:t>
            </a:r>
          </a:p>
        </p:txBody>
      </p:sp>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08000" y="1371600"/>
            <a:ext cx="5248276" cy="1143000"/>
          </a:xfrm>
        </p:spPr>
        <p:txBody>
          <a:bodyPr/>
          <a:lstStyle/>
          <a:p>
            <a:pPr eaLnBrk="1" hangingPunct="1"/>
            <a:r>
              <a:rPr lang="zh-TW" altLang="en-US" sz="4000" dirty="0" smtClean="0">
                <a:solidFill>
                  <a:srgbClr val="FF3300"/>
                </a:solidFill>
                <a:latin typeface="標楷體" pitchFamily="65" charset="-120"/>
                <a:ea typeface="標楷體" pitchFamily="65" charset="-120"/>
              </a:rPr>
              <a:t>威廉</a:t>
            </a:r>
            <a:r>
              <a:rPr lang="en-US" altLang="zh-TW" sz="4000" dirty="0" smtClean="0">
                <a:solidFill>
                  <a:srgbClr val="FF3300"/>
                </a:solidFill>
                <a:latin typeface="標楷體" pitchFamily="65" charset="-120"/>
                <a:ea typeface="標楷體" pitchFamily="65" charset="-120"/>
              </a:rPr>
              <a:t>‧</a:t>
            </a:r>
            <a:r>
              <a:rPr lang="zh-TW" altLang="en-US" sz="4000" dirty="0" smtClean="0">
                <a:solidFill>
                  <a:srgbClr val="FF3300"/>
                </a:solidFill>
                <a:latin typeface="標楷體" pitchFamily="65" charset="-120"/>
                <a:ea typeface="標楷體" pitchFamily="65" charset="-120"/>
              </a:rPr>
              <a:t>哈伊博士</a:t>
            </a:r>
            <a:r>
              <a:rPr lang="zh-TW" altLang="en-US" sz="3800" dirty="0" smtClean="0">
                <a:solidFill>
                  <a:srgbClr val="000000"/>
                </a:solidFill>
                <a:latin typeface="標楷體" pitchFamily="65" charset="-120"/>
                <a:ea typeface="標楷體" pitchFamily="65" charset="-120"/>
              </a:rPr>
              <a:t/>
            </a:r>
            <a:br>
              <a:rPr lang="zh-TW" altLang="en-US" sz="3800" dirty="0" smtClean="0">
                <a:solidFill>
                  <a:srgbClr val="000000"/>
                </a:solidFill>
                <a:latin typeface="標楷體" pitchFamily="65" charset="-120"/>
                <a:ea typeface="標楷體" pitchFamily="65" charset="-120"/>
              </a:rPr>
            </a:br>
            <a:r>
              <a:rPr lang="zh-TW" altLang="en-US" sz="3800" dirty="0" smtClean="0">
                <a:solidFill>
                  <a:srgbClr val="000000"/>
                </a:solidFill>
                <a:latin typeface="標楷體" pitchFamily="65" charset="-120"/>
                <a:ea typeface="標楷體" pitchFamily="65" charset="-120"/>
              </a:rPr>
              <a:t> </a:t>
            </a:r>
            <a:r>
              <a:rPr lang="en-US" altLang="zh-TW" sz="3800" b="1" dirty="0" smtClean="0">
                <a:solidFill>
                  <a:schemeClr val="accent2"/>
                </a:solidFill>
                <a:ea typeface="標楷體" pitchFamily="65" charset="-120"/>
              </a:rPr>
              <a:t>Dr. William W. Hay</a:t>
            </a:r>
          </a:p>
        </p:txBody>
      </p:sp>
      <p:sp>
        <p:nvSpPr>
          <p:cNvPr id="103427" name="Rectangle 3"/>
          <p:cNvSpPr>
            <a:spLocks noGrp="1" noChangeArrowheads="1"/>
          </p:cNvSpPr>
          <p:nvPr>
            <p:ph idx="1"/>
          </p:nvPr>
        </p:nvSpPr>
        <p:spPr>
          <a:xfrm>
            <a:off x="742952" y="2811467"/>
            <a:ext cx="8291513" cy="3284537"/>
          </a:xfrm>
        </p:spPr>
        <p:txBody>
          <a:bodyPr/>
          <a:lstStyle/>
          <a:p>
            <a:pPr eaLnBrk="1" hangingPunct="1">
              <a:buClr>
                <a:schemeClr val="tx1"/>
              </a:buClr>
              <a:buFontTx/>
              <a:buNone/>
            </a:pPr>
            <a:endParaRPr lang="zh-TW" altLang="en-US" smtClean="0">
              <a:solidFill>
                <a:srgbClr val="FF3300"/>
              </a:solidFill>
              <a:latin typeface="新細明體" pitchFamily="18" charset="-120"/>
              <a:ea typeface="標楷體" pitchFamily="65" charset="-120"/>
            </a:endParaRPr>
          </a:p>
          <a:p>
            <a:pPr algn="ctr" eaLnBrk="1" hangingPunct="1">
              <a:buClr>
                <a:schemeClr val="tx1"/>
              </a:buClr>
              <a:buFontTx/>
              <a:buNone/>
            </a:pPr>
            <a:r>
              <a:rPr lang="zh-TW" altLang="en-US" smtClean="0">
                <a:solidFill>
                  <a:srgbClr val="FF3300"/>
                </a:solidFill>
                <a:latin typeface="新細明體" pitchFamily="18" charset="-120"/>
                <a:ea typeface="標楷體" pitchFamily="65" charset="-120"/>
              </a:rPr>
              <a:t>    </a:t>
            </a:r>
            <a:r>
              <a:rPr lang="zh-TW" altLang="en-US" sz="3000" smtClean="0">
                <a:solidFill>
                  <a:srgbClr val="FF3300"/>
                </a:solidFill>
                <a:latin typeface="新細明體" pitchFamily="18" charset="-120"/>
                <a:ea typeface="標楷體" pitchFamily="65" charset="-120"/>
              </a:rPr>
              <a:t>美國科羅拉多巨石城</a:t>
            </a:r>
          </a:p>
          <a:p>
            <a:pPr algn="ctr" eaLnBrk="1" hangingPunct="1">
              <a:buClr>
                <a:schemeClr val="tx1"/>
              </a:buClr>
              <a:buFontTx/>
              <a:buNone/>
            </a:pPr>
            <a:r>
              <a:rPr lang="zh-TW" altLang="en-US" sz="3000" smtClean="0">
                <a:solidFill>
                  <a:srgbClr val="FF3300"/>
                </a:solidFill>
                <a:latin typeface="新細明體" pitchFamily="18" charset="-120"/>
                <a:ea typeface="標楷體" pitchFamily="65" charset="-120"/>
              </a:rPr>
              <a:t>   科羅拉多大學海洋地理學教授</a:t>
            </a:r>
            <a:endParaRPr lang="zh-TW" altLang="en-US" sz="3000" smtClean="0">
              <a:solidFill>
                <a:srgbClr val="FF3300"/>
              </a:solidFill>
              <a:ea typeface="標楷體" pitchFamily="65" charset="-120"/>
            </a:endParaRPr>
          </a:p>
          <a:p>
            <a:pPr algn="ctr" eaLnBrk="1" hangingPunct="1">
              <a:buClr>
                <a:schemeClr val="tx1"/>
              </a:buClr>
              <a:buFontTx/>
              <a:buNone/>
            </a:pPr>
            <a:r>
              <a:rPr lang="zh-TW" altLang="en-US" sz="2500" smtClean="0">
                <a:solidFill>
                  <a:srgbClr val="000000"/>
                </a:solidFill>
                <a:cs typeface="Arial" charset="0"/>
              </a:rPr>
              <a:t>   </a:t>
            </a:r>
            <a:r>
              <a:rPr lang="en-US" altLang="zh-TW" sz="2600" smtClean="0">
                <a:solidFill>
                  <a:schemeClr val="accent2"/>
                </a:solidFill>
                <a:cs typeface="Arial" charset="0"/>
              </a:rPr>
              <a:t>Professor of Oceanography,</a:t>
            </a:r>
          </a:p>
          <a:p>
            <a:pPr algn="ctr" eaLnBrk="1" hangingPunct="1">
              <a:buClr>
                <a:schemeClr val="tx1"/>
              </a:buClr>
              <a:buFontTx/>
              <a:buNone/>
            </a:pPr>
            <a:r>
              <a:rPr lang="en-US" altLang="zh-TW" sz="2600" smtClean="0">
                <a:solidFill>
                  <a:schemeClr val="accent2"/>
                </a:solidFill>
                <a:cs typeface="Arial" charset="0"/>
              </a:rPr>
              <a:t> University of Colorado, Boulder, Colorado, USA.</a:t>
            </a:r>
            <a:endParaRPr lang="en-US" altLang="zh-TW" smtClean="0"/>
          </a:p>
        </p:txBody>
      </p:sp>
      <p:pic>
        <p:nvPicPr>
          <p:cNvPr id="103428" name="Picture 4" descr="HAY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3602" y="822328"/>
            <a:ext cx="2852738" cy="185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49384442"/>
      </p:ext>
    </p:extLst>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33390" y="406400"/>
            <a:ext cx="903922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76238" indent="-3762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20000"/>
              </a:lnSpc>
              <a:spcBef>
                <a:spcPct val="20000"/>
              </a:spcBef>
            </a:pPr>
            <a:r>
              <a:rPr kumimoji="1" lang="zh-TW" altLang="en-US" sz="3000">
                <a:solidFill>
                  <a:srgbClr val="000000"/>
                </a:solidFill>
              </a:rPr>
              <a:t>哈伊博士是美國其中一位最著名的海洋科學家</a:t>
            </a:r>
          </a:p>
          <a:p>
            <a:pPr eaLnBrk="1" hangingPunct="1">
              <a:lnSpc>
                <a:spcPct val="120000"/>
              </a:lnSpc>
              <a:spcBef>
                <a:spcPct val="20000"/>
              </a:spcBef>
            </a:pPr>
            <a:r>
              <a:rPr kumimoji="1" lang="zh-TW" altLang="en-US" sz="3000">
                <a:solidFill>
                  <a:srgbClr val="000000"/>
                </a:solidFill>
              </a:rPr>
              <a:t>善丹尼長老向他詢問許多有關海洋表面的問題， 如有關海洋上層與下層的分割、海牀和海洋地質學等</a:t>
            </a:r>
          </a:p>
        </p:txBody>
      </p:sp>
      <p:sp>
        <p:nvSpPr>
          <p:cNvPr id="47107" name="Text Box 3"/>
          <p:cNvSpPr txBox="1">
            <a:spLocks noChangeArrowheads="1"/>
          </p:cNvSpPr>
          <p:nvPr/>
        </p:nvSpPr>
        <p:spPr bwMode="auto">
          <a:xfrm>
            <a:off x="433390" y="2971800"/>
            <a:ext cx="9039225" cy="366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76238" indent="-376238" eaLnBrk="0" hangingPunct="0">
              <a:defRPr sz="3600">
                <a:solidFill>
                  <a:schemeClr val="tx1"/>
                </a:solidFill>
                <a:latin typeface="標楷體" pitchFamily="65" charset="-120"/>
                <a:ea typeface="標楷體" pitchFamily="65" charset="-120"/>
              </a:defRPr>
            </a:lvl1pPr>
            <a:lvl2pPr marL="1046163" indent="-27940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20000"/>
              </a:lnSpc>
              <a:spcBef>
                <a:spcPct val="20000"/>
              </a:spcBef>
            </a:pPr>
            <a:r>
              <a:rPr kumimoji="1" lang="zh-TW" altLang="en-US" sz="3000" dirty="0">
                <a:solidFill>
                  <a:srgbClr val="000000"/>
                </a:solidFill>
              </a:rPr>
              <a:t>哈伊博士解釋關於海與海的分隔時：</a:t>
            </a:r>
          </a:p>
          <a:p>
            <a:pPr lvl="1" eaLnBrk="1" hangingPunct="1">
              <a:lnSpc>
                <a:spcPct val="120000"/>
              </a:lnSpc>
              <a:spcBef>
                <a:spcPct val="20000"/>
              </a:spcBef>
              <a:buFont typeface="Wingdings" pitchFamily="2" charset="2"/>
              <a:buChar char="Ø"/>
            </a:pPr>
            <a:r>
              <a:rPr kumimoji="1" lang="zh-TW" altLang="en-US" sz="3000" dirty="0">
                <a:solidFill>
                  <a:srgbClr val="000000"/>
                </a:solidFill>
              </a:rPr>
              <a:t>不同海洋的水看似同質的，但由於其温度、鹽度、密度不同，因而兩海的水可是兩種不同的東西 </a:t>
            </a:r>
          </a:p>
          <a:p>
            <a:pPr lvl="1" eaLnBrk="1" hangingPunct="1">
              <a:lnSpc>
                <a:spcPct val="120000"/>
              </a:lnSpc>
              <a:spcBef>
                <a:spcPct val="20000"/>
              </a:spcBef>
              <a:buFont typeface="Wingdings" pitchFamily="2" charset="2"/>
              <a:buChar char="Ø"/>
            </a:pPr>
            <a:r>
              <a:rPr kumimoji="1" lang="zh-TW" altLang="en-US" sz="3000" dirty="0">
                <a:solidFill>
                  <a:srgbClr val="000000"/>
                </a:solidFill>
              </a:rPr>
              <a:t>例如：</a:t>
            </a:r>
          </a:p>
          <a:p>
            <a:pPr eaLnBrk="1" hangingPunct="1">
              <a:lnSpc>
                <a:spcPct val="120000"/>
              </a:lnSpc>
              <a:spcBef>
                <a:spcPct val="20000"/>
              </a:spcBef>
            </a:pPr>
            <a:endParaRPr kumimoji="1" lang="zh-TW" altLang="en-US" sz="3000" dirty="0">
              <a:solidFill>
                <a:srgbClr val="000000"/>
              </a:solidFill>
            </a:endParaRPr>
          </a:p>
        </p:txBody>
      </p:sp>
    </p:spTree>
    <p:extLst>
      <p:ext uri="{BB962C8B-B14F-4D97-AF65-F5344CB8AC3E}">
        <p14:creationId xmlns:p14="http://schemas.microsoft.com/office/powerpoint/2010/main" xmlns="" val="203819858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6">
                                            <p:txEl>
                                              <p:pRg st="1" end="1"/>
                                            </p:txEl>
                                          </p:spTgt>
                                        </p:tgtEl>
                                        <p:attrNameLst>
                                          <p:attrName>style.visibility</p:attrName>
                                        </p:attrNameLst>
                                      </p:cBhvr>
                                      <p:to>
                                        <p:strVal val="visible"/>
                                      </p:to>
                                    </p:set>
                                    <p:animEffect transition="in" filter="dissolve">
                                      <p:cBhvr>
                                        <p:cTn id="7" dur="500"/>
                                        <p:tgtEl>
                                          <p:spTgt spid="4710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107">
                                            <p:txEl>
                                              <p:pRg st="0" end="0"/>
                                            </p:txEl>
                                          </p:spTgt>
                                        </p:tgtEl>
                                        <p:attrNameLst>
                                          <p:attrName>style.visibility</p:attrName>
                                        </p:attrNameLst>
                                      </p:cBhvr>
                                      <p:to>
                                        <p:strVal val="visible"/>
                                      </p:to>
                                    </p:set>
                                    <p:animEffect transition="in" filter="dissolve">
                                      <p:cBhvr>
                                        <p:cTn id="12" dur="500"/>
                                        <p:tgtEl>
                                          <p:spTgt spid="471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107">
                                            <p:txEl>
                                              <p:pRg st="1" end="1"/>
                                            </p:txEl>
                                          </p:spTgt>
                                        </p:tgtEl>
                                        <p:attrNameLst>
                                          <p:attrName>style.visibility</p:attrName>
                                        </p:attrNameLst>
                                      </p:cBhvr>
                                      <p:to>
                                        <p:strVal val="visible"/>
                                      </p:to>
                                    </p:set>
                                    <p:animEffect transition="in" filter="dissolve">
                                      <p:cBhvr>
                                        <p:cTn id="17" dur="500"/>
                                        <p:tgtEl>
                                          <p:spTgt spid="4710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7107">
                                            <p:txEl>
                                              <p:pRg st="2" end="2"/>
                                            </p:txEl>
                                          </p:spTgt>
                                        </p:tgtEl>
                                        <p:attrNameLst>
                                          <p:attrName>style.visibility</p:attrName>
                                        </p:attrNameLst>
                                      </p:cBhvr>
                                      <p:to>
                                        <p:strVal val="visible"/>
                                      </p:to>
                                    </p:set>
                                    <p:animEffect transition="in" filter="dissolve">
                                      <p:cBhvr>
                                        <p:cTn id="22"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4" name="Picture 2" descr="SeasOceans_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63665" y="0"/>
            <a:ext cx="81915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ChangeArrowheads="1"/>
          </p:cNvSpPr>
          <p:nvPr/>
        </p:nvSpPr>
        <p:spPr bwMode="auto">
          <a:xfrm>
            <a:off x="428625" y="476253"/>
            <a:ext cx="479425" cy="5478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0"/>
              </a:spcBef>
              <a:buFontTx/>
              <a:buNone/>
            </a:pPr>
            <a:r>
              <a:rPr kumimoji="1" lang="zh-TW" altLang="en-US" sz="2200">
                <a:solidFill>
                  <a:srgbClr val="000000"/>
                </a:solidFill>
                <a:latin typeface="Times New Roman" pitchFamily="18" charset="0"/>
              </a:rPr>
              <a:t>不同海洋的水的温度、鹽度、密度不同</a:t>
            </a:r>
          </a:p>
          <a:p>
            <a:pPr algn="ctr">
              <a:spcBef>
                <a:spcPct val="0"/>
              </a:spcBef>
              <a:buFontTx/>
              <a:buNone/>
            </a:pPr>
            <a:endParaRPr kumimoji="1" lang="zh-TW" altLang="en-US" sz="2000">
              <a:solidFill>
                <a:srgbClr val="000000"/>
              </a:solidFill>
              <a:latin typeface="Times New Roman" pitchFamily="18" charset="0"/>
              <a:ea typeface="方正舒體" pitchFamily="65" charset="-120"/>
            </a:endParaRPr>
          </a:p>
        </p:txBody>
      </p:sp>
    </p:spTree>
    <p:extLst>
      <p:ext uri="{BB962C8B-B14F-4D97-AF65-F5344CB8AC3E}">
        <p14:creationId xmlns:p14="http://schemas.microsoft.com/office/powerpoint/2010/main" xmlns="" val="3994727698"/>
      </p:ext>
    </p:extLst>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942436" cy="4091538"/>
          </a:xfrm>
          <a:prstGeom prst="rect">
            <a:avLst/>
          </a:prstGeom>
        </p:spPr>
      </p:pic>
      <p:sp>
        <p:nvSpPr>
          <p:cNvPr id="106499" name="Text Box 3"/>
          <p:cNvSpPr txBox="1">
            <a:spLocks noChangeArrowheads="1"/>
          </p:cNvSpPr>
          <p:nvPr/>
        </p:nvSpPr>
        <p:spPr bwMode="auto">
          <a:xfrm>
            <a:off x="412750" y="4267201"/>
            <a:ext cx="8997950" cy="1421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20000"/>
              </a:lnSpc>
              <a:buFontTx/>
              <a:buNone/>
            </a:pPr>
            <a:r>
              <a:rPr kumimoji="1" lang="zh-TW" altLang="en-US" sz="2400" dirty="0">
                <a:solidFill>
                  <a:srgbClr val="000000"/>
                </a:solidFill>
                <a:latin typeface="新細明體" pitchFamily="18" charset="-120"/>
              </a:rPr>
              <a:t>地中海的海水，從直布羅陀海底山脊的上方進入大西洋後仍能保持其本身溫暖、含鹽及低密度的特質，是因爲這條界限將它們隔開。</a:t>
            </a:r>
            <a:r>
              <a:rPr kumimoji="1" lang="zh-TW" altLang="en-US" sz="2400" dirty="0">
                <a:solidFill>
                  <a:srgbClr val="000000"/>
                </a:solidFill>
                <a:latin typeface="Times New Roman" pitchFamily="18" charset="0"/>
              </a:rPr>
              <a:t> </a:t>
            </a:r>
            <a:r>
              <a:rPr kumimoji="1" lang="en-US" altLang="zh-TW" sz="2400" dirty="0">
                <a:solidFill>
                  <a:srgbClr val="000000"/>
                </a:solidFill>
                <a:latin typeface="Times New Roman" pitchFamily="18" charset="0"/>
              </a:rPr>
              <a:t>(</a:t>
            </a:r>
            <a:r>
              <a:rPr kumimoji="1" lang="zh-TW" altLang="en-US" sz="2400" dirty="0">
                <a:solidFill>
                  <a:srgbClr val="000000"/>
                </a:solidFill>
                <a:latin typeface="新細明體" pitchFamily="18" charset="-120"/>
              </a:rPr>
              <a:t>溫度以攝氏表示</a:t>
            </a:r>
            <a:r>
              <a:rPr kumimoji="1" lang="zh-TW" altLang="en-US" sz="2400" dirty="0">
                <a:solidFill>
                  <a:srgbClr val="000000"/>
                </a:solidFill>
                <a:latin typeface="Times New Roman" pitchFamily="18" charset="0"/>
              </a:rPr>
              <a:t> </a:t>
            </a:r>
            <a:r>
              <a:rPr kumimoji="1" lang="en-US" altLang="zh-TW" sz="2400" dirty="0">
                <a:solidFill>
                  <a:srgbClr val="000000"/>
                </a:solidFill>
                <a:latin typeface="Times New Roman" pitchFamily="18" charset="0"/>
              </a:rPr>
              <a:t>)</a:t>
            </a:r>
          </a:p>
        </p:txBody>
      </p:sp>
      <p:sp>
        <p:nvSpPr>
          <p:cNvPr id="106500" name="Text Box 4"/>
          <p:cNvSpPr txBox="1">
            <a:spLocks noChangeArrowheads="1"/>
          </p:cNvSpPr>
          <p:nvPr/>
        </p:nvSpPr>
        <p:spPr bwMode="auto">
          <a:xfrm>
            <a:off x="412750" y="5613400"/>
            <a:ext cx="908050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800">
                <a:solidFill>
                  <a:srgbClr val="000000"/>
                </a:solidFill>
                <a:latin typeface="Times New Roman" pitchFamily="18" charset="0"/>
                <a:ea typeface="新細明體" pitchFamily="18" charset="-120"/>
                <a:cs typeface="Times New Roman" pitchFamily="18" charset="0"/>
              </a:rPr>
              <a:t>[ Kuenen (</a:t>
            </a:r>
            <a:r>
              <a:rPr kumimoji="1" lang="zh-TW" altLang="en-US" sz="1800">
                <a:solidFill>
                  <a:srgbClr val="000000"/>
                </a:solidFill>
                <a:latin typeface="新細明體" pitchFamily="18" charset="-120"/>
                <a:ea typeface="新細明體" pitchFamily="18" charset="-120"/>
                <a:cs typeface="Times New Roman" pitchFamily="18" charset="0"/>
              </a:rPr>
              <a:t>昆甯</a:t>
            </a:r>
            <a:r>
              <a:rPr kumimoji="1" lang="en-US" altLang="zh-TW" sz="1800">
                <a:solidFill>
                  <a:srgbClr val="000000"/>
                </a:solidFill>
                <a:latin typeface="Times New Roman" pitchFamily="18" charset="0"/>
                <a:ea typeface="新細明體" pitchFamily="18" charset="-120"/>
                <a:cs typeface="Times New Roman" pitchFamily="18" charset="0"/>
              </a:rPr>
              <a:t>),</a:t>
            </a:r>
            <a:r>
              <a:rPr kumimoji="1" lang="en-US" altLang="zh-TW">
                <a:solidFill>
                  <a:srgbClr val="000000"/>
                </a:solidFill>
                <a:ea typeface="新細明體" pitchFamily="18" charset="-120"/>
                <a:cs typeface="Times New Roman" pitchFamily="18" charset="0"/>
              </a:rPr>
              <a:t> </a:t>
            </a:r>
            <a:r>
              <a:rPr kumimoji="1" lang="en-US" altLang="zh-TW" sz="1800" i="1">
                <a:solidFill>
                  <a:srgbClr val="000000"/>
                </a:solidFill>
                <a:latin typeface="Times New Roman" pitchFamily="18" charset="0"/>
                <a:ea typeface="新細明體" pitchFamily="18" charset="-120"/>
                <a:cs typeface="Times New Roman" pitchFamily="18" charset="0"/>
              </a:rPr>
              <a:t>Marine Geology</a:t>
            </a:r>
            <a:r>
              <a:rPr kumimoji="1" lang="en-US" altLang="zh-TW" sz="1800">
                <a:solidFill>
                  <a:srgbClr val="000000"/>
                </a:solidFill>
                <a:latin typeface="Times New Roman" pitchFamily="18" charset="0"/>
                <a:ea typeface="新細明體" pitchFamily="18" charset="-120"/>
                <a:cs typeface="Times New Roman" pitchFamily="18" charset="0"/>
              </a:rPr>
              <a:t> 《</a:t>
            </a:r>
            <a:r>
              <a:rPr kumimoji="1" lang="zh-TW" altLang="en-US" sz="1800">
                <a:solidFill>
                  <a:srgbClr val="000000"/>
                </a:solidFill>
                <a:latin typeface="新細明體" pitchFamily="18" charset="-120"/>
                <a:ea typeface="新細明體" pitchFamily="18" charset="-120"/>
                <a:cs typeface="Times New Roman" pitchFamily="18" charset="0"/>
              </a:rPr>
              <a:t>海洋地質學</a:t>
            </a:r>
            <a:r>
              <a:rPr kumimoji="1" lang="en-US" altLang="zh-TW" sz="1800">
                <a:solidFill>
                  <a:srgbClr val="000000"/>
                </a:solidFill>
                <a:latin typeface="Times New Roman" pitchFamily="18" charset="0"/>
                <a:ea typeface="新細明體" pitchFamily="18" charset="-120"/>
                <a:cs typeface="Times New Roman" pitchFamily="18" charset="0"/>
              </a:rPr>
              <a:t>》</a:t>
            </a:r>
            <a:r>
              <a:rPr kumimoji="1" lang="en-US" altLang="zh-TW" sz="1800">
                <a:solidFill>
                  <a:srgbClr val="000000"/>
                </a:solidFill>
                <a:latin typeface="新細明體" pitchFamily="18" charset="-120"/>
                <a:ea typeface="新細明體" pitchFamily="18" charset="-120"/>
                <a:cs typeface="Times New Roman" pitchFamily="18" charset="0"/>
              </a:rPr>
              <a:t>, p. </a:t>
            </a:r>
            <a:r>
              <a:rPr kumimoji="1" lang="en-US" altLang="zh-TW" sz="1800">
                <a:solidFill>
                  <a:srgbClr val="000000"/>
                </a:solidFill>
                <a:latin typeface="Times New Roman" pitchFamily="18" charset="0"/>
                <a:ea typeface="新細明體" pitchFamily="18" charset="-120"/>
                <a:cs typeface="Times New Roman" pitchFamily="18" charset="0"/>
              </a:rPr>
              <a:t>43 </a:t>
            </a:r>
            <a:r>
              <a:rPr kumimoji="1" lang="en-US" altLang="zh-TW" sz="1800">
                <a:solidFill>
                  <a:srgbClr val="000000"/>
                </a:solidFill>
                <a:latin typeface="新細明體" pitchFamily="18" charset="-120"/>
                <a:ea typeface="新細明體" pitchFamily="18" charset="-120"/>
                <a:cs typeface="Times New Roman" pitchFamily="18" charset="0"/>
              </a:rPr>
              <a:t>]    (</a:t>
            </a:r>
            <a:r>
              <a:rPr kumimoji="1" lang="zh-TW" altLang="en-US" sz="1800">
                <a:solidFill>
                  <a:srgbClr val="000000"/>
                </a:solidFill>
                <a:latin typeface="新細明體" pitchFamily="18" charset="-120"/>
                <a:ea typeface="新細明體" pitchFamily="18" charset="-120"/>
                <a:cs typeface="Times New Roman" pitchFamily="18" charset="0"/>
              </a:rPr>
              <a:t>稍有修改</a:t>
            </a:r>
            <a:r>
              <a:rPr kumimoji="1" lang="en-US" altLang="zh-TW" sz="1800">
                <a:solidFill>
                  <a:srgbClr val="000000"/>
                </a:solidFill>
                <a:latin typeface="新細明體" pitchFamily="18" charset="-120"/>
                <a:ea typeface="新細明體" pitchFamily="18" charset="-120"/>
                <a:cs typeface="Times New Roman" pitchFamily="18" charset="0"/>
              </a:rPr>
              <a:t>)</a:t>
            </a:r>
            <a:endParaRPr kumimoji="1" lang="en-US" altLang="zh-TW" sz="2400">
              <a:solidFill>
                <a:srgbClr val="000000"/>
              </a:solidFill>
              <a:latin typeface="Times New Roman" pitchFamily="18" charset="0"/>
              <a:ea typeface="方正舒體" pitchFamily="65" charset="-120"/>
              <a:cs typeface="Times New Roman" pitchFamily="18" charset="0"/>
            </a:endParaRPr>
          </a:p>
          <a:p>
            <a:pPr eaLnBrk="1" hangingPunct="1">
              <a:buFontTx/>
              <a:buNone/>
            </a:pPr>
            <a:endParaRPr kumimoji="1" lang="zh-TW" altLang="en-US" sz="300">
              <a:solidFill>
                <a:srgbClr val="000000"/>
              </a:solidFill>
              <a:latin typeface="Times New Roman" pitchFamily="18" charset="0"/>
              <a:ea typeface="方正舒體" pitchFamily="65" charset="-120"/>
              <a:cs typeface="Times New Roman" pitchFamily="18" charset="0"/>
            </a:endParaRPr>
          </a:p>
        </p:txBody>
      </p:sp>
      <p:sp>
        <p:nvSpPr>
          <p:cNvPr id="106501" name="Text Box 5"/>
          <p:cNvSpPr txBox="1">
            <a:spLocks noChangeArrowheads="1"/>
          </p:cNvSpPr>
          <p:nvPr/>
        </p:nvSpPr>
        <p:spPr bwMode="auto">
          <a:xfrm>
            <a:off x="6438900" y="3717132"/>
            <a:ext cx="3054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en-US" altLang="zh-TW" sz="1800" dirty="0">
                <a:solidFill>
                  <a:srgbClr val="000000"/>
                </a:solidFill>
                <a:latin typeface="Times New Roman" pitchFamily="18" charset="0"/>
                <a:ea typeface="方正舒體" pitchFamily="65" charset="-120"/>
              </a:rPr>
              <a:t>(</a:t>
            </a:r>
            <a:r>
              <a:rPr kumimoji="1" lang="zh-TW" altLang="en-US" sz="1800" dirty="0">
                <a:solidFill>
                  <a:srgbClr val="000000"/>
                </a:solidFill>
                <a:latin typeface="Times New Roman" pitchFamily="18" charset="0"/>
                <a:ea typeface="方正舒體" pitchFamily="65" charset="-120"/>
              </a:rPr>
              <a:t>最早於</a:t>
            </a:r>
            <a:r>
              <a:rPr kumimoji="1" lang="en-US" altLang="zh-TW" sz="1800" dirty="0">
                <a:solidFill>
                  <a:srgbClr val="000000"/>
                </a:solidFill>
                <a:latin typeface="Times New Roman" pitchFamily="18" charset="0"/>
                <a:ea typeface="方正舒體" pitchFamily="65" charset="-120"/>
              </a:rPr>
              <a:t>1942</a:t>
            </a:r>
            <a:r>
              <a:rPr kumimoji="1" lang="zh-TW" altLang="en-US" sz="1800" dirty="0">
                <a:solidFill>
                  <a:srgbClr val="000000"/>
                </a:solidFill>
                <a:latin typeface="Times New Roman" pitchFamily="18" charset="0"/>
                <a:ea typeface="方正舒體" pitchFamily="65" charset="-120"/>
              </a:rPr>
              <a:t>年繪製</a:t>
            </a:r>
            <a:r>
              <a:rPr kumimoji="1" lang="en-US" altLang="zh-TW" sz="1800" dirty="0">
                <a:solidFill>
                  <a:srgbClr val="000000"/>
                </a:solidFill>
                <a:latin typeface="Times New Roman" pitchFamily="18" charset="0"/>
                <a:ea typeface="方正舒體" pitchFamily="65" charset="-120"/>
              </a:rPr>
              <a:t>)</a:t>
            </a:r>
          </a:p>
        </p:txBody>
      </p:sp>
    </p:spTree>
    <p:extLst>
      <p:ext uri="{BB962C8B-B14F-4D97-AF65-F5344CB8AC3E}">
        <p14:creationId xmlns:p14="http://schemas.microsoft.com/office/powerpoint/2010/main" xmlns="" val="3377447277"/>
      </p:ext>
    </p:extLst>
  </p:cSld>
  <p:clrMapOvr>
    <a:masterClrMapping/>
  </p:clrMapOvr>
  <p:transition>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738188" y="1274763"/>
            <a:ext cx="44958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800" b="1">
                <a:solidFill>
                  <a:srgbClr val="000000"/>
                </a:solidFill>
                <a:latin typeface="Times New Roman" pitchFamily="18" charset="0"/>
                <a:ea typeface="方正舒體" pitchFamily="65" charset="-120"/>
              </a:rPr>
              <a:t>但真主在</a:t>
            </a:r>
            <a:r>
              <a:rPr kumimoji="1" lang="en-US" altLang="zh-TW" sz="2800" b="1">
                <a:solidFill>
                  <a:srgbClr val="000000"/>
                </a:solidFill>
                <a:latin typeface="Times New Roman" pitchFamily="18" charset="0"/>
                <a:ea typeface="方正舒體" pitchFamily="65" charset="-120"/>
              </a:rPr>
              <a:t>《</a:t>
            </a:r>
            <a:r>
              <a:rPr kumimoji="1" lang="zh-TW" altLang="en-US" sz="2800" b="1">
                <a:solidFill>
                  <a:srgbClr val="000000"/>
                </a:solidFill>
                <a:latin typeface="Times New Roman" pitchFamily="18" charset="0"/>
                <a:ea typeface="方正舒體" pitchFamily="65" charset="-120"/>
              </a:rPr>
              <a:t>古蘭經</a:t>
            </a:r>
            <a:r>
              <a:rPr kumimoji="1" lang="en-US" altLang="zh-TW" sz="2800" b="1">
                <a:solidFill>
                  <a:srgbClr val="000000"/>
                </a:solidFill>
                <a:latin typeface="Times New Roman" pitchFamily="18" charset="0"/>
                <a:ea typeface="方正舒體" pitchFamily="65" charset="-120"/>
              </a:rPr>
              <a:t>》</a:t>
            </a:r>
            <a:r>
              <a:rPr kumimoji="1" lang="zh-TW" altLang="en-US" sz="2800" b="1">
                <a:solidFill>
                  <a:srgbClr val="000000"/>
                </a:solidFill>
                <a:latin typeface="Times New Roman" pitchFamily="18" charset="0"/>
                <a:ea typeface="方正舒體" pitchFamily="65" charset="-120"/>
              </a:rPr>
              <a:t>說：</a:t>
            </a:r>
          </a:p>
        </p:txBody>
      </p:sp>
      <p:sp>
        <p:nvSpPr>
          <p:cNvPr id="107523" name="Text Box 3"/>
          <p:cNvSpPr txBox="1">
            <a:spLocks noChangeArrowheads="1"/>
          </p:cNvSpPr>
          <p:nvPr/>
        </p:nvSpPr>
        <p:spPr bwMode="auto">
          <a:xfrm>
            <a:off x="696915" y="2244726"/>
            <a:ext cx="5622925"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82600" indent="-4826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50000"/>
              </a:lnSpc>
              <a:buFontTx/>
              <a:buNone/>
            </a:pPr>
            <a:r>
              <a:rPr kumimoji="1" lang="zh-TW" altLang="en-US" b="1">
                <a:solidFill>
                  <a:srgbClr val="000000"/>
                </a:solidFill>
                <a:latin typeface="新細明體" pitchFamily="18" charset="-120"/>
              </a:rPr>
              <a:t>「他曾任兩海相交而會合。</a:t>
            </a:r>
            <a:r>
              <a:rPr kumimoji="1" lang="zh-TW" altLang="en-US" b="1">
                <a:solidFill>
                  <a:srgbClr val="000000"/>
                </a:solidFill>
                <a:latin typeface="Times New Roman" pitchFamily="18" charset="0"/>
              </a:rPr>
              <a:t> </a:t>
            </a:r>
            <a:r>
              <a:rPr kumimoji="1" lang="zh-TW" altLang="en-US" b="1">
                <a:solidFill>
                  <a:srgbClr val="000000"/>
                </a:solidFill>
                <a:latin typeface="新細明體" pitchFamily="18" charset="-120"/>
              </a:rPr>
              <a:t>兩海之間，有一個堤防。</a:t>
            </a:r>
            <a:r>
              <a:rPr kumimoji="1" lang="zh-TW" altLang="en-US" b="1">
                <a:solidFill>
                  <a:srgbClr val="000000"/>
                </a:solidFill>
                <a:latin typeface="Times New Roman" pitchFamily="18" charset="0"/>
              </a:rPr>
              <a:t> </a:t>
            </a:r>
            <a:r>
              <a:rPr kumimoji="1" lang="zh-TW" altLang="en-US" b="1">
                <a:solidFill>
                  <a:srgbClr val="000000"/>
                </a:solidFill>
                <a:latin typeface="新細明體" pitchFamily="18" charset="-120"/>
              </a:rPr>
              <a:t>兩海互不侵犯。」</a:t>
            </a:r>
            <a:r>
              <a:rPr kumimoji="1" lang="zh-TW" altLang="en-US">
                <a:solidFill>
                  <a:srgbClr val="000000"/>
                </a:solidFill>
                <a:latin typeface="Times New Roman" pitchFamily="18" charset="0"/>
                <a:ea typeface="方正舒體" pitchFamily="65" charset="-120"/>
              </a:rPr>
              <a:t> </a:t>
            </a:r>
          </a:p>
        </p:txBody>
      </p:sp>
      <p:sp>
        <p:nvSpPr>
          <p:cNvPr id="107524" name="Text Box 4"/>
          <p:cNvSpPr txBox="1">
            <a:spLocks noChangeArrowheads="1"/>
          </p:cNvSpPr>
          <p:nvPr/>
        </p:nvSpPr>
        <p:spPr bwMode="auto">
          <a:xfrm>
            <a:off x="2828925" y="5219700"/>
            <a:ext cx="34671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400">
                <a:solidFill>
                  <a:srgbClr val="000000"/>
                </a:solidFill>
                <a:latin typeface="新細明體" pitchFamily="18" charset="-120"/>
                <a:ea typeface="新細明體" pitchFamily="18" charset="-120"/>
              </a:rPr>
              <a:t>（古蘭經 </a:t>
            </a:r>
            <a:r>
              <a:rPr kumimoji="1" lang="en-US" altLang="zh-TW" sz="2400">
                <a:solidFill>
                  <a:srgbClr val="000000"/>
                </a:solidFill>
                <a:latin typeface="Times New Roman" pitchFamily="18" charset="0"/>
                <a:ea typeface="新細明體" pitchFamily="18" charset="-120"/>
              </a:rPr>
              <a:t>55</a:t>
            </a:r>
            <a:r>
              <a:rPr kumimoji="1" lang="zh-TW" altLang="en-US" sz="2400">
                <a:solidFill>
                  <a:srgbClr val="000000"/>
                </a:solidFill>
                <a:latin typeface="新細明體" pitchFamily="18" charset="-120"/>
                <a:ea typeface="新細明體" pitchFamily="18" charset="-120"/>
              </a:rPr>
              <a:t>：</a:t>
            </a:r>
            <a:r>
              <a:rPr kumimoji="1" lang="en-US" altLang="zh-TW" sz="2400">
                <a:solidFill>
                  <a:srgbClr val="000000"/>
                </a:solidFill>
                <a:latin typeface="Times New Roman" pitchFamily="18" charset="0"/>
                <a:ea typeface="新細明體" pitchFamily="18" charset="-120"/>
              </a:rPr>
              <a:t>19-20</a:t>
            </a:r>
            <a:r>
              <a:rPr kumimoji="1" lang="zh-TW" altLang="en-US" sz="2400">
                <a:solidFill>
                  <a:srgbClr val="000000"/>
                </a:solidFill>
                <a:latin typeface="新細明體" pitchFamily="18" charset="-120"/>
                <a:ea typeface="新細明體" pitchFamily="18" charset="-120"/>
              </a:rPr>
              <a:t>）</a:t>
            </a:r>
            <a:r>
              <a:rPr kumimoji="1" lang="zh-TW" altLang="en-US" sz="2400">
                <a:solidFill>
                  <a:srgbClr val="000000"/>
                </a:solidFill>
                <a:latin typeface="Times New Roman" pitchFamily="18" charset="0"/>
                <a:ea typeface="方正舒體" pitchFamily="65" charset="-120"/>
              </a:rPr>
              <a:t> </a:t>
            </a:r>
          </a:p>
        </p:txBody>
      </p:sp>
      <p:pic>
        <p:nvPicPr>
          <p:cNvPr id="859142" name="Picture 6" descr="Gibraltar_SRTM_t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78564" y="652463"/>
            <a:ext cx="3028950"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9143" name="Text Box 7"/>
          <p:cNvSpPr txBox="1">
            <a:spLocks noChangeArrowheads="1"/>
          </p:cNvSpPr>
          <p:nvPr/>
        </p:nvSpPr>
        <p:spPr bwMode="auto">
          <a:xfrm>
            <a:off x="6691313" y="2857500"/>
            <a:ext cx="233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400">
                <a:solidFill>
                  <a:srgbClr val="000000"/>
                </a:solidFill>
              </a:rPr>
              <a:t>直布羅陀海陝</a:t>
            </a:r>
          </a:p>
        </p:txBody>
      </p:sp>
      <p:sp>
        <p:nvSpPr>
          <p:cNvPr id="859144" name="Text Box 8"/>
          <p:cNvSpPr txBox="1">
            <a:spLocks noChangeArrowheads="1"/>
          </p:cNvSpPr>
          <p:nvPr/>
        </p:nvSpPr>
        <p:spPr bwMode="auto">
          <a:xfrm>
            <a:off x="7142163" y="725489"/>
            <a:ext cx="9731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000" dirty="0">
                <a:solidFill>
                  <a:srgbClr val="FFFFFF"/>
                </a:solidFill>
              </a:rPr>
              <a:t>大西洋</a:t>
            </a:r>
          </a:p>
        </p:txBody>
      </p:sp>
      <p:sp>
        <p:nvSpPr>
          <p:cNvPr id="859145" name="Text Box 9"/>
          <p:cNvSpPr txBox="1">
            <a:spLocks noChangeArrowheads="1"/>
          </p:cNvSpPr>
          <p:nvPr/>
        </p:nvSpPr>
        <p:spPr bwMode="auto">
          <a:xfrm>
            <a:off x="7604125" y="2365379"/>
            <a:ext cx="1233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000" dirty="0">
                <a:solidFill>
                  <a:srgbClr val="FFFFFF"/>
                </a:solidFill>
              </a:rPr>
              <a:t>地中海</a:t>
            </a:r>
          </a:p>
        </p:txBody>
      </p:sp>
      <p:sp>
        <p:nvSpPr>
          <p:cNvPr id="859146" name="Text Box 10"/>
          <p:cNvSpPr txBox="1">
            <a:spLocks noChangeArrowheads="1"/>
          </p:cNvSpPr>
          <p:nvPr/>
        </p:nvSpPr>
        <p:spPr bwMode="auto">
          <a:xfrm>
            <a:off x="5909948" y="1712913"/>
            <a:ext cx="492443" cy="1166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000" dirty="0">
                <a:solidFill>
                  <a:srgbClr val="000000"/>
                </a:solidFill>
              </a:rPr>
              <a:t>摩洛哥</a:t>
            </a:r>
          </a:p>
        </p:txBody>
      </p:sp>
      <p:sp>
        <p:nvSpPr>
          <p:cNvPr id="859147" name="Text Box 11"/>
          <p:cNvSpPr txBox="1">
            <a:spLocks noChangeArrowheads="1"/>
          </p:cNvSpPr>
          <p:nvPr/>
        </p:nvSpPr>
        <p:spPr bwMode="auto">
          <a:xfrm>
            <a:off x="9232586" y="1493838"/>
            <a:ext cx="492443" cy="11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000" dirty="0">
                <a:solidFill>
                  <a:srgbClr val="000000"/>
                </a:solidFill>
              </a:rPr>
              <a:t>西班牙</a:t>
            </a:r>
          </a:p>
        </p:txBody>
      </p:sp>
    </p:spTree>
    <p:extLst>
      <p:ext uri="{BB962C8B-B14F-4D97-AF65-F5344CB8AC3E}">
        <p14:creationId xmlns:p14="http://schemas.microsoft.com/office/powerpoint/2010/main" xmlns="" val="23180060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59142"/>
                                        </p:tgtEl>
                                        <p:attrNameLst>
                                          <p:attrName>style.visibility</p:attrName>
                                        </p:attrNameLst>
                                      </p:cBhvr>
                                      <p:to>
                                        <p:strVal val="visible"/>
                                      </p:to>
                                    </p:set>
                                    <p:animEffect transition="in" filter="dissolve">
                                      <p:cBhvr>
                                        <p:cTn id="7" dur="500"/>
                                        <p:tgtEl>
                                          <p:spTgt spid="8591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9144"/>
                                        </p:tgtEl>
                                        <p:attrNameLst>
                                          <p:attrName>style.visibility</p:attrName>
                                        </p:attrNameLst>
                                      </p:cBhvr>
                                      <p:to>
                                        <p:strVal val="visible"/>
                                      </p:to>
                                    </p:set>
                                    <p:animEffect transition="in" filter="dissolve">
                                      <p:cBhvr>
                                        <p:cTn id="10" dur="500"/>
                                        <p:tgtEl>
                                          <p:spTgt spid="85914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59145"/>
                                        </p:tgtEl>
                                        <p:attrNameLst>
                                          <p:attrName>style.visibility</p:attrName>
                                        </p:attrNameLst>
                                      </p:cBhvr>
                                      <p:to>
                                        <p:strVal val="visible"/>
                                      </p:to>
                                    </p:set>
                                    <p:animEffect transition="in" filter="dissolve">
                                      <p:cBhvr>
                                        <p:cTn id="13" dur="500"/>
                                        <p:tgtEl>
                                          <p:spTgt spid="85914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59146"/>
                                        </p:tgtEl>
                                        <p:attrNameLst>
                                          <p:attrName>style.visibility</p:attrName>
                                        </p:attrNameLst>
                                      </p:cBhvr>
                                      <p:to>
                                        <p:strVal val="visible"/>
                                      </p:to>
                                    </p:set>
                                    <p:animEffect transition="in" filter="dissolve">
                                      <p:cBhvr>
                                        <p:cTn id="16" dur="500"/>
                                        <p:tgtEl>
                                          <p:spTgt spid="85914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59147"/>
                                        </p:tgtEl>
                                        <p:attrNameLst>
                                          <p:attrName>style.visibility</p:attrName>
                                        </p:attrNameLst>
                                      </p:cBhvr>
                                      <p:to>
                                        <p:strVal val="visible"/>
                                      </p:to>
                                    </p:set>
                                    <p:animEffect transition="in" filter="dissolve">
                                      <p:cBhvr>
                                        <p:cTn id="19" dur="500"/>
                                        <p:tgtEl>
                                          <p:spTgt spid="85914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59143"/>
                                        </p:tgtEl>
                                        <p:attrNameLst>
                                          <p:attrName>style.visibility</p:attrName>
                                        </p:attrNameLst>
                                      </p:cBhvr>
                                      <p:to>
                                        <p:strVal val="visible"/>
                                      </p:to>
                                    </p:set>
                                    <p:animEffect transition="in" filter="dissolve">
                                      <p:cBhvr>
                                        <p:cTn id="22" dur="500"/>
                                        <p:tgtEl>
                                          <p:spTgt spid="859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43" grpId="0"/>
      <p:bldP spid="859144" grpId="0"/>
      <p:bldP spid="859145" grpId="0"/>
      <p:bldP spid="859146" grpId="0"/>
      <p:bldP spid="859147"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idx="1"/>
          </p:nvPr>
        </p:nvSpPr>
        <p:spPr>
          <a:xfrm>
            <a:off x="355600" y="1685999"/>
            <a:ext cx="9194800" cy="4595535"/>
          </a:xfrm>
        </p:spPr>
        <p:txBody>
          <a:bodyPr/>
          <a:lstStyle/>
          <a:p>
            <a:pPr indent="-73025" eaLnBrk="1" hangingPunct="1">
              <a:lnSpc>
                <a:spcPct val="120000"/>
              </a:lnSpc>
              <a:buClr>
                <a:schemeClr val="tx1"/>
              </a:buClr>
              <a:buFontTx/>
              <a:buNone/>
            </a:pPr>
            <a:r>
              <a:rPr lang="zh-TW" altLang="en-US" sz="2800" b="1" dirty="0" smtClean="0">
                <a:solidFill>
                  <a:schemeClr val="accent2"/>
                </a:solidFill>
                <a:latin typeface="Arial" charset="0"/>
              </a:rPr>
              <a:t>“</a:t>
            </a:r>
            <a:r>
              <a:rPr lang="zh-TW" altLang="en-US" sz="2800" b="1" dirty="0" smtClean="0">
                <a:solidFill>
                  <a:schemeClr val="accent2"/>
                </a:solidFill>
              </a:rPr>
              <a:t>  </a:t>
            </a:r>
            <a:r>
              <a:rPr lang="en-US" altLang="zh-TW" sz="2800" b="1" i="1" dirty="0" smtClean="0">
                <a:solidFill>
                  <a:schemeClr val="accent2"/>
                </a:solidFill>
                <a:effectLst>
                  <a:outerShdw blurRad="38100" dist="38100" dir="2700000" algn="tl">
                    <a:srgbClr val="000000">
                      <a:alpha val="43137"/>
                    </a:srgbClr>
                  </a:outerShdw>
                </a:effectLst>
              </a:rPr>
              <a:t>I find it very interesting that this sort of information is in the ancient scriptures of the Holy Qur'an, and I have no way of knowing where they would have come from. But I think it is extremely interesting that they are there and this work is going on to discover it, the meaning of some of the passages</a:t>
            </a:r>
            <a:r>
              <a:rPr lang="en-US" altLang="zh-TW" sz="2800" b="1" dirty="0" smtClean="0">
                <a:solidFill>
                  <a:schemeClr val="accent2"/>
                </a:solidFill>
              </a:rPr>
              <a:t>.</a:t>
            </a:r>
            <a:r>
              <a:rPr lang="en-US" altLang="zh-TW" sz="2800" b="1" dirty="0" smtClean="0">
                <a:solidFill>
                  <a:schemeClr val="accent2"/>
                </a:solidFill>
                <a:latin typeface="Arial" charset="0"/>
              </a:rPr>
              <a:t>”</a:t>
            </a:r>
            <a:endParaRPr lang="en-US" altLang="zh-TW" sz="800" b="1" dirty="0" smtClean="0">
              <a:solidFill>
                <a:schemeClr val="accent2"/>
              </a:solidFill>
              <a:latin typeface="Arial" charset="0"/>
            </a:endParaRPr>
          </a:p>
          <a:p>
            <a:pPr indent="-73025" eaLnBrk="1" hangingPunct="1">
              <a:lnSpc>
                <a:spcPct val="120000"/>
              </a:lnSpc>
              <a:buClr>
                <a:schemeClr val="tx1"/>
              </a:buClr>
              <a:buFontTx/>
              <a:buNone/>
            </a:pPr>
            <a:endParaRPr lang="en-US" altLang="zh-TW" sz="200" b="1" dirty="0" smtClean="0">
              <a:solidFill>
                <a:schemeClr val="accent2"/>
              </a:solidFill>
            </a:endParaRPr>
          </a:p>
          <a:p>
            <a:pPr eaLnBrk="1" hangingPunct="1">
              <a:lnSpc>
                <a:spcPct val="120000"/>
              </a:lnSpc>
              <a:buClr>
                <a:schemeClr val="tx1"/>
              </a:buClr>
              <a:buFontTx/>
              <a:buNone/>
            </a:pPr>
            <a:r>
              <a:rPr lang="en-US" altLang="zh-TW" sz="2100" dirty="0" smtClean="0">
                <a:solidFill>
                  <a:schemeClr val="accent2"/>
                </a:solidFill>
              </a:rPr>
              <a:t>   </a:t>
            </a:r>
            <a:r>
              <a:rPr lang="en-US" altLang="zh-TW" sz="2100" dirty="0" smtClean="0">
                <a:solidFill>
                  <a:schemeClr val="accent2"/>
                </a:solidFill>
                <a:cs typeface="Arial" charset="0"/>
              </a:rPr>
              <a:t>  </a:t>
            </a:r>
            <a:r>
              <a:rPr lang="en-US" altLang="zh-TW" sz="2800" dirty="0" smtClean="0">
                <a:cs typeface="Arial" charset="0"/>
              </a:rPr>
              <a:t>And when he was asked about the source of the Qur'an, he replied</a:t>
            </a:r>
            <a:r>
              <a:rPr lang="en-US" altLang="zh-TW" sz="2100" dirty="0" smtClean="0">
                <a:solidFill>
                  <a:schemeClr val="accent2"/>
                </a:solidFill>
                <a:cs typeface="Arial" charset="0"/>
              </a:rPr>
              <a:t>, </a:t>
            </a:r>
            <a:r>
              <a:rPr lang="zh-TW" altLang="en-US" sz="2800" b="1" dirty="0">
                <a:solidFill>
                  <a:schemeClr val="accent2"/>
                </a:solidFill>
                <a:latin typeface="Arial" charset="0"/>
              </a:rPr>
              <a:t>“</a:t>
            </a:r>
            <a:r>
              <a:rPr lang="zh-TW" altLang="en-US" sz="2800" b="1" dirty="0">
                <a:solidFill>
                  <a:schemeClr val="accent2"/>
                </a:solidFill>
              </a:rPr>
              <a:t> </a:t>
            </a:r>
            <a:r>
              <a:rPr lang="en-US" altLang="zh-TW" sz="2800" b="1" i="1" dirty="0" smtClean="0">
                <a:solidFill>
                  <a:schemeClr val="accent2"/>
                </a:solidFill>
                <a:effectLst>
                  <a:outerShdw blurRad="38100" dist="38100" dir="2700000" algn="tl">
                    <a:srgbClr val="000000">
                      <a:alpha val="43137"/>
                    </a:srgbClr>
                  </a:outerShdw>
                </a:effectLst>
              </a:rPr>
              <a:t>Well, I would think it must be the divine being.</a:t>
            </a:r>
            <a:r>
              <a:rPr lang="en-US" altLang="zh-TW" sz="2400" b="1" dirty="0">
                <a:solidFill>
                  <a:schemeClr val="accent2"/>
                </a:solidFill>
                <a:latin typeface="Arial" charset="0"/>
              </a:rPr>
              <a:t> ”</a:t>
            </a:r>
            <a:endParaRPr lang="en-US" altLang="zh-TW" sz="2500" baseline="30000" dirty="0" smtClean="0">
              <a:solidFill>
                <a:srgbClr val="FF3300"/>
              </a:solidFill>
              <a:latin typeface="標楷體" pitchFamily="65" charset="-120"/>
              <a:ea typeface="標楷體" pitchFamily="65" charset="-120"/>
            </a:endParaRPr>
          </a:p>
        </p:txBody>
      </p:sp>
      <p:pic>
        <p:nvPicPr>
          <p:cNvPr id="2" name="Dr. William W. Hay's comments about the Holy Koran.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6891350" y="230588"/>
            <a:ext cx="2680695" cy="1507891"/>
          </a:xfrm>
          <a:prstGeom prst="rect">
            <a:avLst/>
          </a:prstGeom>
        </p:spPr>
      </p:pic>
      <p:sp>
        <p:nvSpPr>
          <p:cNvPr id="3" name="文字方塊 2"/>
          <p:cNvSpPr txBox="1"/>
          <p:nvPr/>
        </p:nvSpPr>
        <p:spPr>
          <a:xfrm>
            <a:off x="755375" y="661368"/>
            <a:ext cx="4381169" cy="646331"/>
          </a:xfrm>
          <a:prstGeom prst="rect">
            <a:avLst/>
          </a:prstGeom>
          <a:noFill/>
        </p:spPr>
        <p:txBody>
          <a:bodyPr wrap="square" rtlCol="0">
            <a:spAutoFit/>
          </a:bodyPr>
          <a:lstStyle/>
          <a:p>
            <a:pPr>
              <a:buFontTx/>
              <a:buNone/>
            </a:pPr>
            <a:r>
              <a:rPr lang="en-US" altLang="zh-TW" b="1" dirty="0">
                <a:solidFill>
                  <a:srgbClr val="3333CC"/>
                </a:solidFill>
                <a:latin typeface="Times New Roman" pitchFamily="18" charset="0"/>
                <a:cs typeface="Times New Roman" pitchFamily="18" charset="0"/>
              </a:rPr>
              <a:t>Dr. William</a:t>
            </a:r>
            <a:r>
              <a:rPr lang="en-US" altLang="zh-TW" b="1" dirty="0">
                <a:solidFill>
                  <a:srgbClr val="3333CC"/>
                </a:solidFill>
              </a:rPr>
              <a:t> </a:t>
            </a:r>
            <a:r>
              <a:rPr lang="en-US" altLang="zh-TW" b="1" dirty="0" smtClean="0">
                <a:solidFill>
                  <a:srgbClr val="3333CC"/>
                </a:solidFill>
                <a:latin typeface="Times New Roman" pitchFamily="18" charset="0"/>
                <a:cs typeface="Times New Roman" pitchFamily="18" charset="0"/>
              </a:rPr>
              <a:t>Hay</a:t>
            </a:r>
            <a:r>
              <a:rPr lang="en-US" altLang="zh-TW" b="1" dirty="0">
                <a:solidFill>
                  <a:srgbClr val="3333CC"/>
                </a:solidFill>
                <a:latin typeface="Times New Roman" pitchFamily="18" charset="0"/>
                <a:cs typeface="Times New Roman" pitchFamily="18" charset="0"/>
              </a:rPr>
              <a:t>,</a:t>
            </a:r>
            <a:endParaRPr lang="zh-HK" altLang="en-US" dirty="0">
              <a:solidFill>
                <a:srgbClr val="000000"/>
              </a:solidFill>
            </a:endParaRPr>
          </a:p>
        </p:txBody>
      </p:sp>
    </p:spTree>
    <p:extLst>
      <p:ext uri="{BB962C8B-B14F-4D97-AF65-F5344CB8AC3E}">
        <p14:creationId xmlns:p14="http://schemas.microsoft.com/office/powerpoint/2010/main" xmlns="" val="3638032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371475" y="990602"/>
            <a:ext cx="9163050" cy="2456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76238" indent="-3762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20000"/>
              </a:lnSpc>
              <a:spcBef>
                <a:spcPct val="20000"/>
              </a:spcBef>
              <a:buFontTx/>
              <a:buNone/>
            </a:pPr>
            <a:r>
              <a:rPr kumimoji="1" lang="zh-TW" altLang="en-US" sz="3200" dirty="0">
                <a:solidFill>
                  <a:srgbClr val="FF3300"/>
                </a:solidFill>
              </a:rPr>
              <a:t>「</a:t>
            </a:r>
            <a:r>
              <a:rPr kumimoji="1" lang="zh-TW" altLang="en-US" sz="3200" dirty="0" smtClean="0">
                <a:solidFill>
                  <a:srgbClr val="FF3300"/>
                </a:solidFill>
              </a:rPr>
              <a:t>在</a:t>
            </a:r>
            <a:r>
              <a:rPr kumimoji="1" lang="en-US" altLang="zh-TW" sz="3200" dirty="0" smtClean="0">
                <a:solidFill>
                  <a:srgbClr val="FF3300"/>
                </a:solidFill>
              </a:rPr>
              <a:t>《</a:t>
            </a:r>
            <a:r>
              <a:rPr kumimoji="1" lang="zh-TW" altLang="en-US" sz="3200" dirty="0">
                <a:solidFill>
                  <a:srgbClr val="FF3300"/>
                </a:solidFill>
              </a:rPr>
              <a:t>古蘭經</a:t>
            </a:r>
            <a:r>
              <a:rPr kumimoji="1" lang="en-US" altLang="zh-TW" sz="3200" dirty="0" smtClean="0">
                <a:solidFill>
                  <a:srgbClr val="FF3300"/>
                </a:solidFill>
              </a:rPr>
              <a:t>》</a:t>
            </a:r>
            <a:r>
              <a:rPr kumimoji="1" lang="zh-HK" altLang="en-US" sz="3200" dirty="0">
                <a:solidFill>
                  <a:srgbClr val="FF3300"/>
                </a:solidFill>
              </a:rPr>
              <a:t>這樣古老的典籍</a:t>
            </a:r>
            <a:r>
              <a:rPr kumimoji="1" lang="zh-TW" altLang="en-US" sz="3200" dirty="0" smtClean="0">
                <a:solidFill>
                  <a:srgbClr val="FF3300"/>
                </a:solidFill>
              </a:rPr>
              <a:t>中</a:t>
            </a:r>
            <a:r>
              <a:rPr kumimoji="1" lang="zh-TW" altLang="en-US" sz="3200" dirty="0">
                <a:solidFill>
                  <a:srgbClr val="FF3300"/>
                </a:solidFill>
              </a:rPr>
              <a:t>發現這類資訊，令我感到非常有趣。並且，我無法得知它們來自何處。但我認為這些與真相吻合的章節的存在是極端有趣的，這些研究工作將有助發現其含義。」</a:t>
            </a:r>
          </a:p>
        </p:txBody>
      </p:sp>
      <p:sp>
        <p:nvSpPr>
          <p:cNvPr id="52227" name="Text Box 3"/>
          <p:cNvSpPr txBox="1">
            <a:spLocks noChangeArrowheads="1"/>
          </p:cNvSpPr>
          <p:nvPr/>
        </p:nvSpPr>
        <p:spPr bwMode="auto">
          <a:xfrm>
            <a:off x="825500" y="4114801"/>
            <a:ext cx="8420100" cy="1865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20000"/>
              </a:lnSpc>
              <a:spcBef>
                <a:spcPct val="20000"/>
              </a:spcBef>
              <a:buFontTx/>
              <a:buNone/>
            </a:pPr>
            <a:r>
              <a:rPr kumimoji="1" lang="zh-TW" altLang="en-US" sz="3200">
                <a:solidFill>
                  <a:srgbClr val="000000"/>
                </a:solidFill>
              </a:rPr>
              <a:t>並且，當他被詢問有關</a:t>
            </a:r>
            <a:r>
              <a:rPr kumimoji="1" lang="en-US" altLang="zh-TW" sz="3200">
                <a:solidFill>
                  <a:srgbClr val="000000"/>
                </a:solidFill>
              </a:rPr>
              <a:t>《</a:t>
            </a:r>
            <a:r>
              <a:rPr kumimoji="1" lang="zh-TW" altLang="en-US" sz="3200">
                <a:solidFill>
                  <a:srgbClr val="000000"/>
                </a:solidFill>
              </a:rPr>
              <a:t>古蘭經</a:t>
            </a:r>
            <a:r>
              <a:rPr kumimoji="1" lang="en-US" altLang="zh-TW" sz="3200">
                <a:solidFill>
                  <a:srgbClr val="000000"/>
                </a:solidFill>
              </a:rPr>
              <a:t>》</a:t>
            </a:r>
            <a:r>
              <a:rPr kumimoji="1" lang="zh-TW" altLang="en-US" sz="3200">
                <a:solidFill>
                  <a:srgbClr val="000000"/>
                </a:solidFill>
              </a:rPr>
              <a:t>的來源時</a:t>
            </a:r>
            <a:r>
              <a:rPr kumimoji="1" lang="en-US" altLang="zh-TW" sz="3200">
                <a:solidFill>
                  <a:srgbClr val="000000"/>
                </a:solidFill>
              </a:rPr>
              <a:t>, </a:t>
            </a:r>
            <a:r>
              <a:rPr kumimoji="1" lang="zh-TW" altLang="en-US" sz="3200">
                <a:solidFill>
                  <a:srgbClr val="000000"/>
                </a:solidFill>
              </a:rPr>
              <a:t>他回答說：</a:t>
            </a:r>
            <a:r>
              <a:rPr kumimoji="1" lang="zh-TW" altLang="en-US" sz="3200">
                <a:solidFill>
                  <a:srgbClr val="FF3300"/>
                </a:solidFill>
              </a:rPr>
              <a:t> 「那麼，我認為它必定是來自神。」</a:t>
            </a:r>
            <a:endParaRPr kumimoji="1" lang="zh-TW" altLang="en-US" sz="3200">
              <a:solidFill>
                <a:srgbClr val="000000"/>
              </a:solidFill>
              <a:latin typeface="Times New Roman" pitchFamily="18" charset="0"/>
              <a:ea typeface="方正舒體" pitchFamily="65" charset="-120"/>
            </a:endParaRPr>
          </a:p>
        </p:txBody>
      </p:sp>
    </p:spTree>
    <p:extLst>
      <p:ext uri="{BB962C8B-B14F-4D97-AF65-F5344CB8AC3E}">
        <p14:creationId xmlns:p14="http://schemas.microsoft.com/office/powerpoint/2010/main" xmlns="" val="218899510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dissolve">
                                      <p:cBhvr>
                                        <p:cTn id="7"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1870078" y="528642"/>
            <a:ext cx="6492875"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7200" b="1">
                <a:solidFill>
                  <a:srgbClr val="FFFFFF"/>
                </a:solidFill>
                <a:latin typeface="Arial" charset="0"/>
              </a:rPr>
              <a:t>兩海不相混合</a:t>
            </a:r>
          </a:p>
        </p:txBody>
      </p:sp>
      <p:sp>
        <p:nvSpPr>
          <p:cNvPr id="110595" name="Text Box 3"/>
          <p:cNvSpPr txBox="1">
            <a:spLocks noChangeArrowheads="1"/>
          </p:cNvSpPr>
          <p:nvPr/>
        </p:nvSpPr>
        <p:spPr bwMode="auto">
          <a:xfrm>
            <a:off x="889000" y="5334000"/>
            <a:ext cx="4724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a:solidFill>
                  <a:srgbClr val="FFFFFF"/>
                </a:solidFill>
              </a:rPr>
              <a:t>兩海匯合而不混合</a:t>
            </a:r>
          </a:p>
        </p:txBody>
      </p:sp>
      <p:sp>
        <p:nvSpPr>
          <p:cNvPr id="110596" name="Text Box 5"/>
          <p:cNvSpPr txBox="1">
            <a:spLocks noChangeArrowheads="1"/>
          </p:cNvSpPr>
          <p:nvPr/>
        </p:nvSpPr>
        <p:spPr bwMode="auto">
          <a:xfrm>
            <a:off x="5532438" y="5976938"/>
            <a:ext cx="40449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a:solidFill>
                  <a:srgbClr val="FFFFFF"/>
                </a:solidFill>
                <a:latin typeface="Times New Roman" pitchFamily="18" charset="0"/>
              </a:rPr>
              <a:t>[ Harun Yahya, </a:t>
            </a:r>
            <a:r>
              <a:rPr kumimoji="1" lang="en-US" altLang="zh-TW" sz="1800" i="1">
                <a:solidFill>
                  <a:srgbClr val="FFFFFF"/>
                </a:solidFill>
                <a:latin typeface="Times New Roman" pitchFamily="18" charset="0"/>
              </a:rPr>
              <a:t>Miracles of the Qur’an</a:t>
            </a:r>
            <a:r>
              <a:rPr kumimoji="1" lang="en-US" altLang="zh-TW" sz="1800">
                <a:solidFill>
                  <a:srgbClr val="FFFFFF"/>
                </a:solidFill>
                <a:latin typeface="Times New Roman" pitchFamily="18" charset="0"/>
              </a:rPr>
              <a:t>, Turkey, 2001.   p.48–9 ]</a:t>
            </a:r>
            <a:endParaRPr kumimoji="1" lang="en-US" altLang="zh-TW" sz="1800">
              <a:solidFill>
                <a:srgbClr val="F6BF69"/>
              </a:solidFill>
              <a:latin typeface="Times New Roman" pitchFamily="18" charset="0"/>
            </a:endParaRPr>
          </a:p>
        </p:txBody>
      </p:sp>
    </p:spTree>
    <p:extLst>
      <p:ext uri="{BB962C8B-B14F-4D97-AF65-F5344CB8AC3E}">
        <p14:creationId xmlns:p14="http://schemas.microsoft.com/office/powerpoint/2010/main" xmlns="" val="4156284493"/>
      </p:ext>
    </p:extLst>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742950" y="304800"/>
            <a:ext cx="6751638" cy="990600"/>
          </a:xfrm>
        </p:spPr>
        <p:txBody>
          <a:bodyPr/>
          <a:lstStyle/>
          <a:p>
            <a:pPr eaLnBrk="1" hangingPunct="1">
              <a:defRPr/>
            </a:pPr>
            <a:r>
              <a:rPr lang="zh-TW" altLang="en-US" b="1" smtClean="0">
                <a:solidFill>
                  <a:srgbClr val="FFFF00"/>
                </a:solidFill>
                <a:latin typeface="標楷體" pitchFamily="65" charset="-120"/>
                <a:ea typeface="標楷體" pitchFamily="65" charset="-120"/>
              </a:rPr>
              <a:t>人</a:t>
            </a:r>
            <a:r>
              <a:rPr lang="zh-TW" altLang="en-US" sz="4800" b="1" smtClean="0">
                <a:solidFill>
                  <a:srgbClr val="FFFF00"/>
                </a:solidFill>
                <a:latin typeface="標楷體" pitchFamily="65" charset="-120"/>
                <a:ea typeface="標楷體" pitchFamily="65" charset="-120"/>
              </a:rPr>
              <a:t>升入高空時的感覺</a:t>
            </a:r>
            <a:endParaRPr lang="en-US" altLang="zh-TW" sz="4800" b="1" smtClean="0">
              <a:solidFill>
                <a:srgbClr val="FFFF00"/>
              </a:solidFill>
              <a:latin typeface="標楷體" pitchFamily="65" charset="-120"/>
              <a:ea typeface="標楷體" pitchFamily="65" charset="-120"/>
            </a:endParaRPr>
          </a:p>
        </p:txBody>
      </p:sp>
      <p:sp>
        <p:nvSpPr>
          <p:cNvPr id="65539" name="Rectangle 3"/>
          <p:cNvSpPr>
            <a:spLocks noGrp="1" noChangeArrowheads="1"/>
          </p:cNvSpPr>
          <p:nvPr>
            <p:ph type="body" idx="1"/>
          </p:nvPr>
        </p:nvSpPr>
        <p:spPr>
          <a:xfrm>
            <a:off x="247650" y="1371600"/>
            <a:ext cx="7099300" cy="4057650"/>
          </a:xfrm>
          <a:noFill/>
        </p:spPr>
        <p:txBody>
          <a:bodyPr/>
          <a:lstStyle/>
          <a:p>
            <a:pPr marL="533400" indent="-533400" eaLnBrk="1" hangingPunct="1">
              <a:lnSpc>
                <a:spcPct val="130000"/>
              </a:lnSpc>
              <a:buFont typeface="Monotype Sorts" pitchFamily="2" charset="2"/>
              <a:buNone/>
            </a:pPr>
            <a:r>
              <a:rPr lang="zh-TW" altLang="en-US" sz="4000" dirty="0" smtClean="0">
                <a:latin typeface="標楷體" pitchFamily="65" charset="-120"/>
                <a:ea typeface="標楷體" pitchFamily="65" charset="-120"/>
              </a:rPr>
              <a:t>「真主欲使誰遵循正道，就使誰的心胸為伊斯蘭而敞開，真主欲使誰誤入迷途，就使誰的</a:t>
            </a:r>
            <a:r>
              <a:rPr lang="zh-TW" altLang="en-US" sz="4000" i="1" dirty="0" smtClean="0">
                <a:solidFill>
                  <a:schemeClr val="hlink"/>
                </a:solidFill>
                <a:latin typeface="標楷體" pitchFamily="65" charset="-120"/>
                <a:ea typeface="標楷體" pitchFamily="65" charset="-120"/>
              </a:rPr>
              <a:t>心胸感到憋悶</a:t>
            </a:r>
            <a:r>
              <a:rPr lang="zh-TW" altLang="en-US" sz="4000" dirty="0" smtClean="0">
                <a:latin typeface="標楷體" pitchFamily="65" charset="-120"/>
                <a:ea typeface="標楷體" pitchFamily="65" charset="-120"/>
              </a:rPr>
              <a:t>，好似要登天。」</a:t>
            </a:r>
          </a:p>
        </p:txBody>
      </p:sp>
      <p:pic>
        <p:nvPicPr>
          <p:cNvPr id="65540" name="Picture 6" descr="spaceman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29490" y="260354"/>
            <a:ext cx="1963737"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Text Box 7"/>
          <p:cNvSpPr txBox="1">
            <a:spLocks noChangeArrowheads="1"/>
          </p:cNvSpPr>
          <p:nvPr/>
        </p:nvSpPr>
        <p:spPr bwMode="auto">
          <a:xfrm>
            <a:off x="742950" y="5791201"/>
            <a:ext cx="58467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marL="7938" indent="-79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a:solidFill>
                  <a:srgbClr val="F6BF69"/>
                </a:solidFill>
                <a:latin typeface="Times New Roman" pitchFamily="18" charset="0"/>
              </a:rPr>
              <a:t>(</a:t>
            </a:r>
            <a:r>
              <a:rPr kumimoji="1" lang="zh-TW" altLang="en-US" sz="1800">
                <a:solidFill>
                  <a:srgbClr val="F6BF69"/>
                </a:solidFill>
                <a:latin typeface="Times New Roman" pitchFamily="18" charset="0"/>
              </a:rPr>
              <a:t>埃爾莫格拉比</a:t>
            </a:r>
            <a:r>
              <a:rPr kumimoji="1" lang="en-US" altLang="zh-TW" sz="1800">
                <a:solidFill>
                  <a:srgbClr val="F6BF69"/>
                </a:solidFill>
                <a:latin typeface="Times New Roman" pitchFamily="18" charset="0"/>
              </a:rPr>
              <a:t>, “</a:t>
            </a:r>
            <a:r>
              <a:rPr kumimoji="1" lang="zh-TW" altLang="en-US" sz="1800">
                <a:solidFill>
                  <a:srgbClr val="F6BF69"/>
                </a:solidFill>
                <a:latin typeface="Times New Roman" pitchFamily="18" charset="0"/>
              </a:rPr>
              <a:t>人升入高空時的感覺</a:t>
            </a:r>
            <a:r>
              <a:rPr kumimoji="1" lang="en-US" altLang="zh-TW" sz="1800">
                <a:solidFill>
                  <a:srgbClr val="F6BF69"/>
                </a:solidFill>
                <a:latin typeface="Times New Roman" pitchFamily="18" charset="0"/>
              </a:rPr>
              <a:t>”</a:t>
            </a:r>
            <a:r>
              <a:rPr kumimoji="1" lang="zh-TW" altLang="en-US" sz="1800">
                <a:solidFill>
                  <a:srgbClr val="F6BF69"/>
                </a:solidFill>
                <a:latin typeface="Times New Roman" pitchFamily="18" charset="0"/>
              </a:rPr>
              <a:t>，</a:t>
            </a:r>
            <a:r>
              <a:rPr kumimoji="1" lang="en-US" altLang="zh-TW" sz="1800">
                <a:solidFill>
                  <a:srgbClr val="F6BF69"/>
                </a:solidFill>
                <a:latin typeface="Times New Roman" pitchFamily="18" charset="0"/>
              </a:rPr>
              <a:t>1987</a:t>
            </a:r>
            <a:r>
              <a:rPr kumimoji="1" lang="zh-TW" altLang="en-US" sz="1800">
                <a:solidFill>
                  <a:srgbClr val="F6BF69"/>
                </a:solidFill>
                <a:latin typeface="Times New Roman" pitchFamily="18" charset="0"/>
              </a:rPr>
              <a:t>年伊斯蘭堡舉行之「首屆古蘭與聖訓中的科學奇跡國際研討會」</a:t>
            </a:r>
            <a:r>
              <a:rPr kumimoji="1" lang="en-US" altLang="zh-TW" sz="1800">
                <a:solidFill>
                  <a:srgbClr val="F6BF69"/>
                </a:solidFill>
                <a:latin typeface="Times New Roman" pitchFamily="18" charset="0"/>
              </a:rPr>
              <a:t>)</a:t>
            </a:r>
          </a:p>
        </p:txBody>
      </p:sp>
      <p:sp>
        <p:nvSpPr>
          <p:cNvPr id="65542" name="Text Box 9"/>
          <p:cNvSpPr txBox="1">
            <a:spLocks noChangeArrowheads="1"/>
          </p:cNvSpPr>
          <p:nvPr/>
        </p:nvSpPr>
        <p:spPr bwMode="auto">
          <a:xfrm>
            <a:off x="3792538" y="4881563"/>
            <a:ext cx="30670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r" eaLnBrk="1" hangingPunct="1">
              <a:spcBef>
                <a:spcPct val="20000"/>
              </a:spcBef>
              <a:buClr>
                <a:schemeClr val="tx2"/>
              </a:buClr>
              <a:buSzPct val="75000"/>
              <a:buFont typeface="Monotype Sorts" pitchFamily="2" charset="2"/>
              <a:buNone/>
            </a:pPr>
            <a:r>
              <a:rPr kumimoji="1" lang="en-US" altLang="zh-TW" sz="2800"/>
              <a:t>(</a:t>
            </a:r>
            <a:r>
              <a:rPr kumimoji="1" lang="zh-TW" altLang="en-US" sz="2800"/>
              <a:t>古蘭經 </a:t>
            </a:r>
            <a:r>
              <a:rPr kumimoji="1" lang="en-US" altLang="zh-TW" sz="2800">
                <a:latin typeface="Times New Roman" pitchFamily="18" charset="0"/>
                <a:cs typeface="Times New Roman" pitchFamily="18" charset="0"/>
              </a:rPr>
              <a:t>6</a:t>
            </a:r>
            <a:r>
              <a:rPr kumimoji="1" lang="zh-TW" altLang="en-US" sz="2800">
                <a:latin typeface="Times New Roman" pitchFamily="18" charset="0"/>
                <a:cs typeface="Times New Roman" pitchFamily="18" charset="0"/>
              </a:rPr>
              <a:t>：</a:t>
            </a:r>
            <a:r>
              <a:rPr kumimoji="1" lang="en-US" altLang="zh-TW" sz="2800">
                <a:latin typeface="Times New Roman" pitchFamily="18" charset="0"/>
                <a:cs typeface="Times New Roman" pitchFamily="18" charset="0"/>
              </a:rPr>
              <a:t>125</a:t>
            </a:r>
            <a:r>
              <a:rPr kumimoji="1" lang="en-US" altLang="zh-TW" sz="2800"/>
              <a:t>)</a:t>
            </a:r>
            <a:endParaRPr lang="zh-TW" altLang="en-US" sz="2800"/>
          </a:p>
        </p:txBody>
      </p:sp>
      <p:sp>
        <p:nvSpPr>
          <p:cNvPr id="9" name="文字方塊 8"/>
          <p:cNvSpPr txBox="1">
            <a:spLocks noChangeArrowheads="1"/>
          </p:cNvSpPr>
          <p:nvPr/>
        </p:nvSpPr>
        <p:spPr bwMode="auto">
          <a:xfrm>
            <a:off x="7154864" y="5065717"/>
            <a:ext cx="973137"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en-US" altLang="zh-TW" sz="2800"/>
              <a:t>*</a:t>
            </a:r>
            <a:r>
              <a:rPr lang="zh-TW" altLang="en-US" sz="2400"/>
              <a:t>註</a:t>
            </a:r>
          </a:p>
        </p:txBody>
      </p:sp>
      <p:pic>
        <p:nvPicPr>
          <p:cNvPr id="17417"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61288" y="5453063"/>
            <a:ext cx="1727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直線接點 11"/>
          <p:cNvCxnSpPr/>
          <p:nvPr/>
        </p:nvCxnSpPr>
        <p:spPr bwMode="auto">
          <a:xfrm>
            <a:off x="3976690" y="4572000"/>
            <a:ext cx="900112" cy="1588"/>
          </a:xfrm>
          <a:prstGeom prst="line">
            <a:avLst/>
          </a:prstGeom>
          <a:ln>
            <a:solidFill>
              <a:schemeClr val="tx1"/>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4" name="文字方塊 13"/>
          <p:cNvSpPr txBox="1">
            <a:spLocks noChangeArrowheads="1"/>
          </p:cNvSpPr>
          <p:nvPr/>
        </p:nvSpPr>
        <p:spPr bwMode="auto">
          <a:xfrm>
            <a:off x="7881938" y="4529142"/>
            <a:ext cx="7112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a:solidFill>
                  <a:srgbClr val="FFC000"/>
                </a:solidFill>
              </a:rPr>
              <a:t>狹隘</a:t>
            </a:r>
          </a:p>
        </p:txBody>
      </p:sp>
      <p:sp>
        <p:nvSpPr>
          <p:cNvPr id="15" name="文字方塊 14"/>
          <p:cNvSpPr txBox="1">
            <a:spLocks noChangeArrowheads="1"/>
          </p:cNvSpPr>
          <p:nvPr/>
        </p:nvSpPr>
        <p:spPr bwMode="auto">
          <a:xfrm>
            <a:off x="8737600" y="4905379"/>
            <a:ext cx="609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a:solidFill>
                  <a:srgbClr val="FFC000"/>
                </a:solidFill>
              </a:rPr>
              <a:t>緊</a:t>
            </a:r>
          </a:p>
        </p:txBody>
      </p:sp>
      <p:cxnSp>
        <p:nvCxnSpPr>
          <p:cNvPr id="17" name="直線接點 16"/>
          <p:cNvCxnSpPr/>
          <p:nvPr/>
        </p:nvCxnSpPr>
        <p:spPr bwMode="auto">
          <a:xfrm>
            <a:off x="7780338" y="6211892"/>
            <a:ext cx="695325" cy="1587"/>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直線接點 23"/>
          <p:cNvCxnSpPr/>
          <p:nvPr/>
        </p:nvCxnSpPr>
        <p:spPr bwMode="auto">
          <a:xfrm rot="16200000" flipH="1">
            <a:off x="8991602" y="5842001"/>
            <a:ext cx="3175" cy="73660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transition="in" filter="dissolve">
                                      <p:cBhvr>
                                        <p:cTn id="10" dur="500"/>
                                        <p:tgtEl>
                                          <p:spTgt spid="174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9"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strips(upLeft)">
                                      <p:cBhvr>
                                        <p:cTn id="18" dur="2000"/>
                                        <p:tgtEl>
                                          <p:spTgt spid="2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par>
                          <p:cTn id="22" fill="hold" nodeType="withGroup">
                            <p:stCondLst>
                              <p:cond delay="2000"/>
                            </p:stCondLst>
                            <p:childTnLst>
                              <p:par>
                                <p:cTn id="23" presetID="18" presetClass="entr" presetSubtype="12"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2000"/>
                                        <p:tgtEl>
                                          <p:spTgt spid="1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850900" y="3"/>
            <a:ext cx="8585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b="1">
                <a:solidFill>
                  <a:srgbClr val="000000"/>
                </a:solidFill>
              </a:rPr>
              <a:t>海洋密度不同</a:t>
            </a:r>
            <a:r>
              <a:rPr lang="zh-TW" altLang="en-US" b="1">
                <a:solidFill>
                  <a:srgbClr val="000000"/>
                </a:solidFill>
                <a:sym typeface="Wingdings" pitchFamily="2" charset="2"/>
              </a:rPr>
              <a:t>表面張力防止海水混合</a:t>
            </a:r>
            <a:endParaRPr lang="zh-TW" altLang="en-US" b="1">
              <a:solidFill>
                <a:srgbClr val="000000"/>
              </a:solidFill>
            </a:endParaRPr>
          </a:p>
        </p:txBody>
      </p:sp>
      <p:pic>
        <p:nvPicPr>
          <p:cNvPr id="111620" name="Picture 4" descr="House - Cartoon 2">
            <a:hlinkClick r:id="" action="ppaction://hlinkshowjump?jump=firstslide"/>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Seas_not_mingling.M1V">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2075545" y="1654629"/>
            <a:ext cx="6066971" cy="3421742"/>
          </a:xfrm>
          <a:prstGeom prst="rect">
            <a:avLst/>
          </a:prstGeom>
        </p:spPr>
      </p:pic>
    </p:spTree>
    <p:extLst>
      <p:ext uri="{BB962C8B-B14F-4D97-AF65-F5344CB8AC3E}">
        <p14:creationId xmlns:p14="http://schemas.microsoft.com/office/powerpoint/2010/main" xmlns="" val="3459881588"/>
      </p:ext>
    </p:extLst>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2" descr="ch1-1-b-img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80792" y="3717032"/>
            <a:ext cx="6669946" cy="199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Text Box 3"/>
          <p:cNvSpPr txBox="1">
            <a:spLocks noChangeArrowheads="1"/>
          </p:cNvSpPr>
          <p:nvPr/>
        </p:nvSpPr>
        <p:spPr bwMode="auto">
          <a:xfrm>
            <a:off x="3626854" y="5784268"/>
            <a:ext cx="4980571"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zh-TW" altLang="en-US" sz="2400" b="1" dirty="0">
                <a:solidFill>
                  <a:srgbClr val="000000"/>
                </a:solidFill>
                <a:latin typeface="Times New Roman" pitchFamily="18" charset="0"/>
                <a:ea typeface="新細明體" pitchFamily="18" charset="-120"/>
                <a:cs typeface="Times New Roman" pitchFamily="18" charset="0"/>
              </a:rPr>
              <a:t>山在地表下有深根</a:t>
            </a:r>
            <a:endParaRPr kumimoji="1" lang="zh-TW" altLang="en-US" sz="2400" b="1" dirty="0">
              <a:solidFill>
                <a:srgbClr val="000000"/>
              </a:solidFill>
              <a:latin typeface="Times New Roman" pitchFamily="18" charset="0"/>
              <a:ea typeface="方正舒體" pitchFamily="65" charset="-120"/>
              <a:cs typeface="Times New Roman" pitchFamily="18" charset="0"/>
            </a:endParaRPr>
          </a:p>
        </p:txBody>
      </p:sp>
      <p:sp>
        <p:nvSpPr>
          <p:cNvPr id="113668" name="Text Box 4"/>
          <p:cNvSpPr txBox="1">
            <a:spLocks noChangeArrowheads="1"/>
          </p:cNvSpPr>
          <p:nvPr/>
        </p:nvSpPr>
        <p:spPr bwMode="auto">
          <a:xfrm>
            <a:off x="2768757" y="6309321"/>
            <a:ext cx="713724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600" dirty="0">
                <a:solidFill>
                  <a:srgbClr val="009933"/>
                </a:solidFill>
                <a:latin typeface="新細明體" pitchFamily="18" charset="-120"/>
                <a:ea typeface="新細明體" pitchFamily="18" charset="-120"/>
              </a:rPr>
              <a:t>[  </a:t>
            </a:r>
            <a:r>
              <a:rPr kumimoji="1" lang="en-US" altLang="zh-TW" sz="1800" dirty="0">
                <a:solidFill>
                  <a:srgbClr val="009933"/>
                </a:solidFill>
                <a:latin typeface="Times New Roman" pitchFamily="18" charset="0"/>
                <a:cs typeface="Times New Roman" pitchFamily="18" charset="0"/>
              </a:rPr>
              <a:t>Frank Press</a:t>
            </a:r>
            <a:r>
              <a:rPr kumimoji="1" lang="en-US" altLang="zh-TW" sz="1800" dirty="0">
                <a:solidFill>
                  <a:srgbClr val="009933"/>
                </a:solidFill>
              </a:rPr>
              <a:t>(</a:t>
            </a:r>
            <a:r>
              <a:rPr kumimoji="1" lang="zh-TW" altLang="en-US" sz="1600" dirty="0">
                <a:solidFill>
                  <a:srgbClr val="009933"/>
                </a:solidFill>
                <a:latin typeface="新細明體" pitchFamily="18" charset="-120"/>
                <a:ea typeface="新細明體" pitchFamily="18" charset="-120"/>
              </a:rPr>
              <a:t>普雷斯</a:t>
            </a:r>
            <a:r>
              <a:rPr kumimoji="1" lang="en-US" altLang="zh-TW" sz="1600" dirty="0">
                <a:solidFill>
                  <a:srgbClr val="009933"/>
                </a:solidFill>
                <a:latin typeface="新細明體" pitchFamily="18" charset="-120"/>
                <a:ea typeface="新細明體" pitchFamily="18" charset="-120"/>
              </a:rPr>
              <a:t>) &amp; </a:t>
            </a:r>
            <a:r>
              <a:rPr kumimoji="1" lang="en-US" altLang="zh-TW" sz="1800" dirty="0" err="1">
                <a:solidFill>
                  <a:srgbClr val="009933"/>
                </a:solidFill>
                <a:latin typeface="Times New Roman" pitchFamily="18" charset="0"/>
              </a:rPr>
              <a:t>Siever</a:t>
            </a:r>
            <a:r>
              <a:rPr kumimoji="1" lang="en-US" altLang="zh-TW" sz="1800" dirty="0">
                <a:solidFill>
                  <a:srgbClr val="009933"/>
                </a:solidFill>
                <a:latin typeface="Times New Roman" pitchFamily="18" charset="0"/>
                <a:ea typeface="新細明體" pitchFamily="18" charset="-120"/>
              </a:rPr>
              <a:t> (</a:t>
            </a:r>
            <a:r>
              <a:rPr kumimoji="1" lang="zh-TW" altLang="en-US" sz="1600" dirty="0">
                <a:solidFill>
                  <a:srgbClr val="009933"/>
                </a:solidFill>
                <a:latin typeface="新細明體" pitchFamily="18" charset="-120"/>
                <a:ea typeface="新細明體" pitchFamily="18" charset="-120"/>
              </a:rPr>
              <a:t>西瑞爾</a:t>
            </a:r>
            <a:r>
              <a:rPr kumimoji="1" lang="en-US" altLang="zh-TW" sz="1600" dirty="0">
                <a:solidFill>
                  <a:srgbClr val="009933"/>
                </a:solidFill>
                <a:latin typeface="Times New Roman" pitchFamily="18" charset="0"/>
                <a:ea typeface="新細明體" pitchFamily="18" charset="-120"/>
              </a:rPr>
              <a:t>)</a:t>
            </a:r>
            <a:r>
              <a:rPr kumimoji="1" lang="zh-TW" altLang="en-US" sz="1600" dirty="0">
                <a:solidFill>
                  <a:srgbClr val="009933"/>
                </a:solidFill>
                <a:latin typeface="新細明體" pitchFamily="18" charset="-120"/>
                <a:ea typeface="新細明體" pitchFamily="18" charset="-120"/>
              </a:rPr>
              <a:t>， </a:t>
            </a:r>
            <a:r>
              <a:rPr kumimoji="1" lang="en-US" altLang="zh-TW" sz="1800" i="1" dirty="0">
                <a:solidFill>
                  <a:srgbClr val="009933"/>
                </a:solidFill>
                <a:latin typeface="新細明體" pitchFamily="18" charset="-120"/>
                <a:ea typeface="新細明體" pitchFamily="18" charset="-120"/>
              </a:rPr>
              <a:t>Earth</a:t>
            </a:r>
            <a:r>
              <a:rPr kumimoji="1" lang="en-US" altLang="zh-TW" sz="1800" dirty="0">
                <a:solidFill>
                  <a:srgbClr val="009933"/>
                </a:solidFill>
                <a:latin typeface="新細明體" pitchFamily="18" charset="-120"/>
                <a:ea typeface="新細明體" pitchFamily="18" charset="-120"/>
              </a:rPr>
              <a:t> 《</a:t>
            </a:r>
            <a:r>
              <a:rPr kumimoji="1" lang="zh-TW" altLang="en-US" sz="1800" dirty="0">
                <a:solidFill>
                  <a:srgbClr val="009933"/>
                </a:solidFill>
                <a:latin typeface="新細明體" pitchFamily="18" charset="-120"/>
                <a:ea typeface="新細明體" pitchFamily="18" charset="-120"/>
              </a:rPr>
              <a:t>地球</a:t>
            </a:r>
            <a:r>
              <a:rPr kumimoji="1" lang="en-US" altLang="zh-TW" sz="1800" dirty="0">
                <a:solidFill>
                  <a:srgbClr val="009933"/>
                </a:solidFill>
                <a:latin typeface="新細明體" pitchFamily="18" charset="-120"/>
                <a:ea typeface="新細明體" pitchFamily="18" charset="-120"/>
              </a:rPr>
              <a:t>]》</a:t>
            </a:r>
            <a:r>
              <a:rPr kumimoji="1" lang="zh-TW" altLang="en-US" sz="1800" dirty="0">
                <a:solidFill>
                  <a:srgbClr val="009933"/>
                </a:solidFill>
                <a:latin typeface="新細明體" pitchFamily="18" charset="-120"/>
                <a:ea typeface="新細明體" pitchFamily="18" charset="-120"/>
              </a:rPr>
              <a:t>，</a:t>
            </a:r>
            <a:r>
              <a:rPr kumimoji="1" lang="en-US" altLang="zh-TW" sz="1600" dirty="0">
                <a:solidFill>
                  <a:srgbClr val="009933"/>
                </a:solidFill>
                <a:latin typeface="新細明體" pitchFamily="18" charset="-120"/>
                <a:ea typeface="新細明體" pitchFamily="18" charset="-120"/>
              </a:rPr>
              <a:t>p.</a:t>
            </a:r>
            <a:r>
              <a:rPr kumimoji="1" lang="en-US" altLang="zh-TW" sz="1600" dirty="0">
                <a:solidFill>
                  <a:srgbClr val="009933"/>
                </a:solidFill>
                <a:latin typeface="Times New Roman" pitchFamily="18" charset="0"/>
                <a:ea typeface="新細明體" pitchFamily="18" charset="-120"/>
              </a:rPr>
              <a:t> 413.  </a:t>
            </a:r>
            <a:r>
              <a:rPr kumimoji="1" lang="en-US" altLang="zh-TW" sz="1600" dirty="0">
                <a:solidFill>
                  <a:srgbClr val="009933"/>
                </a:solidFill>
                <a:latin typeface="新細明體" pitchFamily="18" charset="-120"/>
                <a:ea typeface="新細明體" pitchFamily="18" charset="-120"/>
              </a:rPr>
              <a:t>]</a:t>
            </a:r>
            <a:r>
              <a:rPr kumimoji="1" lang="en-US" altLang="zh-TW" sz="2400" dirty="0">
                <a:solidFill>
                  <a:srgbClr val="009933"/>
                </a:solidFill>
                <a:latin typeface="Times New Roman" pitchFamily="18" charset="0"/>
                <a:ea typeface="新細明體" pitchFamily="18" charset="-120"/>
              </a:rPr>
              <a:t> </a:t>
            </a:r>
          </a:p>
        </p:txBody>
      </p:sp>
      <p:pic>
        <p:nvPicPr>
          <p:cNvPr id="113669" name="Picture 6" descr="Earth"/>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92827" y="208916"/>
            <a:ext cx="1995487"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70" name="Picture 7" descr="Frank_Press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3325" y="4055492"/>
            <a:ext cx="1383361" cy="1269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71" name="Text Box 8"/>
          <p:cNvSpPr txBox="1">
            <a:spLocks noChangeArrowheads="1"/>
          </p:cNvSpPr>
          <p:nvPr/>
        </p:nvSpPr>
        <p:spPr bwMode="auto">
          <a:xfrm>
            <a:off x="275811" y="5325302"/>
            <a:ext cx="2338388" cy="997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spcBef>
                <a:spcPct val="20000"/>
              </a:spcBef>
              <a:buFontTx/>
              <a:buNone/>
            </a:pPr>
            <a:r>
              <a:rPr kumimoji="1" lang="en-US" altLang="zh-TW" sz="1400" b="1" dirty="0">
                <a:solidFill>
                  <a:srgbClr val="009933"/>
                </a:solidFill>
                <a:latin typeface="Times New Roman" pitchFamily="18" charset="0"/>
                <a:ea typeface="方正舒體" pitchFamily="65" charset="-120"/>
              </a:rPr>
              <a:t>Frank Press (1924- )</a:t>
            </a:r>
          </a:p>
          <a:p>
            <a:pPr algn="ctr" eaLnBrk="1" hangingPunct="1">
              <a:spcBef>
                <a:spcPct val="20000"/>
              </a:spcBef>
              <a:buFontTx/>
              <a:buNone/>
            </a:pPr>
            <a:r>
              <a:rPr kumimoji="1" lang="en-US" altLang="zh-TW" sz="1400" b="1" dirty="0">
                <a:solidFill>
                  <a:srgbClr val="000000"/>
                </a:solidFill>
                <a:latin typeface="Times New Roman" pitchFamily="18" charset="0"/>
                <a:ea typeface="方正舒體" pitchFamily="65" charset="-120"/>
              </a:rPr>
              <a:t>President of </a:t>
            </a:r>
            <a:r>
              <a:rPr kumimoji="1" lang="en-US" altLang="zh-TW" sz="1400" b="1" dirty="0" smtClean="0">
                <a:solidFill>
                  <a:srgbClr val="000000"/>
                </a:solidFill>
                <a:latin typeface="Times New Roman" pitchFamily="18" charset="0"/>
                <a:ea typeface="方正舒體" pitchFamily="65" charset="-120"/>
              </a:rPr>
              <a:t>the National  </a:t>
            </a:r>
            <a:r>
              <a:rPr kumimoji="1" lang="en-US" altLang="zh-TW" sz="1400" b="1" dirty="0">
                <a:solidFill>
                  <a:srgbClr val="000000"/>
                </a:solidFill>
                <a:latin typeface="Times New Roman" pitchFamily="18" charset="0"/>
                <a:ea typeface="方正舒體" pitchFamily="65" charset="-120"/>
              </a:rPr>
              <a:t>Academy of Sciences in USA</a:t>
            </a:r>
            <a:r>
              <a:rPr kumimoji="1" lang="en-US" altLang="zh-TW" sz="1400" dirty="0">
                <a:solidFill>
                  <a:srgbClr val="000000"/>
                </a:solidFill>
                <a:latin typeface="Times New Roman" pitchFamily="18" charset="0"/>
                <a:ea typeface="方正舒體" pitchFamily="65" charset="-120"/>
              </a:rPr>
              <a:t>. </a:t>
            </a:r>
            <a:r>
              <a:rPr kumimoji="1" lang="en-US" altLang="zh-TW" sz="1400" dirty="0" smtClean="0">
                <a:solidFill>
                  <a:srgbClr val="000000"/>
                </a:solidFill>
                <a:latin typeface="Times New Roman" pitchFamily="18" charset="0"/>
                <a:ea typeface="方正舒體" pitchFamily="65" charset="-120"/>
              </a:rPr>
              <a:t>(12 years)</a:t>
            </a:r>
            <a:endParaRPr kumimoji="1" lang="en-US" altLang="zh-TW" sz="1400" dirty="0">
              <a:solidFill>
                <a:srgbClr val="000000"/>
              </a:solidFill>
              <a:latin typeface="Times New Roman" pitchFamily="18" charset="0"/>
              <a:ea typeface="方正舒體" pitchFamily="65" charset="-120"/>
            </a:endParaRPr>
          </a:p>
        </p:txBody>
      </p:sp>
      <p:sp>
        <p:nvSpPr>
          <p:cNvPr id="113672" name="Text Box 9"/>
          <p:cNvSpPr txBox="1">
            <a:spLocks noChangeArrowheads="1"/>
          </p:cNvSpPr>
          <p:nvPr/>
        </p:nvSpPr>
        <p:spPr bwMode="auto">
          <a:xfrm>
            <a:off x="3347429" y="2844226"/>
            <a:ext cx="202723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en-US" altLang="zh-TW" sz="1600" b="1" i="1" dirty="0">
                <a:solidFill>
                  <a:srgbClr val="009933"/>
                </a:solidFill>
                <a:latin typeface="Times New Roman" pitchFamily="18" charset="0"/>
                <a:ea typeface="方正舒體" pitchFamily="65" charset="-120"/>
              </a:rPr>
              <a:t>Earth</a:t>
            </a:r>
            <a:r>
              <a:rPr kumimoji="1" lang="en-US" altLang="zh-TW" sz="1600" b="1" dirty="0">
                <a:solidFill>
                  <a:srgbClr val="009933"/>
                </a:solidFill>
                <a:latin typeface="Times New Roman" pitchFamily="18" charset="0"/>
                <a:ea typeface="方正舒體" pitchFamily="65" charset="-120"/>
              </a:rPr>
              <a:t>《</a:t>
            </a:r>
            <a:r>
              <a:rPr kumimoji="1" lang="zh-TW" altLang="en-US" sz="1600" dirty="0">
                <a:solidFill>
                  <a:srgbClr val="009933"/>
                </a:solidFill>
                <a:latin typeface="Times New Roman" pitchFamily="18" charset="0"/>
                <a:ea typeface="方正舒體" pitchFamily="65" charset="-120"/>
              </a:rPr>
              <a:t>地球</a:t>
            </a:r>
            <a:r>
              <a:rPr kumimoji="1" lang="en-US" altLang="zh-TW" sz="1600" dirty="0">
                <a:solidFill>
                  <a:srgbClr val="009933"/>
                </a:solidFill>
                <a:latin typeface="Times New Roman" pitchFamily="18" charset="0"/>
                <a:ea typeface="方正舒體" pitchFamily="65" charset="-120"/>
              </a:rPr>
              <a:t>》(1986)</a:t>
            </a:r>
          </a:p>
        </p:txBody>
      </p:sp>
      <p:pic>
        <p:nvPicPr>
          <p:cNvPr id="113673" name="Picture 10" descr="Raymond Sieve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18022" y="1037531"/>
            <a:ext cx="1236662"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74" name="Text Box 11"/>
          <p:cNvSpPr txBox="1">
            <a:spLocks noChangeArrowheads="1"/>
          </p:cNvSpPr>
          <p:nvPr/>
        </p:nvSpPr>
        <p:spPr bwMode="auto">
          <a:xfrm>
            <a:off x="156617" y="2621856"/>
            <a:ext cx="2924175" cy="102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spcBef>
                <a:spcPct val="10000"/>
              </a:spcBef>
              <a:buFontTx/>
              <a:buNone/>
            </a:pPr>
            <a:r>
              <a:rPr kumimoji="1" lang="en-US" altLang="zh-TW" sz="1400" b="1" dirty="0">
                <a:solidFill>
                  <a:srgbClr val="009900"/>
                </a:solidFill>
                <a:latin typeface="Times New Roman" pitchFamily="18" charset="0"/>
                <a:ea typeface="方正舒體" pitchFamily="65" charset="-120"/>
              </a:rPr>
              <a:t>Raymond </a:t>
            </a:r>
            <a:r>
              <a:rPr kumimoji="1" lang="en-US" altLang="zh-TW" sz="1400" b="1" dirty="0" err="1">
                <a:solidFill>
                  <a:srgbClr val="009900"/>
                </a:solidFill>
                <a:latin typeface="Times New Roman" pitchFamily="18" charset="0"/>
                <a:ea typeface="方正舒體" pitchFamily="65" charset="-120"/>
              </a:rPr>
              <a:t>Siever</a:t>
            </a:r>
            <a:endParaRPr kumimoji="1" lang="en-US" altLang="zh-TW" sz="1400" b="1" dirty="0">
              <a:solidFill>
                <a:srgbClr val="009900"/>
              </a:solidFill>
              <a:latin typeface="Times New Roman" pitchFamily="18" charset="0"/>
              <a:ea typeface="方正舒體" pitchFamily="65" charset="-120"/>
            </a:endParaRPr>
          </a:p>
          <a:p>
            <a:pPr algn="ctr" eaLnBrk="1" hangingPunct="1">
              <a:spcBef>
                <a:spcPct val="10000"/>
              </a:spcBef>
              <a:buFontTx/>
              <a:buNone/>
            </a:pPr>
            <a:r>
              <a:rPr kumimoji="1" lang="en-US" altLang="zh-TW" sz="1400" dirty="0">
                <a:solidFill>
                  <a:srgbClr val="009900"/>
                </a:solidFill>
                <a:latin typeface="Times New Roman" pitchFamily="18" charset="0"/>
                <a:ea typeface="方正舒體" pitchFamily="65" charset="-120"/>
              </a:rPr>
              <a:t>(1923-2005)</a:t>
            </a:r>
            <a:r>
              <a:rPr kumimoji="1" lang="en-US" altLang="zh-TW" sz="1400" dirty="0">
                <a:solidFill>
                  <a:srgbClr val="000000"/>
                </a:solidFill>
                <a:latin typeface="Times New Roman" pitchFamily="18" charset="0"/>
                <a:ea typeface="方正舒體" pitchFamily="65" charset="-120"/>
              </a:rPr>
              <a:t> </a:t>
            </a:r>
          </a:p>
          <a:p>
            <a:pPr algn="ctr" eaLnBrk="1" hangingPunct="1">
              <a:spcBef>
                <a:spcPct val="5000"/>
              </a:spcBef>
              <a:buFontTx/>
              <a:buNone/>
            </a:pPr>
            <a:r>
              <a:rPr kumimoji="1" lang="en-US" altLang="zh-TW" sz="1400" b="1" dirty="0">
                <a:solidFill>
                  <a:srgbClr val="000000"/>
                </a:solidFill>
                <a:latin typeface="Times New Roman" pitchFamily="18" charset="0"/>
                <a:ea typeface="方正舒體" pitchFamily="65" charset="-120"/>
              </a:rPr>
              <a:t>Prof. of Geology, Emeritus</a:t>
            </a:r>
          </a:p>
          <a:p>
            <a:pPr algn="ctr" eaLnBrk="1" hangingPunct="1">
              <a:spcBef>
                <a:spcPct val="5000"/>
              </a:spcBef>
              <a:buFontTx/>
              <a:buNone/>
            </a:pPr>
            <a:r>
              <a:rPr kumimoji="1" lang="en-US" altLang="zh-TW" sz="1400" b="1" dirty="0">
                <a:solidFill>
                  <a:srgbClr val="000000"/>
                </a:solidFill>
                <a:latin typeface="Times New Roman" pitchFamily="18" charset="0"/>
                <a:ea typeface="方正舒體" pitchFamily="65" charset="-120"/>
              </a:rPr>
              <a:t>Harvard University</a:t>
            </a:r>
            <a:r>
              <a:rPr kumimoji="1" lang="en-US" altLang="zh-TW" sz="1600" dirty="0">
                <a:solidFill>
                  <a:srgbClr val="000000"/>
                </a:solidFill>
                <a:latin typeface="Times New Roman" pitchFamily="18" charset="0"/>
                <a:ea typeface="方正舒體" pitchFamily="65" charset="-120"/>
              </a:rPr>
              <a:t> </a:t>
            </a:r>
          </a:p>
        </p:txBody>
      </p:sp>
      <p:sp>
        <p:nvSpPr>
          <p:cNvPr id="2" name="文字方塊 1"/>
          <p:cNvSpPr txBox="1"/>
          <p:nvPr/>
        </p:nvSpPr>
        <p:spPr>
          <a:xfrm>
            <a:off x="6316174" y="329644"/>
            <a:ext cx="3438372" cy="707886"/>
          </a:xfrm>
          <a:prstGeom prst="rect">
            <a:avLst/>
          </a:prstGeom>
          <a:noFill/>
        </p:spPr>
        <p:txBody>
          <a:bodyPr wrap="square" rtlCol="0">
            <a:spAutoFit/>
          </a:bodyPr>
          <a:lstStyle/>
          <a:p>
            <a:pPr algn="ctr" eaLnBrk="0" hangingPunct="0">
              <a:buFontTx/>
              <a:buNone/>
            </a:pPr>
            <a:r>
              <a:rPr kumimoji="1" lang="zh-HK" altLang="en-US" sz="4000" dirty="0">
                <a:solidFill>
                  <a:srgbClr val="000000"/>
                </a:solidFill>
                <a:latin typeface="Times New Roman" pitchFamily="18" charset="0"/>
              </a:rPr>
              <a:t>山巒如木樁</a:t>
            </a:r>
          </a:p>
        </p:txBody>
      </p:sp>
    </p:spTree>
    <p:extLst>
      <p:ext uri="{BB962C8B-B14F-4D97-AF65-F5344CB8AC3E}">
        <p14:creationId xmlns:p14="http://schemas.microsoft.com/office/powerpoint/2010/main" xmlns="" val="4190064783"/>
      </p:ext>
    </p:extLst>
  </p:cSld>
  <p:clrMapOvr>
    <a:masterClrMapping/>
  </p:clrMapOvr>
  <p:transition>
    <p:split dir="in"/>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descr="ch1-1-b-img2-bi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1872" y="2167349"/>
            <a:ext cx="9451975" cy="341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Text Box 4"/>
          <p:cNvSpPr txBox="1">
            <a:spLocks noChangeArrowheads="1"/>
          </p:cNvSpPr>
          <p:nvPr/>
        </p:nvSpPr>
        <p:spPr bwMode="auto">
          <a:xfrm>
            <a:off x="1506563" y="6216696"/>
            <a:ext cx="75088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600" dirty="0">
                <a:solidFill>
                  <a:srgbClr val="000000"/>
                </a:solidFill>
                <a:latin typeface="Times New Roman" pitchFamily="18" charset="0"/>
                <a:ea typeface="新細明體" pitchFamily="18" charset="-120"/>
              </a:rPr>
              <a:t>[ </a:t>
            </a:r>
            <a:r>
              <a:rPr kumimoji="1" lang="en-US" altLang="zh-TW" sz="1800" dirty="0">
                <a:solidFill>
                  <a:srgbClr val="000000"/>
                </a:solidFill>
                <a:latin typeface="Times New Roman" pitchFamily="18" charset="0"/>
                <a:cs typeface="Times New Roman" pitchFamily="18" charset="0"/>
              </a:rPr>
              <a:t> </a:t>
            </a:r>
            <a:r>
              <a:rPr kumimoji="1" lang="en-US" altLang="zh-TW" sz="1800" dirty="0" err="1">
                <a:solidFill>
                  <a:srgbClr val="000000"/>
                </a:solidFill>
                <a:latin typeface="Times New Roman" pitchFamily="18" charset="0"/>
                <a:cs typeface="Times New Roman" pitchFamily="18" charset="0"/>
              </a:rPr>
              <a:t>Cailleux</a:t>
            </a:r>
            <a:r>
              <a:rPr kumimoji="1" lang="en-US" altLang="zh-TW" sz="1800" dirty="0">
                <a:solidFill>
                  <a:srgbClr val="000000"/>
                </a:solidFill>
                <a:latin typeface="新細明體" pitchFamily="18" charset="-120"/>
                <a:ea typeface="新細明體" pitchFamily="18" charset="-120"/>
              </a:rPr>
              <a:t>(</a:t>
            </a:r>
            <a:r>
              <a:rPr kumimoji="1" lang="zh-TW" altLang="en-US" sz="1800" dirty="0">
                <a:solidFill>
                  <a:srgbClr val="000000"/>
                </a:solidFill>
                <a:latin typeface="新細明體" pitchFamily="18" charset="-120"/>
                <a:ea typeface="新細明體" pitchFamily="18" charset="-120"/>
              </a:rPr>
              <a:t>西里士</a:t>
            </a:r>
            <a:r>
              <a:rPr kumimoji="1" lang="en-US" altLang="zh-TW" sz="1800" dirty="0">
                <a:solidFill>
                  <a:srgbClr val="000000"/>
                </a:solidFill>
                <a:latin typeface="新細明體" pitchFamily="18" charset="-120"/>
                <a:ea typeface="新細明體" pitchFamily="18" charset="-120"/>
              </a:rPr>
              <a:t>),</a:t>
            </a:r>
            <a:r>
              <a:rPr kumimoji="1" lang="en-US" altLang="zh-TW" sz="1800" dirty="0">
                <a:solidFill>
                  <a:srgbClr val="000000"/>
                </a:solidFill>
              </a:rPr>
              <a:t> </a:t>
            </a:r>
            <a:r>
              <a:rPr kumimoji="1" lang="en-US" altLang="zh-TW" sz="1800" i="1" dirty="0">
                <a:solidFill>
                  <a:srgbClr val="000000"/>
                </a:solidFill>
                <a:latin typeface="Times New Roman" pitchFamily="18" charset="0"/>
                <a:ea typeface="新細明體" pitchFamily="18" charset="-120"/>
              </a:rPr>
              <a:t>Anatomy of the Earth</a:t>
            </a:r>
            <a:r>
              <a:rPr kumimoji="1" lang="en-US" altLang="zh-TW" sz="1800" dirty="0">
                <a:solidFill>
                  <a:srgbClr val="000000"/>
                </a:solidFill>
                <a:latin typeface="Times New Roman" pitchFamily="18" charset="0"/>
                <a:ea typeface="新細明體" pitchFamily="18" charset="-120"/>
              </a:rPr>
              <a:t>《</a:t>
            </a:r>
            <a:r>
              <a:rPr kumimoji="1" lang="zh-TW" altLang="en-US" sz="1800" dirty="0">
                <a:solidFill>
                  <a:srgbClr val="000000"/>
                </a:solidFill>
                <a:latin typeface="新細明體" pitchFamily="18" charset="-120"/>
                <a:ea typeface="新細明體" pitchFamily="18" charset="-120"/>
              </a:rPr>
              <a:t>地球結構</a:t>
            </a:r>
            <a:r>
              <a:rPr kumimoji="1" lang="en-US" altLang="zh-TW" sz="1800" dirty="0">
                <a:solidFill>
                  <a:srgbClr val="000000"/>
                </a:solidFill>
                <a:latin typeface="Times New Roman" pitchFamily="18" charset="0"/>
                <a:ea typeface="新細明體" pitchFamily="18" charset="-120"/>
              </a:rPr>
              <a:t>》</a:t>
            </a:r>
            <a:r>
              <a:rPr kumimoji="1" lang="en-US" altLang="zh-TW" sz="1800" dirty="0">
                <a:solidFill>
                  <a:srgbClr val="000000"/>
                </a:solidFill>
                <a:latin typeface="新細明體" pitchFamily="18" charset="-120"/>
                <a:ea typeface="新細明體" pitchFamily="18" charset="-120"/>
              </a:rPr>
              <a:t>,</a:t>
            </a:r>
            <a:r>
              <a:rPr kumimoji="1" lang="zh-TW" altLang="en-US" sz="1800" dirty="0">
                <a:solidFill>
                  <a:srgbClr val="000000"/>
                </a:solidFill>
                <a:latin typeface="新細明體" pitchFamily="18" charset="-120"/>
                <a:ea typeface="新細明體" pitchFamily="18" charset="-120"/>
              </a:rPr>
              <a:t> </a:t>
            </a:r>
            <a:r>
              <a:rPr kumimoji="1" lang="en-US" altLang="zh-TW" sz="1800" dirty="0">
                <a:solidFill>
                  <a:srgbClr val="000000"/>
                </a:solidFill>
                <a:latin typeface="新細明體" pitchFamily="18" charset="-120"/>
                <a:ea typeface="新細明體" pitchFamily="18" charset="-120"/>
              </a:rPr>
              <a:t>1976 . </a:t>
            </a:r>
            <a:r>
              <a:rPr kumimoji="1" lang="en-US" altLang="zh-TW" sz="1800" dirty="0" smtClean="0">
                <a:solidFill>
                  <a:srgbClr val="000000"/>
                </a:solidFill>
                <a:latin typeface="新細明體" pitchFamily="18" charset="-120"/>
                <a:ea typeface="新細明體" pitchFamily="18" charset="-120"/>
              </a:rPr>
              <a:t>p.</a:t>
            </a:r>
            <a:r>
              <a:rPr kumimoji="1" lang="en-US" altLang="zh-TW" sz="1800" dirty="0" smtClean="0">
                <a:solidFill>
                  <a:srgbClr val="000000"/>
                </a:solidFill>
                <a:latin typeface="Times New Roman" pitchFamily="18" charset="0"/>
                <a:ea typeface="新細明體" pitchFamily="18" charset="-120"/>
              </a:rPr>
              <a:t>220</a:t>
            </a:r>
            <a:r>
              <a:rPr kumimoji="1" lang="en-US" altLang="zh-TW" sz="1600" dirty="0" smtClean="0">
                <a:solidFill>
                  <a:srgbClr val="FFFFFF"/>
                </a:solidFill>
                <a:latin typeface="Times New Roman" pitchFamily="18" charset="0"/>
                <a:ea typeface="新細明體" pitchFamily="18" charset="-120"/>
              </a:rPr>
              <a:t> </a:t>
            </a:r>
            <a:r>
              <a:rPr kumimoji="1" lang="en-US" altLang="zh-TW" sz="1600" dirty="0">
                <a:solidFill>
                  <a:srgbClr val="000000"/>
                </a:solidFill>
                <a:latin typeface="新細明體" pitchFamily="18" charset="-120"/>
                <a:ea typeface="新細明體" pitchFamily="18" charset="-120"/>
              </a:rPr>
              <a:t>. ]</a:t>
            </a:r>
            <a:r>
              <a:rPr kumimoji="1" lang="zh-TW" altLang="en-US" sz="1200" dirty="0">
                <a:solidFill>
                  <a:srgbClr val="000000"/>
                </a:solidFill>
                <a:latin typeface="Times New Roman" pitchFamily="18" charset="0"/>
                <a:ea typeface="方正舒體" pitchFamily="65" charset="-120"/>
              </a:rPr>
              <a:t> </a:t>
            </a:r>
          </a:p>
        </p:txBody>
      </p:sp>
      <p:pic>
        <p:nvPicPr>
          <p:cNvPr id="114692" name="Picture 6" descr="ANATOMY OF THE EARTH"/>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2524" y="433405"/>
            <a:ext cx="1242349" cy="1733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3" name="Picture 7" descr="André de Cayeux (1907-198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39598" y="260648"/>
            <a:ext cx="1149806"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4" name="Rectangle 8"/>
          <p:cNvSpPr>
            <a:spLocks noChangeArrowheads="1"/>
          </p:cNvSpPr>
          <p:nvPr/>
        </p:nvSpPr>
        <p:spPr bwMode="auto">
          <a:xfrm rot="10739428" flipV="1">
            <a:off x="2022301" y="1714158"/>
            <a:ext cx="2184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0"/>
              </a:spcBef>
              <a:buFontTx/>
              <a:buNone/>
            </a:pPr>
            <a:r>
              <a:rPr kumimoji="1" lang="en-US" altLang="zh-TW" sz="1400" b="1" dirty="0">
                <a:solidFill>
                  <a:srgbClr val="000000"/>
                </a:solidFill>
                <a:latin typeface="Times New Roman" pitchFamily="18" charset="0"/>
                <a:ea typeface="方正舒體" pitchFamily="65" charset="-120"/>
              </a:rPr>
              <a:t>André  </a:t>
            </a:r>
            <a:r>
              <a:rPr kumimoji="1" lang="en-US" altLang="zh-TW" sz="1400" b="1" dirty="0" err="1">
                <a:solidFill>
                  <a:srgbClr val="000000"/>
                </a:solidFill>
                <a:latin typeface="Times New Roman" pitchFamily="18" charset="0"/>
                <a:ea typeface="方正舒體" pitchFamily="65" charset="-120"/>
              </a:rPr>
              <a:t>Cailleux</a:t>
            </a:r>
            <a:r>
              <a:rPr kumimoji="1" lang="en-US" altLang="zh-TW" sz="1400" b="1" dirty="0">
                <a:solidFill>
                  <a:srgbClr val="000000"/>
                </a:solidFill>
                <a:latin typeface="Times New Roman" pitchFamily="18" charset="0"/>
                <a:ea typeface="方正舒體" pitchFamily="65" charset="-120"/>
              </a:rPr>
              <a:t> </a:t>
            </a:r>
          </a:p>
          <a:p>
            <a:pPr algn="ctr">
              <a:spcBef>
                <a:spcPct val="0"/>
              </a:spcBef>
              <a:buFontTx/>
              <a:buNone/>
            </a:pPr>
            <a:r>
              <a:rPr kumimoji="1" lang="en-US" altLang="zh-TW" sz="1400" b="1" dirty="0">
                <a:solidFill>
                  <a:srgbClr val="000000"/>
                </a:solidFill>
                <a:latin typeface="Times New Roman" pitchFamily="18" charset="0"/>
                <a:ea typeface="方正舒體" pitchFamily="65" charset="-120"/>
              </a:rPr>
              <a:t>(1907-1986)</a:t>
            </a:r>
          </a:p>
        </p:txBody>
      </p:sp>
      <p:sp>
        <p:nvSpPr>
          <p:cNvPr id="114695" name="Text Box 10"/>
          <p:cNvSpPr txBox="1">
            <a:spLocks noChangeArrowheads="1"/>
          </p:cNvSpPr>
          <p:nvPr/>
        </p:nvSpPr>
        <p:spPr bwMode="auto">
          <a:xfrm>
            <a:off x="506506" y="5570125"/>
            <a:ext cx="88929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zh-TW" altLang="en-US" sz="2400" b="1" dirty="0">
                <a:solidFill>
                  <a:srgbClr val="000000"/>
                </a:solidFill>
                <a:latin typeface="新細明體" pitchFamily="18" charset="-120"/>
                <a:ea typeface="新細明體" pitchFamily="18" charset="-120"/>
              </a:rPr>
              <a:t>狀似木樁的山  ，有植入土地的深根</a:t>
            </a:r>
            <a:r>
              <a:rPr kumimoji="1" lang="zh-TW" altLang="en-US" sz="2400" b="1" dirty="0">
                <a:solidFill>
                  <a:srgbClr val="FFFFFF"/>
                </a:solidFill>
                <a:latin typeface="新細明體" pitchFamily="18" charset="-120"/>
                <a:ea typeface="新細明體" pitchFamily="18" charset="-120"/>
              </a:rPr>
              <a:t>根</a:t>
            </a:r>
            <a:r>
              <a:rPr kumimoji="1" lang="zh-TW" altLang="en-US" sz="2400" dirty="0">
                <a:solidFill>
                  <a:srgbClr val="000000"/>
                </a:solidFill>
                <a:latin typeface="Times New Roman" pitchFamily="18" charset="0"/>
                <a:ea typeface="方正舒體" pitchFamily="65" charset="-120"/>
              </a:rPr>
              <a:t> </a:t>
            </a:r>
          </a:p>
        </p:txBody>
      </p:sp>
      <p:sp>
        <p:nvSpPr>
          <p:cNvPr id="8" name="文字方塊 7"/>
          <p:cNvSpPr txBox="1"/>
          <p:nvPr/>
        </p:nvSpPr>
        <p:spPr>
          <a:xfrm>
            <a:off x="6316174" y="329644"/>
            <a:ext cx="3438372" cy="707886"/>
          </a:xfrm>
          <a:prstGeom prst="rect">
            <a:avLst/>
          </a:prstGeom>
          <a:noFill/>
        </p:spPr>
        <p:txBody>
          <a:bodyPr wrap="square" rtlCol="0">
            <a:spAutoFit/>
          </a:bodyPr>
          <a:lstStyle/>
          <a:p>
            <a:pPr algn="ctr" eaLnBrk="0" hangingPunct="0">
              <a:buFontTx/>
              <a:buNone/>
            </a:pPr>
            <a:r>
              <a:rPr kumimoji="1" lang="zh-HK" altLang="en-US" sz="4000" dirty="0">
                <a:solidFill>
                  <a:srgbClr val="000000"/>
                </a:solidFill>
                <a:latin typeface="Times New Roman" pitchFamily="18" charset="0"/>
              </a:rPr>
              <a:t>山巒如木樁</a:t>
            </a:r>
          </a:p>
        </p:txBody>
      </p:sp>
    </p:spTree>
    <p:extLst>
      <p:ext uri="{BB962C8B-B14F-4D97-AF65-F5344CB8AC3E}">
        <p14:creationId xmlns:p14="http://schemas.microsoft.com/office/powerpoint/2010/main" xmlns="" val="3626522425"/>
      </p:ext>
    </p:extLst>
  </p:cSld>
  <p:clrMapOvr>
    <a:masterClrMapping/>
  </p:clrMapOvr>
  <p:transition>
    <p:split dir="in"/>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ch1-1-b-img3-bi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422" y="1594967"/>
            <a:ext cx="9906000" cy="275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5" name="Text Box 3"/>
          <p:cNvSpPr txBox="1">
            <a:spLocks noChangeArrowheads="1"/>
          </p:cNvSpPr>
          <p:nvPr/>
        </p:nvSpPr>
        <p:spPr bwMode="auto">
          <a:xfrm>
            <a:off x="784225" y="4352454"/>
            <a:ext cx="83375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zh-TW" altLang="en-US" sz="2800" b="1" dirty="0">
                <a:latin typeface="新細明體" pitchFamily="18" charset="-120"/>
                <a:ea typeface="新細明體" pitchFamily="18" charset="-120"/>
              </a:rPr>
              <a:t>上圖顯示這些深根怎樣使所在的山狀似木樁</a:t>
            </a:r>
            <a:r>
              <a:rPr kumimoji="1" lang="zh-TW" altLang="en-US" sz="2800" dirty="0">
                <a:latin typeface="Times New Roman" pitchFamily="18" charset="0"/>
                <a:ea typeface="方正舒體" pitchFamily="65" charset="-120"/>
              </a:rPr>
              <a:t> </a:t>
            </a:r>
          </a:p>
        </p:txBody>
      </p:sp>
      <p:sp>
        <p:nvSpPr>
          <p:cNvPr id="115716" name="Text Box 4"/>
          <p:cNvSpPr txBox="1">
            <a:spLocks noChangeArrowheads="1"/>
          </p:cNvSpPr>
          <p:nvPr/>
        </p:nvSpPr>
        <p:spPr bwMode="auto">
          <a:xfrm>
            <a:off x="892647" y="5379272"/>
            <a:ext cx="8337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600" dirty="0">
                <a:latin typeface="新細明體" pitchFamily="18" charset="-120"/>
                <a:ea typeface="新細明體" pitchFamily="18" charset="-120"/>
              </a:rPr>
              <a:t>[ </a:t>
            </a:r>
            <a:r>
              <a:rPr kumimoji="1" lang="en-US" altLang="zh-TW" sz="1800" dirty="0" err="1">
                <a:latin typeface="Times New Roman" pitchFamily="18" charset="0"/>
                <a:cs typeface="Times New Roman" pitchFamily="18" charset="0"/>
              </a:rPr>
              <a:t>Tarbuck</a:t>
            </a:r>
            <a:r>
              <a:rPr kumimoji="1" lang="en-US" altLang="zh-TW" sz="1800" dirty="0">
                <a:latin typeface="Times New Roman" pitchFamily="18" charset="0"/>
                <a:cs typeface="Times New Roman" pitchFamily="18" charset="0"/>
              </a:rPr>
              <a:t>(</a:t>
            </a:r>
            <a:r>
              <a:rPr kumimoji="1" lang="zh-TW" altLang="en-US" sz="1600" dirty="0">
                <a:latin typeface="新細明體" pitchFamily="18" charset="-120"/>
                <a:ea typeface="新細明體" pitchFamily="18" charset="-120"/>
              </a:rPr>
              <a:t>塔貝克</a:t>
            </a:r>
            <a:r>
              <a:rPr kumimoji="1" lang="en-US" altLang="zh-TW" sz="1600" dirty="0">
                <a:latin typeface="Times New Roman" pitchFamily="18" charset="0"/>
                <a:ea typeface="新細明體" pitchFamily="18" charset="-120"/>
              </a:rPr>
              <a:t>)&amp; </a:t>
            </a:r>
            <a:r>
              <a:rPr kumimoji="1" lang="en-US" altLang="zh-TW" sz="1600" dirty="0" err="1">
                <a:latin typeface="Times New Roman" pitchFamily="18" charset="0"/>
                <a:ea typeface="新細明體" pitchFamily="18" charset="-120"/>
              </a:rPr>
              <a:t>Lutgens</a:t>
            </a:r>
            <a:r>
              <a:rPr kumimoji="1" lang="en-US" altLang="zh-TW" sz="1600" dirty="0">
                <a:latin typeface="Times New Roman" pitchFamily="18" charset="0"/>
                <a:ea typeface="新細明體" pitchFamily="18" charset="-120"/>
              </a:rPr>
              <a:t>(</a:t>
            </a:r>
            <a:r>
              <a:rPr kumimoji="1" lang="zh-TW" altLang="en-US" sz="1600" dirty="0">
                <a:latin typeface="新細明體" pitchFamily="18" charset="-120"/>
                <a:ea typeface="新細明體" pitchFamily="18" charset="-120"/>
              </a:rPr>
              <a:t>陸得基</a:t>
            </a:r>
            <a:r>
              <a:rPr kumimoji="1" lang="en-US" altLang="zh-TW" sz="1600" dirty="0">
                <a:latin typeface="Times New Roman" pitchFamily="18" charset="0"/>
                <a:ea typeface="新細明體" pitchFamily="18" charset="-120"/>
              </a:rPr>
              <a:t>)</a:t>
            </a:r>
            <a:r>
              <a:rPr kumimoji="1" lang="zh-TW" altLang="en-US" sz="1600" dirty="0">
                <a:latin typeface="新細明體" pitchFamily="18" charset="-120"/>
                <a:ea typeface="新細明體" pitchFamily="18" charset="-120"/>
              </a:rPr>
              <a:t>， </a:t>
            </a:r>
            <a:r>
              <a:rPr kumimoji="1" lang="en-US" altLang="zh-TW" sz="1800" i="1" dirty="0">
                <a:latin typeface="Times New Roman" pitchFamily="18" charset="0"/>
              </a:rPr>
              <a:t>Earth Science</a:t>
            </a:r>
            <a:r>
              <a:rPr kumimoji="1" lang="en-US" altLang="zh-TW" sz="1800" dirty="0"/>
              <a:t>《</a:t>
            </a:r>
            <a:r>
              <a:rPr kumimoji="1" lang="zh-TW" altLang="en-US" sz="1800" dirty="0">
                <a:latin typeface="新細明體" pitchFamily="18" charset="-120"/>
                <a:ea typeface="新細明體" pitchFamily="18" charset="-120"/>
              </a:rPr>
              <a:t>地球科學</a:t>
            </a:r>
            <a:r>
              <a:rPr kumimoji="1" lang="en-US" altLang="zh-TW" sz="1800" dirty="0">
                <a:latin typeface="新細明體" pitchFamily="18" charset="-120"/>
                <a:ea typeface="新細明體" pitchFamily="18" charset="-120"/>
              </a:rPr>
              <a:t>》</a:t>
            </a:r>
            <a:r>
              <a:rPr kumimoji="1" lang="zh-TW" altLang="en-US" sz="1800" dirty="0">
                <a:latin typeface="新細明體" pitchFamily="18" charset="-120"/>
                <a:ea typeface="新細明體" pitchFamily="18" charset="-120"/>
              </a:rPr>
              <a:t>，</a:t>
            </a:r>
            <a:r>
              <a:rPr kumimoji="1" lang="en-US" altLang="zh-TW" sz="1600" dirty="0">
                <a:latin typeface="新細明體" pitchFamily="18" charset="-120"/>
                <a:ea typeface="新細明體" pitchFamily="18" charset="-120"/>
              </a:rPr>
              <a:t>p.</a:t>
            </a:r>
            <a:r>
              <a:rPr kumimoji="1" lang="en-US" altLang="zh-TW" sz="1600" dirty="0">
                <a:latin typeface="Times New Roman" pitchFamily="18" charset="0"/>
                <a:ea typeface="新細明體" pitchFamily="18" charset="-120"/>
              </a:rPr>
              <a:t>158 </a:t>
            </a:r>
            <a:r>
              <a:rPr kumimoji="1" lang="en-US" altLang="zh-TW" sz="1600" dirty="0">
                <a:latin typeface="新細明體" pitchFamily="18" charset="-120"/>
                <a:ea typeface="新細明體" pitchFamily="18" charset="-120"/>
              </a:rPr>
              <a:t>. ]</a:t>
            </a:r>
            <a:endParaRPr kumimoji="1" lang="en-US" altLang="zh-TW" sz="1600" dirty="0">
              <a:latin typeface="Times New Roman" pitchFamily="18" charset="0"/>
              <a:ea typeface="方正舒體" pitchFamily="65" charset="-120"/>
            </a:endParaRPr>
          </a:p>
        </p:txBody>
      </p:sp>
      <p:sp>
        <p:nvSpPr>
          <p:cNvPr id="5" name="文字方塊 4"/>
          <p:cNvSpPr txBox="1"/>
          <p:nvPr/>
        </p:nvSpPr>
        <p:spPr>
          <a:xfrm>
            <a:off x="6316174" y="329644"/>
            <a:ext cx="3438372" cy="707886"/>
          </a:xfrm>
          <a:prstGeom prst="rect">
            <a:avLst/>
          </a:prstGeom>
          <a:noFill/>
        </p:spPr>
        <p:txBody>
          <a:bodyPr wrap="square" rtlCol="0">
            <a:spAutoFit/>
          </a:bodyPr>
          <a:lstStyle/>
          <a:p>
            <a:pPr algn="ctr" eaLnBrk="0" hangingPunct="0">
              <a:buFontTx/>
              <a:buNone/>
            </a:pPr>
            <a:r>
              <a:rPr kumimoji="1" lang="zh-HK" altLang="en-US" sz="4000" dirty="0">
                <a:solidFill>
                  <a:srgbClr val="000000"/>
                </a:solidFill>
                <a:latin typeface="Times New Roman" pitchFamily="18" charset="0"/>
              </a:rPr>
              <a:t>山巒如木樁</a:t>
            </a:r>
          </a:p>
        </p:txBody>
      </p:sp>
    </p:spTree>
  </p:cSld>
  <p:clrMapOvr>
    <a:masterClrMapping/>
  </p:clrMapOvr>
  <p:transition>
    <p:split dir="in"/>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1155700" y="1600200"/>
            <a:ext cx="77597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4988" indent="-53498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40000"/>
              </a:lnSpc>
              <a:buFontTx/>
              <a:buNone/>
            </a:pPr>
            <a:r>
              <a:rPr kumimoji="1" lang="zh-TW" altLang="en-US" sz="4000" b="1">
                <a:solidFill>
                  <a:srgbClr val="000000"/>
                </a:solidFill>
                <a:latin typeface="新細明體" pitchFamily="18" charset="-120"/>
                <a:ea typeface="新細明體" pitchFamily="18" charset="-120"/>
              </a:rPr>
              <a:t>「難道我沒有使大地如搖籃，使山巒如木樁嗎？</a:t>
            </a:r>
            <a:r>
              <a:rPr kumimoji="1" lang="zh-TW" altLang="en-US" sz="4000">
                <a:solidFill>
                  <a:srgbClr val="000000"/>
                </a:solidFill>
                <a:latin typeface="Times New Roman" pitchFamily="18" charset="0"/>
                <a:ea typeface="新細明體" pitchFamily="18" charset="-120"/>
                <a:cs typeface="Times New Roman" pitchFamily="18" charset="0"/>
              </a:rPr>
              <a:t> 」</a:t>
            </a:r>
            <a:endParaRPr kumimoji="1" lang="zh-TW" altLang="en-US" sz="4000">
              <a:latin typeface="Times New Roman" pitchFamily="18" charset="0"/>
              <a:ea typeface="方正舒體" pitchFamily="65" charset="-120"/>
            </a:endParaRPr>
          </a:p>
        </p:txBody>
      </p:sp>
      <p:sp>
        <p:nvSpPr>
          <p:cNvPr id="116739" name="Text Box 3"/>
          <p:cNvSpPr txBox="1">
            <a:spLocks noChangeArrowheads="1"/>
          </p:cNvSpPr>
          <p:nvPr/>
        </p:nvSpPr>
        <p:spPr bwMode="auto">
          <a:xfrm>
            <a:off x="4457700" y="3962400"/>
            <a:ext cx="4375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zh-TW" altLang="en-US" sz="2400">
                <a:solidFill>
                  <a:srgbClr val="000000"/>
                </a:solidFill>
                <a:latin typeface="新細明體" pitchFamily="18" charset="-120"/>
                <a:ea typeface="新細明體" pitchFamily="18" charset="-120"/>
              </a:rPr>
              <a:t>（古蘭經  </a:t>
            </a:r>
            <a:r>
              <a:rPr kumimoji="1" lang="en-US" altLang="zh-TW" sz="2400">
                <a:solidFill>
                  <a:srgbClr val="000000"/>
                </a:solidFill>
                <a:latin typeface="Times New Roman" pitchFamily="18" charset="0"/>
                <a:ea typeface="新細明體" pitchFamily="18" charset="-120"/>
              </a:rPr>
              <a:t>78</a:t>
            </a:r>
            <a:r>
              <a:rPr kumimoji="1" lang="zh-TW" altLang="en-US" sz="2400">
                <a:solidFill>
                  <a:srgbClr val="000000"/>
                </a:solidFill>
                <a:latin typeface="新細明體" pitchFamily="18" charset="-120"/>
                <a:ea typeface="新細明體" pitchFamily="18" charset="-120"/>
              </a:rPr>
              <a:t>：</a:t>
            </a:r>
            <a:r>
              <a:rPr kumimoji="1" lang="en-US" altLang="zh-TW" sz="2400">
                <a:solidFill>
                  <a:srgbClr val="000000"/>
                </a:solidFill>
                <a:latin typeface="Times New Roman" pitchFamily="18" charset="0"/>
                <a:ea typeface="新細明體" pitchFamily="18" charset="-120"/>
              </a:rPr>
              <a:t>6-7</a:t>
            </a:r>
            <a:r>
              <a:rPr kumimoji="1" lang="zh-TW" altLang="en-US" sz="2400">
                <a:solidFill>
                  <a:srgbClr val="000000"/>
                </a:solidFill>
                <a:latin typeface="新細明體" pitchFamily="18" charset="-120"/>
                <a:ea typeface="新細明體" pitchFamily="18" charset="-120"/>
              </a:rPr>
              <a:t>）</a:t>
            </a:r>
            <a:r>
              <a:rPr kumimoji="1" lang="zh-TW" altLang="en-US" sz="2400">
                <a:latin typeface="Times New Roman" pitchFamily="18" charset="0"/>
                <a:ea typeface="方正舒體" pitchFamily="65" charset="-120"/>
              </a:rPr>
              <a:t> </a:t>
            </a:r>
          </a:p>
        </p:txBody>
      </p:sp>
      <p:pic>
        <p:nvPicPr>
          <p:cNvPr id="4"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plit dir="in"/>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668340" y="731842"/>
            <a:ext cx="8664575" cy="3477875"/>
          </a:xfrm>
          <a:prstGeom prst="rect">
            <a:avLst/>
          </a:prstGeom>
          <a:noFill/>
          <a:ln w="9525">
            <a:noFill/>
            <a:miter lim="800000"/>
            <a:headEnd/>
            <a:tailEnd/>
          </a:ln>
        </p:spPr>
        <p:txBody>
          <a:bodyPr>
            <a:spAutoFit/>
          </a:bodyPr>
          <a:lstStyle/>
          <a:p>
            <a:pPr marL="711200" marR="0" lvl="0" indent="-711200" defTabSz="914400" eaLnBrk="1" fontAlgn="auto" latinLnBrk="0" hangingPunct="1">
              <a:lnSpc>
                <a:spcPct val="100000"/>
              </a:lnSpc>
              <a:spcBef>
                <a:spcPts val="0"/>
              </a:spcBef>
              <a:spcAft>
                <a:spcPts val="0"/>
              </a:spcAft>
              <a:buClrTx/>
              <a:buSzTx/>
              <a:buFontTx/>
              <a:buNone/>
              <a:tabLst/>
              <a:defRPr/>
            </a:pPr>
            <a:r>
              <a:rPr kumimoji="0" lang="zh-TW" altLang="en-US" sz="55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rPr>
              <a:t>「他從雲中降下有定量的雨水，借雨水而使已死的地方復活</a:t>
            </a:r>
            <a:r>
              <a:rPr kumimoji="0" lang="zh-TW" altLang="en-US" sz="55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rPr>
              <a:t>。</a:t>
            </a:r>
            <a:r>
              <a:rPr kumimoji="0" lang="en-US" altLang="zh-TW" sz="55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rPr>
              <a:t>…</a:t>
            </a:r>
            <a:r>
              <a:rPr kumimoji="0" lang="zh-TW" altLang="en-US" sz="55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rPr>
              <a:t>」</a:t>
            </a:r>
            <a:r>
              <a:rPr kumimoji="0" lang="zh-TW" altLang="en-US" sz="5500" b="0"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rPr>
              <a:t> </a:t>
            </a:r>
            <a:endParaRPr kumimoji="0" lang="zh-TW" altLang="en-US" sz="55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55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endParaRPr>
          </a:p>
        </p:txBody>
      </p:sp>
      <p:sp>
        <p:nvSpPr>
          <p:cNvPr id="7" name="Text Box 3"/>
          <p:cNvSpPr txBox="1">
            <a:spLocks noChangeArrowheads="1"/>
          </p:cNvSpPr>
          <p:nvPr/>
        </p:nvSpPr>
        <p:spPr bwMode="auto">
          <a:xfrm>
            <a:off x="6164264" y="4632329"/>
            <a:ext cx="28162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b="1" dirty="0">
                <a:solidFill>
                  <a:srgbClr val="0000FF"/>
                </a:solidFill>
              </a:rPr>
              <a:t>(古蘭 43:11)</a:t>
            </a:r>
            <a:endParaRPr lang="en-US" altLang="zh-TW" sz="2800" b="1" dirty="0">
              <a:solidFill>
                <a:srgbClr val="0000FF"/>
              </a:solidFill>
            </a:endParaRPr>
          </a:p>
        </p:txBody>
      </p:sp>
    </p:spTree>
    <p:extLst>
      <p:ext uri="{BB962C8B-B14F-4D97-AF65-F5344CB8AC3E}">
        <p14:creationId xmlns:p14="http://schemas.microsoft.com/office/powerpoint/2010/main" xmlns="" val="202584484"/>
      </p:ext>
    </p:extLst>
  </p:cSld>
  <p:clrMapOvr>
    <a:masterClrMapping/>
  </p:clrMapOvr>
  <p:transition>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668340" y="731842"/>
            <a:ext cx="8664575" cy="3477875"/>
          </a:xfrm>
          <a:prstGeom prst="rect">
            <a:avLst/>
          </a:prstGeom>
          <a:noFill/>
          <a:ln w="9525">
            <a:noFill/>
            <a:miter lim="800000"/>
            <a:headEnd/>
            <a:tailEnd/>
          </a:ln>
        </p:spPr>
        <p:txBody>
          <a:bodyPr>
            <a:spAutoFit/>
          </a:bodyPr>
          <a:lstStyle/>
          <a:p>
            <a:pPr marL="711200" indent="-711200" fontAlgn="auto">
              <a:spcBef>
                <a:spcPts val="0"/>
              </a:spcBef>
              <a:spcAft>
                <a:spcPts val="0"/>
              </a:spcAft>
              <a:buFontTx/>
              <a:buNone/>
              <a:defRPr/>
            </a:pPr>
            <a:r>
              <a:rPr lang="zh-TW" altLang="en-US" sz="5500" b="1" kern="0" dirty="0">
                <a:solidFill>
                  <a:srgbClr val="0000FF"/>
                </a:solidFill>
                <a:effectLst>
                  <a:outerShdw blurRad="38100" dist="38100" dir="2700000" algn="tl">
                    <a:srgbClr val="000000">
                      <a:alpha val="43137"/>
                    </a:srgbClr>
                  </a:outerShdw>
                </a:effectLst>
              </a:rPr>
              <a:t>「他從雲中降下有</a:t>
            </a:r>
            <a:r>
              <a:rPr lang="zh-TW" altLang="en-US" sz="5500" b="1" kern="0" dirty="0">
                <a:solidFill>
                  <a:srgbClr val="00FFFF"/>
                </a:solidFill>
                <a:effectLst>
                  <a:outerShdw blurRad="38100" dist="38100" dir="2700000" algn="tl">
                    <a:srgbClr val="000000">
                      <a:alpha val="43137"/>
                    </a:srgbClr>
                  </a:outerShdw>
                </a:effectLst>
              </a:rPr>
              <a:t>定量的雨水</a:t>
            </a:r>
            <a:r>
              <a:rPr lang="zh-TW" altLang="en-US" sz="5500" b="1" kern="0" dirty="0">
                <a:solidFill>
                  <a:srgbClr val="0000FF"/>
                </a:solidFill>
                <a:effectLst>
                  <a:outerShdw blurRad="38100" dist="38100" dir="2700000" algn="tl">
                    <a:srgbClr val="000000">
                      <a:alpha val="43137"/>
                    </a:srgbClr>
                  </a:outerShdw>
                </a:effectLst>
              </a:rPr>
              <a:t>，借雨水而使已死的地方復活</a:t>
            </a:r>
            <a:r>
              <a:rPr lang="zh-TW" altLang="en-US" sz="5500" b="1" kern="0" dirty="0" smtClean="0">
                <a:solidFill>
                  <a:srgbClr val="0000FF"/>
                </a:solidFill>
                <a:effectLst>
                  <a:outerShdw blurRad="38100" dist="38100" dir="2700000" algn="tl">
                    <a:srgbClr val="000000">
                      <a:alpha val="43137"/>
                    </a:srgbClr>
                  </a:outerShdw>
                </a:effectLst>
              </a:rPr>
              <a:t>。</a:t>
            </a:r>
            <a:r>
              <a:rPr lang="en-US" altLang="zh-TW" sz="5500" b="1" kern="0" dirty="0">
                <a:solidFill>
                  <a:srgbClr val="0000FF"/>
                </a:solidFill>
                <a:effectLst>
                  <a:outerShdw blurRad="38100" dist="38100" dir="2700000" algn="tl">
                    <a:srgbClr val="000000">
                      <a:alpha val="43137"/>
                    </a:srgbClr>
                  </a:outerShdw>
                </a:effectLst>
              </a:rPr>
              <a:t> … </a:t>
            </a:r>
            <a:r>
              <a:rPr lang="zh-TW" altLang="en-US" sz="5500" b="1" kern="0" dirty="0" smtClean="0">
                <a:solidFill>
                  <a:srgbClr val="0000FF"/>
                </a:solidFill>
                <a:effectLst>
                  <a:outerShdw blurRad="38100" dist="38100" dir="2700000" algn="tl">
                    <a:srgbClr val="000000">
                      <a:alpha val="43137"/>
                    </a:srgbClr>
                  </a:outerShdw>
                </a:effectLst>
              </a:rPr>
              <a:t>」</a:t>
            </a:r>
            <a:r>
              <a:rPr lang="zh-TW" altLang="en-US" sz="5500" kern="0" dirty="0" smtClean="0">
                <a:solidFill>
                  <a:srgbClr val="0000FF"/>
                </a:solidFill>
                <a:effectLst>
                  <a:outerShdw blurRad="38100" dist="38100" dir="2700000" algn="tl">
                    <a:srgbClr val="000000">
                      <a:alpha val="43137"/>
                    </a:srgbClr>
                  </a:outerShdw>
                </a:effectLst>
              </a:rPr>
              <a:t> </a:t>
            </a:r>
            <a:endParaRPr lang="zh-TW" altLang="en-US" sz="5500" kern="0" dirty="0">
              <a:solidFill>
                <a:srgbClr val="0000FF"/>
              </a:solidFill>
              <a:effectLst>
                <a:outerShdw blurRad="38100" dist="38100" dir="2700000" algn="tl">
                  <a:srgbClr val="000000">
                    <a:alpha val="43137"/>
                  </a:srgbClr>
                </a:outerShdw>
              </a:effectLst>
            </a:endParaRPr>
          </a:p>
          <a:p>
            <a:pPr fontAlgn="auto">
              <a:spcBef>
                <a:spcPts val="0"/>
              </a:spcBef>
              <a:spcAft>
                <a:spcPts val="0"/>
              </a:spcAft>
              <a:buFontTx/>
              <a:buNone/>
              <a:defRPr/>
            </a:pPr>
            <a:endParaRPr lang="zh-TW" altLang="en-US" sz="5500" kern="0" dirty="0">
              <a:solidFill>
                <a:srgbClr val="0000FF"/>
              </a:solidFill>
              <a:effectLst>
                <a:outerShdw blurRad="38100" dist="38100" dir="2700000" algn="tl">
                  <a:srgbClr val="000000">
                    <a:alpha val="43137"/>
                  </a:srgbClr>
                </a:outerShdw>
              </a:effectLst>
            </a:endParaRPr>
          </a:p>
        </p:txBody>
      </p:sp>
      <p:sp>
        <p:nvSpPr>
          <p:cNvPr id="7" name="Text Box 3"/>
          <p:cNvSpPr txBox="1">
            <a:spLocks noChangeArrowheads="1"/>
          </p:cNvSpPr>
          <p:nvPr/>
        </p:nvSpPr>
        <p:spPr bwMode="auto">
          <a:xfrm>
            <a:off x="6164264" y="4632329"/>
            <a:ext cx="28162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b="1" dirty="0">
                <a:solidFill>
                  <a:srgbClr val="0000FF"/>
                </a:solidFill>
              </a:rPr>
              <a:t>(古蘭 43:11)</a:t>
            </a:r>
            <a:endParaRPr lang="en-US" altLang="zh-TW" sz="2800" b="1" dirty="0">
              <a:solidFill>
                <a:srgbClr val="0000FF"/>
              </a:solidFill>
            </a:endParaRPr>
          </a:p>
        </p:txBody>
      </p:sp>
    </p:spTree>
    <p:extLst>
      <p:ext uri="{BB962C8B-B14F-4D97-AF65-F5344CB8AC3E}">
        <p14:creationId xmlns:p14="http://schemas.microsoft.com/office/powerpoint/2010/main" xmlns="" val="524385467"/>
      </p:ext>
    </p:extLst>
  </p:cSld>
  <p:clrMapOvr>
    <a:masterClrMapping/>
  </p:clrMapOvr>
  <p:transition>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94210" name="Picture 2" descr="http://www.miraclesofthequran.com/images_miracles_of_the_quran/yagmur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909" b="4622"/>
          <a:stretch/>
        </p:blipFill>
        <p:spPr bwMode="auto">
          <a:xfrm>
            <a:off x="6516618" y="1782753"/>
            <a:ext cx="2388843" cy="1898705"/>
          </a:xfrm>
          <a:prstGeom prst="rect">
            <a:avLst/>
          </a:prstGeom>
          <a:noFill/>
          <a:ln w="38100">
            <a:solidFill>
              <a:schemeClr val="bg1">
                <a:lumMod val="75000"/>
              </a:schemeClr>
            </a:solidFill>
          </a:ln>
          <a:extLst>
            <a:ext uri="{909E8E84-426E-40DD-AFC4-6F175D3DCCD1}">
              <a14:hiddenFill xmlns:a14="http://schemas.microsoft.com/office/drawing/2010/main" xmlns="">
                <a:solidFill>
                  <a:srgbClr val="FFFFFF"/>
                </a:solidFill>
              </a14:hiddenFill>
            </a:ext>
          </a:extLst>
        </p:spPr>
      </p:pic>
      <p:pic>
        <p:nvPicPr>
          <p:cNvPr id="94212" name="Picture 4" descr="http://www.miraclesofthequran.com/images_miracles_of_the_quran/yagmur3.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3540" b="4622"/>
          <a:stretch/>
        </p:blipFill>
        <p:spPr bwMode="auto">
          <a:xfrm>
            <a:off x="6516618" y="3824859"/>
            <a:ext cx="2388843" cy="1898705"/>
          </a:xfrm>
          <a:prstGeom prst="rect">
            <a:avLst/>
          </a:prstGeom>
          <a:noFill/>
          <a:ln w="38100">
            <a:solidFill>
              <a:schemeClr val="bg1">
                <a:lumMod val="75000"/>
              </a:schemeClr>
            </a:solidFill>
          </a:ln>
          <a:extLst>
            <a:ext uri="{909E8E84-426E-40DD-AFC4-6F175D3DCCD1}">
              <a14:hiddenFill xmlns:a14="http://schemas.microsoft.com/office/drawing/2010/main" xmlns="">
                <a:solidFill>
                  <a:srgbClr val="FFFFFF"/>
                </a:solidFill>
              </a14:hiddenFill>
            </a:ext>
          </a:extLst>
        </p:spPr>
      </p:pic>
      <p:sp>
        <p:nvSpPr>
          <p:cNvPr id="6" name="Rectangle 2"/>
          <p:cNvSpPr txBox="1">
            <a:spLocks noRot="1" noChangeArrowheads="1"/>
          </p:cNvSpPr>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9pPr>
          </a:lstStyle>
          <a:p>
            <a:pPr eaLnBrk="1" hangingPunct="1">
              <a:buNone/>
              <a:defRPr/>
            </a:pPr>
            <a:r>
              <a:rPr lang="zh-TW" altLang="en-US" sz="7200" dirty="0" smtClean="0">
                <a:solidFill>
                  <a:schemeClr val="bg1">
                    <a:lumMod val="50000"/>
                  </a:schemeClr>
                </a:solidFill>
                <a:latin typeface="標楷體" pitchFamily="65" charset="-120"/>
                <a:ea typeface="標楷體" pitchFamily="65" charset="-120"/>
              </a:rPr>
              <a:t>定量的雨水</a:t>
            </a:r>
          </a:p>
        </p:txBody>
      </p:sp>
      <p:sp>
        <p:nvSpPr>
          <p:cNvPr id="5" name="Rectangle 3"/>
          <p:cNvSpPr txBox="1">
            <a:spLocks noRot="1" noChangeArrowheads="1"/>
          </p:cNvSpPr>
          <p:nvPr/>
        </p:nvSpPr>
        <p:spPr>
          <a:xfrm>
            <a:off x="385746" y="1484768"/>
            <a:ext cx="9251951" cy="3361872"/>
          </a:xfrm>
          <a:prstGeom prst="rect">
            <a:avLst/>
          </a:prstGeom>
          <a:solidFill>
            <a:schemeClr val="accent1">
              <a:lumMod val="40000"/>
              <a:lumOff val="60000"/>
              <a:alpha val="58000"/>
            </a:schemeClr>
          </a:solidFill>
        </p:spPr>
        <p:txBody>
          <a:bodyPr/>
          <a:lst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eaLnBrk="1" hangingPunct="1">
              <a:lnSpc>
                <a:spcPct val="130000"/>
              </a:lnSpc>
              <a:buFont typeface="Wingdings" pitchFamily="2" charset="2"/>
              <a:buNone/>
              <a:defRPr/>
            </a:pPr>
            <a:r>
              <a:rPr lang="zh-TW" altLang="en-US" sz="3600" dirty="0" smtClean="0">
                <a:solidFill>
                  <a:schemeClr val="bg1">
                    <a:lumMod val="60000"/>
                    <a:lumOff val="40000"/>
                  </a:schemeClr>
                </a:solidFill>
                <a:latin typeface="標楷體" pitchFamily="65" charset="-120"/>
                <a:ea typeface="標楷體" pitchFamily="65" charset="-120"/>
              </a:rPr>
              <a:t>現代科學研究發現：</a:t>
            </a:r>
          </a:p>
          <a:p>
            <a:pPr lvl="1" eaLnBrk="1" hangingPunct="1">
              <a:lnSpc>
                <a:spcPct val="130000"/>
              </a:lnSpc>
              <a:buFont typeface="Wingdings" pitchFamily="2" charset="2"/>
              <a:buChar char="Ø"/>
              <a:defRPr/>
            </a:pPr>
            <a:r>
              <a:rPr lang="zh-TW" altLang="en-US" sz="3600" dirty="0" smtClean="0">
                <a:solidFill>
                  <a:schemeClr val="bg1">
                    <a:lumMod val="60000"/>
                    <a:lumOff val="40000"/>
                  </a:schemeClr>
                </a:solidFill>
                <a:latin typeface="標楷體" pitchFamily="65" charset="-120"/>
                <a:ea typeface="標楷體" pitchFamily="65" charset="-120"/>
              </a:rPr>
              <a:t>每秒約有 </a:t>
            </a:r>
            <a:r>
              <a:rPr lang="zh-TW" altLang="en-US" sz="3600" dirty="0" smtClean="0">
                <a:solidFill>
                  <a:schemeClr val="bg1">
                    <a:lumMod val="60000"/>
                    <a:lumOff val="40000"/>
                  </a:schemeClr>
                </a:solidFill>
                <a:latin typeface="Times New Roman" pitchFamily="18" charset="0"/>
                <a:ea typeface="標楷體" pitchFamily="65" charset="-120"/>
              </a:rPr>
              <a:t>1,600</a:t>
            </a:r>
            <a:r>
              <a:rPr lang="zh-TW" altLang="en-US" sz="3600" dirty="0" smtClean="0">
                <a:solidFill>
                  <a:schemeClr val="bg1">
                    <a:lumMod val="60000"/>
                    <a:lumOff val="40000"/>
                  </a:schemeClr>
                </a:solidFill>
                <a:latin typeface="標楷體" pitchFamily="65" charset="-120"/>
                <a:ea typeface="標楷體" pitchFamily="65" charset="-120"/>
              </a:rPr>
              <a:t> 萬噸水從地球蒸發</a:t>
            </a:r>
          </a:p>
          <a:p>
            <a:pPr lvl="1" eaLnBrk="1" hangingPunct="1">
              <a:lnSpc>
                <a:spcPct val="130000"/>
              </a:lnSpc>
              <a:buFont typeface="Wingdings" pitchFamily="2" charset="2"/>
              <a:buChar char="Ø"/>
              <a:defRPr/>
            </a:pPr>
            <a:r>
              <a:rPr lang="zh-TW" altLang="en-US" sz="3600" dirty="0" smtClean="0">
                <a:solidFill>
                  <a:schemeClr val="bg1">
                    <a:lumMod val="60000"/>
                    <a:lumOff val="40000"/>
                  </a:schemeClr>
                </a:solidFill>
                <a:latin typeface="標楷體" pitchFamily="65" charset="-120"/>
                <a:ea typeface="標楷體" pitchFamily="65" charset="-120"/>
              </a:rPr>
              <a:t>一年蒸發 </a:t>
            </a:r>
            <a:r>
              <a:rPr lang="zh-TW" altLang="en-US" sz="3600" dirty="0" smtClean="0">
                <a:solidFill>
                  <a:schemeClr val="bg1">
                    <a:lumMod val="60000"/>
                    <a:lumOff val="40000"/>
                  </a:schemeClr>
                </a:solidFill>
                <a:latin typeface="Times New Roman" pitchFamily="18" charset="0"/>
                <a:ea typeface="標楷體" pitchFamily="65" charset="-120"/>
              </a:rPr>
              <a:t>513</a:t>
            </a:r>
            <a:r>
              <a:rPr lang="zh-TW" altLang="en-US" sz="3600" dirty="0" smtClean="0">
                <a:solidFill>
                  <a:schemeClr val="bg1">
                    <a:lumMod val="60000"/>
                    <a:lumOff val="40000"/>
                  </a:schemeClr>
                </a:solidFill>
                <a:latin typeface="標楷體" pitchFamily="65" charset="-120"/>
                <a:ea typeface="標楷體" pitchFamily="65" charset="-120"/>
              </a:rPr>
              <a:t>兆噸水(</a:t>
            </a:r>
            <a:r>
              <a:rPr lang="zh-TW" altLang="en-US" sz="3600" dirty="0" smtClean="0">
                <a:solidFill>
                  <a:schemeClr val="bg1">
                    <a:lumMod val="60000"/>
                    <a:lumOff val="40000"/>
                  </a:schemeClr>
                </a:solidFill>
                <a:latin typeface="Times New Roman" pitchFamily="18" charset="0"/>
                <a:ea typeface="標楷體" pitchFamily="65" charset="-120"/>
              </a:rPr>
              <a:t>5.13 </a:t>
            </a:r>
            <a:r>
              <a:rPr lang="en-US" altLang="zh-TW" sz="3600" dirty="0" smtClean="0">
                <a:solidFill>
                  <a:schemeClr val="bg1">
                    <a:lumMod val="60000"/>
                    <a:lumOff val="40000"/>
                  </a:schemeClr>
                </a:solidFill>
                <a:latin typeface="Times New Roman" pitchFamily="18" charset="0"/>
                <a:ea typeface="標楷體" pitchFamily="65" charset="-120"/>
              </a:rPr>
              <a:t>x 10</a:t>
            </a:r>
            <a:r>
              <a:rPr lang="en-US" altLang="zh-TW" sz="3600" baseline="30000" dirty="0" smtClean="0">
                <a:solidFill>
                  <a:schemeClr val="bg1">
                    <a:lumMod val="60000"/>
                    <a:lumOff val="40000"/>
                  </a:schemeClr>
                </a:solidFill>
                <a:latin typeface="Times New Roman" pitchFamily="18" charset="0"/>
                <a:ea typeface="標楷體" pitchFamily="65" charset="-120"/>
              </a:rPr>
              <a:t>14</a:t>
            </a:r>
            <a:r>
              <a:rPr lang="zh-TW" altLang="en-US" sz="3600" dirty="0" smtClean="0">
                <a:solidFill>
                  <a:schemeClr val="bg1">
                    <a:lumMod val="60000"/>
                    <a:lumOff val="40000"/>
                  </a:schemeClr>
                </a:solidFill>
                <a:latin typeface="標楷體" pitchFamily="65" charset="-120"/>
                <a:ea typeface="標楷體" pitchFamily="65" charset="-120"/>
              </a:rPr>
              <a:t>噸)</a:t>
            </a:r>
            <a:endParaRPr lang="en-US" altLang="zh-TW" sz="3600" baseline="30000" dirty="0" smtClean="0">
              <a:solidFill>
                <a:schemeClr val="bg1">
                  <a:lumMod val="60000"/>
                  <a:lumOff val="40000"/>
                </a:schemeClr>
              </a:solidFill>
              <a:latin typeface="標楷體" pitchFamily="65" charset="-120"/>
              <a:ea typeface="標楷體" pitchFamily="65" charset="-120"/>
            </a:endParaRPr>
          </a:p>
          <a:p>
            <a:pPr lvl="1" eaLnBrk="1" hangingPunct="1">
              <a:lnSpc>
                <a:spcPct val="130000"/>
              </a:lnSpc>
              <a:buFont typeface="Wingdings" pitchFamily="2" charset="2"/>
              <a:buChar char="Ø"/>
              <a:defRPr/>
            </a:pPr>
            <a:r>
              <a:rPr lang="zh-TW" altLang="en-US" sz="3600" dirty="0" smtClean="0">
                <a:solidFill>
                  <a:schemeClr val="bg1">
                    <a:lumMod val="60000"/>
                    <a:lumOff val="40000"/>
                  </a:schemeClr>
                </a:solidFill>
                <a:latin typeface="標楷體" pitchFamily="65" charset="-120"/>
                <a:ea typeface="標楷體" pitchFamily="65" charset="-120"/>
              </a:rPr>
              <a:t>相等於每年降雨量</a:t>
            </a:r>
          </a:p>
        </p:txBody>
      </p:sp>
      <p:sp>
        <p:nvSpPr>
          <p:cNvPr id="7" name="Text Box 7"/>
          <p:cNvSpPr txBox="1">
            <a:spLocks noChangeArrowheads="1"/>
          </p:cNvSpPr>
          <p:nvPr/>
        </p:nvSpPr>
        <p:spPr bwMode="auto">
          <a:xfrm>
            <a:off x="671515" y="5879280"/>
            <a:ext cx="7177087" cy="400110"/>
          </a:xfrm>
          <a:prstGeom prst="rect">
            <a:avLst/>
          </a:prstGeom>
          <a:solidFill>
            <a:schemeClr val="accent1">
              <a:lumMod val="40000"/>
              <a:lumOff val="60000"/>
              <a:alpha val="51000"/>
            </a:schemeClr>
          </a:solidFill>
          <a:ln>
            <a:noFill/>
          </a:ln>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2000" dirty="0">
                <a:latin typeface="Times New Roman" pitchFamily="18" charset="0"/>
                <a:cs typeface="Times New Roman" pitchFamily="18" charset="0"/>
              </a:rPr>
              <a:t>[ </a:t>
            </a:r>
            <a:r>
              <a:rPr kumimoji="1" lang="en-US" altLang="zh-TW" sz="2000" dirty="0" err="1">
                <a:latin typeface="Times New Roman" pitchFamily="18" charset="0"/>
                <a:cs typeface="Times New Roman" pitchFamily="18" charset="0"/>
              </a:rPr>
              <a:t>Harun</a:t>
            </a:r>
            <a:r>
              <a:rPr kumimoji="1" lang="en-US" altLang="zh-TW" sz="2000" dirty="0">
                <a:latin typeface="Times New Roman" pitchFamily="18" charset="0"/>
                <a:cs typeface="Times New Roman" pitchFamily="18" charset="0"/>
              </a:rPr>
              <a:t> </a:t>
            </a:r>
            <a:r>
              <a:rPr kumimoji="1" lang="en-US" altLang="zh-TW" sz="2000" dirty="0" err="1">
                <a:latin typeface="Times New Roman" pitchFamily="18" charset="0"/>
                <a:cs typeface="Times New Roman" pitchFamily="18" charset="0"/>
              </a:rPr>
              <a:t>Yahya</a:t>
            </a:r>
            <a:r>
              <a:rPr kumimoji="1" lang="en-US" altLang="zh-TW" sz="2000" dirty="0">
                <a:latin typeface="Times New Roman" pitchFamily="18" charset="0"/>
                <a:cs typeface="Times New Roman" pitchFamily="18" charset="0"/>
              </a:rPr>
              <a:t>, </a:t>
            </a:r>
            <a:r>
              <a:rPr kumimoji="1" lang="en-US" altLang="zh-TW" sz="2000" b="1" i="1" dirty="0">
                <a:latin typeface="Times New Roman" pitchFamily="18" charset="0"/>
                <a:cs typeface="Times New Roman" pitchFamily="18" charset="0"/>
              </a:rPr>
              <a:t>Miracles of the Qur’an</a:t>
            </a:r>
            <a:r>
              <a:rPr kumimoji="1" lang="en-US" altLang="zh-TW" sz="2000" dirty="0">
                <a:latin typeface="Times New Roman" pitchFamily="18" charset="0"/>
                <a:cs typeface="Times New Roman" pitchFamily="18" charset="0"/>
              </a:rPr>
              <a:t>, Turkey, 2001. p.40 – 41 ]</a:t>
            </a:r>
            <a:endParaRPr lang="zh-TW" altLang="en-US" sz="2000" dirty="0">
              <a:latin typeface="Times New Roman" pitchFamily="18" charset="0"/>
              <a:cs typeface="Times New Roman" pitchFamily="18" charset="0"/>
            </a:endParaRPr>
          </a:p>
        </p:txBody>
      </p:sp>
      <p:pic>
        <p:nvPicPr>
          <p:cNvPr id="8" name="Picture 4" descr="House - Cartoon 2">
            <a:hlinkClick r:id="" action="ppaction://hlinkshowjump?jump=firstslide"/>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par>
                                <p:cTn id="28" presetID="9" presetClass="entr" presetSubtype="0" fill="hold" grpId="1"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par>
                                <p:cTn id="31" presetID="9"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7"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3"/>
          <p:cNvSpPr>
            <a:spLocks noGrp="1" noChangeArrowheads="1"/>
          </p:cNvSpPr>
          <p:nvPr>
            <p:ph type="body" idx="1"/>
          </p:nvPr>
        </p:nvSpPr>
        <p:spPr>
          <a:xfrm>
            <a:off x="742950" y="1905000"/>
            <a:ext cx="8915400" cy="3429000"/>
          </a:xfrm>
          <a:noFill/>
        </p:spPr>
        <p:txBody>
          <a:bodyPr/>
          <a:lstStyle/>
          <a:p>
            <a:pPr marL="536575" indent="-536575" eaLnBrk="1" hangingPunct="1">
              <a:lnSpc>
                <a:spcPct val="140000"/>
              </a:lnSpc>
              <a:buFont typeface="Monotype Sorts" pitchFamily="2" charset="2"/>
              <a:buNone/>
            </a:pPr>
            <a:r>
              <a:rPr lang="zh-TW" altLang="en-US" sz="4400" smtClean="0">
                <a:solidFill>
                  <a:srgbClr val="FFFFFF"/>
                </a:solidFill>
                <a:latin typeface="標楷體" pitchFamily="65" charset="-120"/>
                <a:ea typeface="SimSun" pitchFamily="2" charset="-122"/>
              </a:rPr>
              <a:t>「你豈未見真主自上空降下雨水， 使它</a:t>
            </a:r>
            <a:r>
              <a:rPr lang="zh-CN" altLang="en-US" sz="4400" b="1" i="1" smtClean="0">
                <a:solidFill>
                  <a:schemeClr val="hlink"/>
                </a:solidFill>
                <a:latin typeface="標楷體" pitchFamily="65" charset="-120"/>
                <a:ea typeface="SimSun" pitchFamily="2" charset="-122"/>
              </a:rPr>
              <a:t>滲入地裏</a:t>
            </a:r>
            <a:r>
              <a:rPr lang="zh-TW" altLang="en-US" sz="4400" smtClean="0">
                <a:solidFill>
                  <a:srgbClr val="FFFFFF"/>
                </a:solidFill>
                <a:latin typeface="標楷體" pitchFamily="65" charset="-120"/>
                <a:ea typeface="SimSun" pitchFamily="2" charset="-122"/>
              </a:rPr>
              <a:t>成為泉源。然後，借它生出顏色不一的植物。」</a:t>
            </a:r>
            <a:r>
              <a:rPr lang="zh-TW" altLang="en-US" sz="3600" smtClean="0">
                <a:latin typeface="標楷體" pitchFamily="65" charset="-120"/>
                <a:ea typeface="標楷體" pitchFamily="65" charset="-120"/>
              </a:rPr>
              <a:t> </a:t>
            </a:r>
          </a:p>
        </p:txBody>
      </p:sp>
      <p:sp>
        <p:nvSpPr>
          <p:cNvPr id="124931" name="Text Box 4"/>
          <p:cNvSpPr txBox="1">
            <a:spLocks noChangeArrowheads="1"/>
          </p:cNvSpPr>
          <p:nvPr/>
        </p:nvSpPr>
        <p:spPr bwMode="auto">
          <a:xfrm>
            <a:off x="5667460" y="5208767"/>
            <a:ext cx="26981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spcBef>
                <a:spcPct val="20000"/>
              </a:spcBef>
              <a:buClr>
                <a:schemeClr val="tx2"/>
              </a:buClr>
              <a:buSzPct val="75000"/>
              <a:buFont typeface="Monotype Sorts" pitchFamily="2" charset="2"/>
              <a:buNone/>
            </a:pPr>
            <a:r>
              <a:rPr kumimoji="1" lang="en-US" altLang="zh-TW" sz="2800" dirty="0">
                <a:solidFill>
                  <a:schemeClr val="tx2"/>
                </a:solidFill>
              </a:rPr>
              <a:t>(</a:t>
            </a:r>
            <a:r>
              <a:rPr kumimoji="1" lang="zh-TW" altLang="en-US" sz="2800" dirty="0" smtClean="0">
                <a:solidFill>
                  <a:schemeClr val="tx2"/>
                </a:solidFill>
              </a:rPr>
              <a:t>古蘭經 </a:t>
            </a:r>
            <a:r>
              <a:rPr kumimoji="1" lang="en-US" altLang="zh-TW" sz="2800" dirty="0" smtClean="0">
                <a:solidFill>
                  <a:schemeClr val="tx2"/>
                </a:solidFill>
              </a:rPr>
              <a:t>39:21)</a:t>
            </a:r>
            <a:endParaRPr kumimoji="1" lang="zh-TW" altLang="en-US" dirty="0">
              <a:solidFill>
                <a:srgbClr val="F6BF69"/>
              </a:solidFill>
            </a:endParaRPr>
          </a:p>
        </p:txBody>
      </p:sp>
      <p:sp>
        <p:nvSpPr>
          <p:cNvPr id="7" name="Rectangle 3"/>
          <p:cNvSpPr>
            <a:spLocks noGrp="1" noChangeArrowheads="1"/>
          </p:cNvSpPr>
          <p:nvPr>
            <p:ph type="title"/>
          </p:nvPr>
        </p:nvSpPr>
        <p:spPr>
          <a:xfrm>
            <a:off x="731840" y="287338"/>
            <a:ext cx="6713537" cy="1276350"/>
          </a:xfrm>
        </p:spPr>
        <p:txBody>
          <a:bodyPr/>
          <a:lstStyle/>
          <a:p>
            <a:pPr eaLnBrk="1" hangingPunct="1">
              <a:defRPr/>
            </a:pPr>
            <a:r>
              <a:rPr lang="zh-TW" altLang="en-US" sz="5400" b="1" i="0" dirty="0" smtClean="0">
                <a:solidFill>
                  <a:srgbClr val="00DFCA"/>
                </a:solidFill>
                <a:latin typeface="標楷體" pitchFamily="65" charset="-120"/>
                <a:ea typeface="SimSun" pitchFamily="2" charset="-122"/>
              </a:rPr>
              <a:t>雨水滲入地裏成泉源</a:t>
            </a:r>
            <a:endParaRPr lang="zh-TW" altLang="en-US" sz="5400" b="1" i="0" dirty="0" smtClean="0">
              <a:latin typeface="標楷體" pitchFamily="65" charset="-120"/>
              <a:ea typeface="標楷體" pitchFamily="65" charset="-120"/>
            </a:endParaRPr>
          </a:p>
        </p:txBody>
      </p:sp>
    </p:spTree>
  </p:cSld>
  <p:clrMapOvr>
    <a:masterClrMapping/>
  </p:clrMapOvr>
  <p:transition>
    <p:spli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2386" name="Rectangle 2"/>
          <p:cNvSpPr>
            <a:spLocks noGrp="1" noChangeArrowheads="1"/>
          </p:cNvSpPr>
          <p:nvPr>
            <p:ph type="body" idx="1"/>
          </p:nvPr>
        </p:nvSpPr>
        <p:spPr>
          <a:xfrm>
            <a:off x="285752" y="1854203"/>
            <a:ext cx="9217025" cy="4416425"/>
          </a:xfrm>
        </p:spPr>
        <p:txBody>
          <a:bodyPr/>
          <a:lstStyle/>
          <a:p>
            <a:pPr marL="324000" eaLnBrk="1" hangingPunct="1">
              <a:lnSpc>
                <a:spcPct val="120000"/>
              </a:lnSpc>
              <a:spcBef>
                <a:spcPts val="1800"/>
              </a:spcBef>
              <a:buFont typeface="Wingdings" pitchFamily="2" charset="2"/>
              <a:buChar char="Ø"/>
              <a:tabLst>
                <a:tab pos="7521575" algn="l"/>
              </a:tabLst>
              <a:defRPr/>
            </a:pPr>
            <a:r>
              <a:rPr lang="zh-TW" altLang="en-US" sz="3000" b="1" dirty="0" smtClean="0">
                <a:solidFill>
                  <a:schemeClr val="tx2">
                    <a:lumMod val="75000"/>
                  </a:schemeClr>
                </a:solidFill>
                <a:latin typeface="+mn-ea"/>
              </a:rPr>
              <a:t>自西元前七世紀至十八世紀，人認為地下泉水來自海洋的水蒸發後，由風刮回內陸，通過巨大深淵再返回大海。柏拉圖稱之為「地冥」</a:t>
            </a:r>
            <a:r>
              <a:rPr lang="en-US" altLang="zh-TW" sz="3000" b="1" dirty="0" smtClean="0">
                <a:solidFill>
                  <a:schemeClr val="tx2">
                    <a:lumMod val="75000"/>
                  </a:schemeClr>
                </a:solidFill>
                <a:latin typeface="+mn-ea"/>
              </a:rPr>
              <a:t>(</a:t>
            </a:r>
            <a:r>
              <a:rPr lang="en-US" altLang="zh-TW" sz="3000" b="1" i="1" dirty="0" err="1" smtClean="0">
                <a:solidFill>
                  <a:schemeClr val="tx2">
                    <a:lumMod val="75000"/>
                  </a:schemeClr>
                </a:solidFill>
                <a:latin typeface="+mn-ea"/>
              </a:rPr>
              <a:t>Tartarus</a:t>
            </a:r>
            <a:r>
              <a:rPr lang="en-US" altLang="zh-TW" sz="3000" b="1" dirty="0" smtClean="0">
                <a:solidFill>
                  <a:schemeClr val="tx2">
                    <a:lumMod val="75000"/>
                  </a:schemeClr>
                </a:solidFill>
                <a:latin typeface="+mn-ea"/>
              </a:rPr>
              <a:t>) </a:t>
            </a:r>
            <a:r>
              <a:rPr lang="zh-TW" altLang="en-US" sz="3000" b="1" dirty="0" smtClean="0">
                <a:solidFill>
                  <a:schemeClr val="tx2">
                    <a:lumMod val="75000"/>
                  </a:schemeClr>
                </a:solidFill>
                <a:latin typeface="+mn-ea"/>
              </a:rPr>
              <a:t>。</a:t>
            </a:r>
            <a:endParaRPr lang="en-US" altLang="zh-TW" sz="3000" b="1" dirty="0" smtClean="0">
              <a:solidFill>
                <a:schemeClr val="tx2">
                  <a:lumMod val="75000"/>
                </a:schemeClr>
              </a:solidFill>
              <a:latin typeface="+mn-ea"/>
            </a:endParaRPr>
          </a:p>
          <a:p>
            <a:pPr marL="324000" eaLnBrk="1" hangingPunct="1">
              <a:lnSpc>
                <a:spcPct val="120000"/>
              </a:lnSpc>
              <a:spcBef>
                <a:spcPts val="1800"/>
              </a:spcBef>
              <a:buFont typeface="Wingdings" pitchFamily="2" charset="2"/>
              <a:buChar char="Ø"/>
              <a:tabLst>
                <a:tab pos="7521575" algn="l"/>
              </a:tabLst>
              <a:defRPr/>
            </a:pPr>
            <a:r>
              <a:rPr lang="zh-CN" altLang="en-US" sz="3000" b="1" dirty="0" smtClean="0">
                <a:solidFill>
                  <a:schemeClr val="tx2">
                    <a:lumMod val="75000"/>
                  </a:schemeClr>
                </a:solidFill>
                <a:latin typeface="+mn-ea"/>
              </a:rPr>
              <a:t>至十六世紀 </a:t>
            </a:r>
            <a:r>
              <a:rPr lang="zh-TW" altLang="en-US" sz="3000" b="1" dirty="0" smtClean="0">
                <a:solidFill>
                  <a:schemeClr val="tx2">
                    <a:lumMod val="75000"/>
                  </a:schemeClr>
                </a:solidFill>
                <a:latin typeface="+mn-ea"/>
              </a:rPr>
              <a:t>伯那特</a:t>
            </a:r>
            <a:r>
              <a:rPr lang="en-US" altLang="zh-TW" sz="3000" b="1" dirty="0" smtClean="0">
                <a:solidFill>
                  <a:schemeClr val="tx2">
                    <a:lumMod val="75000"/>
                  </a:schemeClr>
                </a:solidFill>
                <a:latin typeface="+mn-ea"/>
              </a:rPr>
              <a:t>‧</a:t>
            </a:r>
            <a:r>
              <a:rPr lang="zh-TW" altLang="en-US" sz="3000" b="1" dirty="0" smtClean="0">
                <a:solidFill>
                  <a:schemeClr val="tx2">
                    <a:lumMod val="75000"/>
                  </a:schemeClr>
                </a:solidFill>
                <a:latin typeface="+mn-ea"/>
              </a:rPr>
              <a:t>貝利希</a:t>
            </a:r>
            <a:r>
              <a:rPr lang="en-US" altLang="zh-TW" sz="3000" b="1" dirty="0" smtClean="0">
                <a:solidFill>
                  <a:schemeClr val="tx2">
                    <a:lumMod val="75000"/>
                  </a:schemeClr>
                </a:solidFill>
                <a:latin typeface="+mn-ea"/>
              </a:rPr>
              <a:t>(</a:t>
            </a:r>
            <a:r>
              <a:rPr lang="zh-TW" altLang="en-US" sz="3000" b="1" dirty="0" smtClean="0">
                <a:solidFill>
                  <a:schemeClr val="tx2">
                    <a:lumMod val="75000"/>
                  </a:schemeClr>
                </a:solidFill>
                <a:latin typeface="+mn-ea"/>
              </a:rPr>
              <a:t> </a:t>
            </a:r>
            <a:r>
              <a:rPr lang="en-US" altLang="zh-CN" sz="3000" b="1" i="1" dirty="0" smtClean="0">
                <a:solidFill>
                  <a:schemeClr val="tx2">
                    <a:lumMod val="75000"/>
                  </a:schemeClr>
                </a:solidFill>
                <a:latin typeface="+mn-ea"/>
                <a:cs typeface="Times New Roman" pitchFamily="18" charset="0"/>
              </a:rPr>
              <a:t>Bernard </a:t>
            </a:r>
            <a:r>
              <a:rPr lang="en-US" altLang="zh-CN" sz="3000" b="1" i="1" dirty="0" err="1" smtClean="0">
                <a:solidFill>
                  <a:schemeClr val="tx2">
                    <a:lumMod val="75000"/>
                  </a:schemeClr>
                </a:solidFill>
                <a:latin typeface="+mn-ea"/>
                <a:cs typeface="Times New Roman" pitchFamily="18" charset="0"/>
              </a:rPr>
              <a:t>Palissy</a:t>
            </a:r>
            <a:r>
              <a:rPr lang="en-US" altLang="zh-CN" sz="3000" b="1" dirty="0" smtClean="0">
                <a:solidFill>
                  <a:schemeClr val="tx2">
                    <a:lumMod val="75000"/>
                  </a:schemeClr>
                </a:solidFill>
                <a:latin typeface="+mn-ea"/>
              </a:rPr>
              <a:t>)</a:t>
            </a:r>
            <a:r>
              <a:rPr lang="zh-TW" altLang="en-US" sz="3000" b="1" dirty="0" smtClean="0">
                <a:solidFill>
                  <a:schemeClr val="tx2">
                    <a:lumMod val="75000"/>
                  </a:schemeClr>
                </a:solidFill>
                <a:latin typeface="+mn-ea"/>
              </a:rPr>
              <a:t>首先</a:t>
            </a:r>
            <a:r>
              <a:rPr lang="zh-CN" altLang="en-US" sz="3000" b="1" dirty="0" smtClean="0">
                <a:solidFill>
                  <a:schemeClr val="tx2">
                    <a:lumMod val="75000"/>
                  </a:schemeClr>
                </a:solidFill>
                <a:latin typeface="+mn-ea"/>
              </a:rPr>
              <a:t>提出正確的水循環過程 </a:t>
            </a:r>
            <a:r>
              <a:rPr lang="en-US" altLang="zh-CN" sz="3000" b="1" dirty="0" smtClean="0">
                <a:solidFill>
                  <a:schemeClr val="tx2">
                    <a:lumMod val="75000"/>
                  </a:schemeClr>
                </a:solidFill>
                <a:latin typeface="+mn-ea"/>
              </a:rPr>
              <a:t>(</a:t>
            </a:r>
            <a:r>
              <a:rPr lang="zh-TW" altLang="en-US" sz="3000" b="1" dirty="0" smtClean="0">
                <a:solidFill>
                  <a:schemeClr val="tx2">
                    <a:lumMod val="75000"/>
                  </a:schemeClr>
                </a:solidFill>
                <a:latin typeface="+mn-ea"/>
              </a:rPr>
              <a:t>西元</a:t>
            </a:r>
            <a:r>
              <a:rPr lang="en-US" altLang="zh-CN" sz="3000" b="1" dirty="0" smtClean="0">
                <a:solidFill>
                  <a:schemeClr val="tx2">
                    <a:lumMod val="75000"/>
                  </a:schemeClr>
                </a:solidFill>
                <a:latin typeface="+mn-ea"/>
              </a:rPr>
              <a:t>1580</a:t>
            </a:r>
            <a:r>
              <a:rPr lang="zh-TW" altLang="en-US" sz="3000" b="1" dirty="0" smtClean="0">
                <a:solidFill>
                  <a:schemeClr val="tx2">
                    <a:lumMod val="75000"/>
                  </a:schemeClr>
                </a:solidFill>
                <a:latin typeface="+mn-ea"/>
              </a:rPr>
              <a:t>年</a:t>
            </a:r>
            <a:r>
              <a:rPr lang="en-US" altLang="zh-CN" sz="3000" b="1" dirty="0" smtClean="0">
                <a:solidFill>
                  <a:schemeClr val="tx2">
                    <a:lumMod val="75000"/>
                  </a:schemeClr>
                </a:solidFill>
                <a:latin typeface="+mn-ea"/>
              </a:rPr>
              <a:t>)</a:t>
            </a:r>
            <a:endParaRPr lang="zh-TW" altLang="en-US" sz="3000" b="1" dirty="0" smtClean="0">
              <a:solidFill>
                <a:schemeClr val="tx2">
                  <a:lumMod val="75000"/>
                </a:schemeClr>
              </a:solidFill>
              <a:latin typeface="+mn-ea"/>
            </a:endParaRPr>
          </a:p>
          <a:p>
            <a:pPr marL="324000" eaLnBrk="1" hangingPunct="1">
              <a:lnSpc>
                <a:spcPct val="120000"/>
              </a:lnSpc>
              <a:spcBef>
                <a:spcPts val="1800"/>
              </a:spcBef>
              <a:buFont typeface="Wingdings" pitchFamily="2" charset="2"/>
              <a:buChar char="Ø"/>
              <a:tabLst>
                <a:tab pos="7521575" algn="l"/>
              </a:tabLst>
              <a:defRPr/>
            </a:pPr>
            <a:r>
              <a:rPr lang="zh-TW" altLang="en-US" sz="3000" b="1" dirty="0" smtClean="0">
                <a:solidFill>
                  <a:srgbClr val="FFFFFF"/>
                </a:solidFill>
                <a:effectLst>
                  <a:outerShdw blurRad="38100" dist="38100" dir="2700000" algn="tl">
                    <a:srgbClr val="000000">
                      <a:alpha val="43137"/>
                    </a:srgbClr>
                  </a:outerShdw>
                </a:effectLst>
                <a:latin typeface="+mn-ea"/>
              </a:rPr>
              <a:t>今天，我們知道雨水滲入地下造成泉水</a:t>
            </a:r>
            <a:r>
              <a:rPr lang="zh-TW" altLang="en-US" sz="3000" b="1" dirty="0" smtClean="0">
                <a:effectLst>
                  <a:outerShdw blurRad="38100" dist="38100" dir="2700000" algn="tl">
                    <a:srgbClr val="000000">
                      <a:alpha val="43137"/>
                    </a:srgbClr>
                  </a:outerShdw>
                </a:effectLst>
                <a:latin typeface="+mn-ea"/>
              </a:rPr>
              <a:t> ；但古蘭經卻未受穆聖年代的錯誤觀念影响</a:t>
            </a:r>
          </a:p>
        </p:txBody>
      </p:sp>
      <p:sp>
        <p:nvSpPr>
          <p:cNvPr id="912387" name="Rectangle 3"/>
          <p:cNvSpPr>
            <a:spLocks noGrp="1" noChangeArrowheads="1"/>
          </p:cNvSpPr>
          <p:nvPr>
            <p:ph type="title"/>
          </p:nvPr>
        </p:nvSpPr>
        <p:spPr>
          <a:xfrm>
            <a:off x="731840" y="287338"/>
            <a:ext cx="6713537" cy="1276350"/>
          </a:xfrm>
        </p:spPr>
        <p:txBody>
          <a:bodyPr/>
          <a:lstStyle/>
          <a:p>
            <a:pPr eaLnBrk="1" hangingPunct="1">
              <a:defRPr/>
            </a:pPr>
            <a:r>
              <a:rPr lang="zh-TW" altLang="en-US" sz="5400" b="1" i="0" dirty="0" smtClean="0">
                <a:solidFill>
                  <a:srgbClr val="00DFCA"/>
                </a:solidFill>
                <a:latin typeface="標楷體" pitchFamily="65" charset="-120"/>
                <a:ea typeface="SimSun" pitchFamily="2" charset="-122"/>
              </a:rPr>
              <a:t>雨水滲入地裏成泉源</a:t>
            </a:r>
            <a:endParaRPr lang="zh-TW" altLang="en-US" sz="5400" b="1" i="0" dirty="0" smtClean="0">
              <a:latin typeface="標楷體" pitchFamily="65" charset="-120"/>
              <a:ea typeface="標楷體" pitchFamily="65" charset="-120"/>
            </a:endParaRPr>
          </a:p>
        </p:txBody>
      </p:sp>
      <p:sp>
        <p:nvSpPr>
          <p:cNvPr id="125956" name="AutoShape 6" descr="data:image/jpeg;base64,/9j/4AAQSkZJRgABAQAAAQABAAD/2wCEAAkGBhQSERUUExQWFRUVGBgYGBcXFxgXHBwfFhoXFhwcGBcYGyYeGhojGhocHy8gIycpLCwsHB4xNTAqNSYrLCkBCQoKDgwOGg8PGiwkHyQsLCksLCkpKSwpLCksKSwpKSkpKSwsLCksLCkpLCwsLCwpLCwsKSwsKSkpLCwsLCwsKf/AABEIAQoAvgMBIgACEQEDEQH/xAAcAAACAwEBAQEAAAAAAAAAAAAEBQIDBgEABwj/xABBEAABAgQEAwYEBAQEBQUAAAABAhEAAyExBBJBUQVhcQYTIjKBkaGxwfAjQtHhFFJy8QczYoIkQ2Oi0hU0c5Ky/8QAGAEAAwEBAAAAAAAAAAAAAAAAAAECAwT/xAAjEQEBAQACAwADAAIDAAAAAAAAARECIRIxQQNRYSJSEzJC/9oADAMBAAIRAxEAPwDCzJqkm7btq1K7xR/Gqeqvkfv9ohiZrqMU94BoDWxD2+m8QY+VigCXUW6NEF41RFAWFAb/ABMAia9fv0EWy8QQDUgH7tCp4YyO+UklKFqTyQpQ6ZgIsGKmJuMuU1zItahBD+jQw4MsqwM/MpKR30o1GUURNOmtKc2FzEeP48lEgEBaO68C8yjmIUQWB8QyF05VORyBAEzl3gvEsmYwkuGe1Bp91tERjlaH5QMpYOjerxameQnKNb7FrdG6xelhhJwU+YgKTLUpJsoAM40ffleBFLWlRSRlILEEMQRuDYwfKIOCUlRoMQLAKqZShQEhrGIzMX/FYgFXhSyQXUKIlJAJUssM2VNTSpiLaqQPPMxDZgQ6UrD6hQcHoRHMFPWtWVIzHRIZyfnuYacWlrm4cTVKlqmy1EEIWiZ+HMJKfISwSslIfRSYH7LgHFykgOTmux/5a7OG+7wpz6GF6seoHT0r9YJkzp0wEollQQHUUjyipdWwoawslIJYAOSwtclrDcmHXAw0vFuLSDTpOkv8oLy6GA5eOmKLJSCTYAGJzMROR5k5Xs4Z216VvE+Fz5QWoTUq7qYnIpSWKkuUrCgDQkFNRqM0E8TwXdLlBKkzpeUTJSgkspBUpZzJuGWFBQ0rzgvLvCyIomTcpUUEJABKiCAxKQKm5dQpePTMcoM6W1qCC24fSL+IYdPdLn4Zf4cxSUzpavNLUVd4kK/nS6aLDEsxq8EYDii50ueqcozFSAJ8sqrlU4l02S6kKyijoB3hTnYfjAGJnrlkBctSHDssKSSDqAQKRGVxWtQPcwtn4pa2zqUpgwzElg5OvWOSZZUWGjk8gKknk0aSpwyPFd+esSTiUKvQjesJ1Gsd749SIrSw5TiJadzrtBIYgFmBDjR9HjPJmElvukNsBMzuGFKvWHpYzU4Mz3gcgkwTizU67QKZpZgSAbjSIW4FwRIqQBU7dPt4DQmCszBh6/p0gM2w3EQnDqk5UnMtKi5WCcgUE+VQDeI3FYjiOIqWmWhkpRKzZAH/ADnMokqLkk/e6oLiYmU6xMkGmSccBKVLKJZzLSvOU+MZQQwXokvUfrA+cVgeWusXmZFYQ5HFVCUZQCShRzF0gqzAMFBVwQC0VSMaUBSQlJzhiVBTs4UwIUGqAYDeJy5etYnNMfw/iS5RVkCT3iDLUFAkZVX16V0YRHAcQXJmCbLYKBOXwhQD0oFci0SkYQu2+3p+sNE4LKAEyyt/9L/SkGQwMjiy0KC0IkpUC6VCShxzBa4irD49coLCSGmJyrdIVmSWLV5gGjWhmvhS1EfhKQzaFvbSOq4KhJ8Rfkk/CDIKVYLGZUmWUIWlakq8WYEFIUAxSQ1Cr3tSOzuNLMwqZLZDLCWOVKC7hId6gly7nMou5eJ43hxQAUqBdyBYj1dibhoVrRBkIYeIEoMtICUkhSgHclLgOSSWDlhzi7A8T7pExIQlXepyEkqoHCqMRVwKwqJIieaFYZjw8OtJypWQXyLqk8iNtYvWooSE5UgTBm55SSwLEsl6gcgYTpnt+8TOMeLnSbKIVNFQKNR9YpCwAdTuz/F4qUIqEGnILkzyaMIbcOwpDkKYGwF/Un5QjkrbXaGuDWSCEqarvT6wFYTYmp6QKRtF85XX6xUpWX+rZmb94A4lQTTU/B/SIlUVisSvAaUcK46VfGKnakAXJNoJbT6QMlEFIDN9GMI8HYbDixdztp6aiHvCOzhXocp6h9bR7svwjvDmU+XQfI7R9F4XwvK1Kj7v7RFvxU4g+D9l5aAPDWH+G4ahIbKOl2inFT1JQ6EEkNbryhfwnGzJlF0v4daUrt1MRh2tAMCku6RWAOKdmZU1LMBtT5GGqcWlLJJY7ej2uaQSpIUkEQ/6nXyriPZoSyTlCgN0lR9nEZfiPDkqBUhnFwKf9txH2XiWBzAuPVvusfPeOcKEtZKX9vv2hy6L/GAIiKxDHiyQCGG9d9jC8qH9ouE4nnEgiukcSYtWA++/7Qw7JlOkl6jRwKVf6RHJ8o8kt73iKxWGVeaGvCQAVF2p90hZRg0H4CfUgtZ6sOV94IKV4pPiJbdq2reA1p9YKxZ8RMD5ecBKQImhMeIDx4HnAbsQKKvEy8TSGgontFIhlwzB51hxr9j1irB4EqDw+4FJ/FSm7fOIvpc7rf8AZ/hjIFKff36xqUSmRC/BpYJAuW+v9odLQya7MI592tKzeH7SJUso8tSmo1hpNwfeozSlhJB8KhUWII5iKz2ZlZsxS5JelId4ORozAWEdHU4svpfwjgZlupSitZuTboBoBXWHKJWUUqI6fltHU1jLWlgPGAMecYjtHILFr/obDn+0brHCMN2ixmVYBsXH19KAxfG9M7Hzfi8kkE6AkHkX1GmkJiK/WNtxPCZvExZTgsPT6RmOI8PyDMC4dvWLTKDCQReuzfWOPEEqj0M0yto6NniComkwyxJIALXg/BYdJ81YABg3AGp6QQFWOPjU2haBDMg7iKPxFtua+sL5iawE6THBHGjyDAa6Qa1trE5pD+G1IoJ9I8YVvQnsdJxBZhR7+mkarslhfFLPmdRcN0EYyUDG47K4ZbIUEkhL1G7xnzuxtw9vqHC5YK97NDidVSRtCLg2MSFVNTpy05iHM8OtKtGrGPw97dnI8YD2H20HyhC6aSZtLNd47381JbL0tFxJopMeNIjKUSKiu0RRiQQWNqe3OK8RbinEF3j552mwqlK6V6MxpzpG+xaqFtIwXHsfmUU2G27j6AmHJ8Z2suviIfKqgUAArY2DmF2PU4IUGPlPo7H4ERLGyM6VEGxLff38YWqxBKXVcOK8m/tGkmFIWzJbEjbWPCJz5mY0pp+kQBgU76RNA1PpFEyLc5YCtLbVgKplbt6iwHyg3AvoW9HhemDMFOy135gfOAA8UtiW94AV6Qdihvc+sBKDwyVpREwmOqpEgYQQUqsSKHcRFZiaC/vEZi4Jk+FNKvq1NtY1/ZriU5LJkICm3ttXb94yUtQPt9NI0PZ/FKSktmbUJIc10JonrC59RXDutNi+2OIlzEibLQGu1S3I6fGNDh+I4lUoTAkGmYJ3DfE8oxmN4glSu5XhEgqD5xNWSCz1WQzt6GNr2GlrXghU3IS4qAKRhylaTv0z2L7fzc6hLT/93DNcM0CYXtni1rymdLSXo7hn5O8artP2ZlLCpjHOjLmKQ+bmRz35RmcRxaZhpRMvDyFJUpilaMyjR6kMNOcOW3qFcjVSMBiZyEvPLH8yF/MGv16w84ZhFSJeVSsw0qSW2tGMlYfEdzLnSpCpeZqSVKCSPDmzSlglIckAoJdjSNfwVClJHeIYi+ZSid6ua+whd7g69rsbiGQ9nH0j5xxzGJSVqUfQakC3OvpH0HjIcFqtSn3pGCVwNGdCp5oVKzD+ly1ekazljPNrJy5i2C8qsh5FiHvm3Z/eAsbLZ0guPj6co+rFC1oSJgaVMX3Xc0yCWzJysKKG8fJ52IYkM7Es1ttYrjz8hy44BL9IkkRKbMdrDRoihMaJRKY6IksWjg1rXSl/0gCQEGYWUkv/AHgQIeDcKWFQ/QgfMGCECxEpxmJAFb0gaUzWBuG16xPEzDza8Dd6wBDgv9mDZpd48+0e0jiVxNBBvCtORVWojiY8oNzjqE3ifK+lSJkxqOy2DWtGZBbIpy1/SMvljV9g+LdxMyq8iqeujRPL0vj7fQUAfw6llKCpKDXInNQG5a7RquzmFyYaUnZIJ9Q5tzMZjG4lHdZZbPNLUp5iAY28gMgcgPlHPb9b5jgQCVbn9G0jMYTDT5c0pfvEuWdQJb/fV+XKHYKwslhlI3r+h6QdIlIZwH/WFL0Vk+KkYVRIKgaWBNujWiyYhIrV9wYoxfFgi5bbn0heni/ePlFBtXT79oU55VeFztDjE0pDpFRffp8oV4rDS1Sk94CM9VGpIysTaosIjxyYVKCHopg9N7/vHsFjU51KK8olukh3sBU7cusa29MJ7DYkiThlFROVKJipblyxTlTzqSWMfIFqO8foCXgAqWuYsPMmsEA3CQRUg26aO1zHwvtDge4xM6WLJWoAbByR8GjXjwvFly/JOXLJ8LYmk6RWDExGoSMdHOIBUdAgAmTOILjSw0094ukKckl67c4CSYLwqmeAgWNl1JteAiikMcWo+v1gBjXlE8hPTgLD9fpHjHnjzmFf6qWPPHgIrUS8WJNIUU6mGPDVeJItV/7wENIczcMJCUpX5zVWpfRI6a/tWuinttcJOTL7uYtQCQsV0Ff1+UfR18ckiUlRWC4oE+InoE1MfAMfxIzUBJJYENt7Rs+yM2VhpZmCekrKWZThtfAC45Rhfx57rbyb7B8WnTJyf+HmoliueYMtGNkkvBpnKlrIPkUrwm7cjGFldtkFYeYoHU5i3qCfSNLg+NiaMiiM6apOh/ciI5fht4jj+Wb2sxkpUxS0LG2VQ+HyiuTJ7qTW5vDFPEEs569KRnu0HEnLCqSBY/ERXDjsLnzwmxmPKpjs4TrR210vaLZHZod+MSJgUhawpKauVXY6MCPhC3EqIYVc2ja8F4e6kgDygEvYFQBUTseXWOjx7kc15ZxtPsX+Fh6qAUcrk1YOCadI+B9sUk4yeXJPeKevOjdAw9I+5dpJiJct1k5QCuYpnISNh/SFMPfePz5xHGGbNmTD5lqUoj+ok/B4053tj+EGUxLLWORMCIdDiImlMcaJiWN4YdZouQraKwiCJCICCYiayj4uhB/aBFnboGo8dXNegahPXa8VGGToULmn6xwR6IgwrDlx7JEkpjkcUo2iLMXK0PZHCBU/MQ+Txb1dh7X9Inx5YVPIFWYHqfrzg3sYCJSzlJc6cg+t7wrUCpdbmtYepl7FYTh6e9YgUSGBs5aDJWLw6JjLw5JsyFUPVNHaKe+/FfSiX9G9qRvuzHAsPNBUtAUoipPSMeV72teN+gMd2bws3D5sqZcxiQUsljoFMKwo4VxEpShTl0jr5T8Wr6PGq7UcJRLQSmgZm+sfP8NIWJSAkssTCz83VUbcucHD+p5XWsV2lK1ZUuF6hmYjU0gfLlqWJ8xrbmEm/pAXAsTMrmlsepalGc0A5PF+KQqcsIlJKlGwAqWcF+kbSZ2x5LuBpM/EGmZmI2fW9hX5x9SwfDxIlZ1qsCS1tzW/rSEnY7sqvDoCijxEByogVva8MuKcUSUnMcstCVKUs1QAksSXuR+UanpTWdd32w53f8YyP+IfFjKwkwP+JPPdDkBWaocv+WPXcx8bJrDfj3HTiMQuaSooJKUJUXyoB8KW0pXqTAeL4UtAzZSUkAvtmqAoaFiOVt4ytb8eOQIk7/P7eOkNEIksnlR7RS0niyWB90iuUWYmoiwVL2G0BVcEVghBbR/SKU16xelIf0iitJleYtqS3Ql48P7R2YmtbxxJiYEFDf0D/dIgYJmgERTkaJtpyK9I6I6RHRD1WNz2TmBOEJOiln1DfSE6WzEs+Yufe0G9kZuaRNlWq40oaON6iBEhiOTfKFupnumX8Dnl5gK2++WkOuz3GDLTU2od69ecV8JAUki7Nr0H30gXF4QpJIs9fYt8aRNkh7TjinFjNABc/Y+MJJOEOdjQIej6kfNq+0MMJhHBJoNG6aV6fGBMXMCBlApm563Lm5eFOP0rVWL4mfLmNwHZuT05GPoH+H3Be6TnWXWoO42UBT0b4mkY7/D3gf8AEYjMsfhprWoJIs2rP8o+jz0d0SmRmCVEIYB2Lt4CTVg/TejRtx/bD8n+sH8U40h+6csxKyNh+UH+YmjaB4+R/wCKXa/vFfwks+GWQZ2WxWGZA/0yxT+p9os/xE7apA/h8MslYKc0xCmSjLXLLI8y3uvqA70xnCOFAgTZrhBLISPNMVan+kak9A5IBXLl+1/i/FP+1XcJwApNWBlrkSQ+Y2BI1SDtchtyHOBkLIUSWWsKAKwW8eaqikUCqtpc2aDcFhDMJUUO3kQCE5stAkJJ8oOidaXdqxxshRTPlqQp3dIyncZpShlUWN6Fusc9vl6b6zuP4QtLGZLKHZlpAyK508Lm/hPpVwvmYNSas45V1arVT6x9CkKUsHupgmhRHhJyli7vKWQnV6AmlDA0/hsgkugy1/zpBQWGYf5Szyqxsoahouc79SwaRF0uURVqbiNXjOATSPBlmhJoQkS5jEqI8yRm030bWEE/AlKilyo7Hwq2sTUG9CbxrLE4HEyzfZMWSVRUAxI1Bq9x1EWyyz6Q9BfOQyjm2/t6RTE5inUeccKIQQH6x4xMojsuUVEBIcnT7tEqittoOwmBoFLISk18TgFi1S2+geCJWBCQ5ANgFqcpclmlpFVkb2+s8RMTej0eaohR1olIYIo4pm6xKlwxSpM5U1CQUvYfmRUqFdAkgjoIuQtKy6bVq27RRg8WmakJSppiHNSPG71S7As7MzsesGYUDK6bEkgVoC5ZzXlD4i4c8Co1qmsOcZgwSNjf76Qp4MRR6EX2rDHjGLYhL+Zvv72MNnttWJLpewAP38IznEgSTqXP79b/ADjWYKQO7CeXvWAcThQkGjVLfAw86K+zDsBgVS5C2UE+LxOS9KlNLMPzWHvCHtt/iclaDLwiiMwKVLYpyI/kl8y3iVtQQr41ip3dKkyV5UrUy6hLgZhVR/K8KsDw9MlSfD307M3iDoSTbKgj8RXNVBdjQwXlkwceEt8qp4LwIZe9xAOUB0y65luQAVNVMtzdnV+XeNBOISe8mqcKCQmWAQ+WoAT+VAIIu1CB+ZQ5NmplDNOAmzFVyZnY7zGrf8mZ7A7QtZc1ZWq5NNhowGgAAHQCM88rrWnOF4tJmF5qFIJAHhaYhkkfl8yLXS8PDOK0JIKZqW/+YD/apOdBoLBud4yEuRlBf1v0i9AqKEEsxqIi/jlvSNPP4KRMS2Tuy6vFLJNgS2RZc82VT2ETOGxCW7taJ6LhExidwyJnialCg3trACeMzA4WyxQMsDS1QArWGUnismbRZVLcNmP4lQ1auRYB3BYNSFePLifSg41Gf8SWvDTD/M60scpbxeOX5RVJPpE8Q+Rp6RMlkeBavGT5XyzgPDqplPoGh0uYFpak6XV2PeKqQ+YljLBFfCNrwpxBTLLySA5/GlKUFy8rPXJahBGofTVTvoFHEeDIZ0ZlAAeBTBaQQGyk+cMxatG8uqs4BSehqCRcffP9YarUS6pZCQN/MW1qGT7vaxgOSQQ6QSpy5NXtUKVX+0dPHjU2xklIO3yjxSdfvWzQbiMO1WpXo5dh1cGl4FRKBGYKoLlmHo9X5Q/Q9iOH8PMwhywrTUsHt9W+kFYbDZHyeNbvk8SgASQ6ikeNnANQkGjGKZErK7nwAKJKlENXIVMLkrsNcrWeBp3EiyhLBAPmUfMdTaiQdhzu8TdXF+M4sylFLOqhSCVJFqAl3ZmG28K1TSouov8AvEAImYJxw9RR5g1Kxp+GzHFW6+/6CMvlhlw7H5WteK8SrV8PxBCgXFxQehfpBWLJUtOtL+pI/wC2EsrF5WUnxelNKVhrJ4gnLewZmPVuoMTmovTQSZgQBqWIDe5+g9oH4hiXTfl6/YvyhYnij1fK1AX+Ap/akL+IcYTSwSNNzt0+9YLuBXjJkkrAnKISBmZACiSagVte/wAoBmcWUsZZY7pLMSC61C3jmM9tAw+QEU8xZURf7rBuHkNekGKnTuEwbDRuX7naGcmValRr1imUsaWpb2i1M5qM0O9RF2ijKCnivuSCMxoPTTU/WJJnn6+pvFn8QW1/YQui0LOlA0ZnF2fV/SBQs19daD4RbjcSwYUgeZMBS/L67RQi7h2LWmaFILEAkksQE65gaEHnapg44j8PMJiUhCQQlw6ma+rsAwFvlVwzh5SGypahmFVUvQhJCQSwcEj+nnFeczT3q0oZAIygKAoTVQQXT/UAobsLR3utM6XJ/EOaZZvKz+qmUmIzAASwPoX+YBHxiJ4hLDFSZiQdimYn0V4eWkSmzZcxAWgqABKSFEO7AguBYh/Yxe4is/iJaSl1kg2DULBg4BLW15ekVYcuUpCaAux0ao6km/6R3HpAQC5zlR8PU3D25xCVmAJYvlNudvjU/vCqp6VLAmzmJ8DpS/8ApTR+pqephrxHs/LDd2VAajz7aUJuK8xCuXhmFTf6x0pY0d9C/wCkKy+4qY4nhSj5VJU+ljcCx5lr6HaKJ+DUPMlSdXII0f2YiG0jiC0ioRMGyw/IOR8Nbs0Sl8RSFB0KQCGJSQoVuQnwgmpYUAc3vE7YogMv9Y4Q0a7uMNMAechJVfOgpIIarpAd/wDydnEUp7MJWSxLV8ikLHoCxJNtyRQMoNU5wmf4diVlSUZjlUoAh9yLQzMtqSySxIFa66Gh0sKOOcNuGYJODX40hRU4StcsKZhYAg1uzMVOB4as1n8DlzSlSGQotmTZPhbMABTNRnScpIrvGd5HKx2PnzETFocOkkaGvUU9opRLKy5f3h/N4KhcyYuZMupZIQnMzkkAk0BFjoKXrBKOFyEv4Jymv4gBlPh2SQc9K0u4JpFzlMTSiQAPrBKVvppf5+0NF8MAAy4dA3Mxa2p4VMCo5Q+9Q7lnDWS50uWmowqDSl1Ei5GoKh6j1zQ7z+FhUZ4AIzCkFYfALXVMpZqwJGQO+VnUzl6MKvTeDkdpSEsnEEgOwRLUGJDeECgtStLh7wPO4qClgiapm/zFhIYOA4SrY25k6kFeVvosGcM4N3pX3iwgJClUWgvlYli5SWeoB9RAGNkmTMUhRcpLPu7FyOjRVLxc0K8OWWkiqEsQ+itAFNsN6VaITSokk1J1Jc++0KTlv8Fz4V4+b4vusTws3xpeoHiLbJr+/pFPEU1f73irAzgZySogABzmDjdm16fA2jQmgmrKgJQQKgrWTVndRJYFSAANKgB6s0HCRUBDpVogqGYauhSaTAQxBTcG0LeGziU94STmKsldiw5g2PtEceoFA3Q7NShLsNgFE+hG0KQb8GzcMB4ikByQUNlCrjxAWY6isKpawzSwpJfxOoKHIJYDneDF8XzSQtVVB0cyRZ96ED/bF3AsKkOmYfMAo9R67GLk0tyE2M4mB4ikfypFCdXJ5DQb7tAk/EldVOXqqrbnoKEC2kV4wAlSmYJNn8xozU1Be1A8UEWfZ/eJz6qLUH9/SO5td4qlKEWZgx0+/wBYAvegb76xJINIrVPH602jqJjwwtUNx9iBZgYvUNtEp2I0jii/tvCMXwPDGapYWVKSEHw5leZTJBBrUO/pD6bKn4czEoWmYJfiKy4UHTmqKjNodSGqxijsrhAUu3mmpApfu0lZd+bVi7GYh8PPVTxzAKGjZqZfY0+cYW/5YrSccbxCqmapIP5QXYs1Caj94sPEJpYGbNNG86tdKNSA0ARehNY2nGRNq9CAQxGYvYkkac7wSnDpDBKQLaewjmGkXL09YJRL13h5+kWrUU0Zo6pAdztWBkTSJjEtmdkttbnVjBWI5nSCeSVCpwJp8BFYVmcaiIqL1alPnzgWbicppFGr4phqH5wow2GUosEu/hf+s5fQ7Q3xGJzJb29doIRJEqZJlaomIM5tVBQ8OxCEhv6iqFVToXg0BazLFCpImpAoCrKBMSnqA4/pbWLMdh8gCsr7gG4NCH6QFOkqBlLSC4BIUNClZ9moYKxmMOImMlLIXMCWtRSgG5AfSDMSEwsgZychQhOTKFHMalJJJYByBoBQwZjQfylngzieIBClaKWkDSniJb2AimalwIqQtZHEJd3Oor0owi7h0hJLzB4bMDX21YAx7FN41AXVvb75xShQEs6E36bdIV/TSCl4KWXyBRD+YU3ZxuzE9Yl/6eA7LA2C/Do97cuRPsAmW2hB13iwYlYZlHS9bWv1jPKby+HrAfK4DOQQbh330NxodorKSk1BGlQRbrrB0ji6hdCTzBKTcemnzvF+G4sgJKShQ9ljazigSWHzoIUtMlWqt4IkB6Vf8rEetNyIOVMkqIBKdyVDIaUYk3Ud7Ud7vdh5KZahMlKqn82an8pIarPuQfFSwJfmMOuzqCmUhLNTErIN3QEJ8txRr/CpgTiEvLhJY/mWDq9ArU9fjyhlI4qpfhVUKB1ehTZOUFVEu5ZhvEeM8NVORKTJCMqSoNnAAoCHUWoGIrr1aMP/AFtDMJS3WCJCDTXR4ZDswpwFTZCTtnJ21CSLH57GCcPweWD4p6RvlQpV31ev6c6Rv5xHYOSFNp1P7ReFNqPQfvBi+EoDZVTlihKkSvCxDuk1J2tfZiYh/wCnoGk4nnkSPLmLkgMxIc1YHWjv/kic0DKYqchyk0Je4uz/ADi2cokgHfS8MxgRpKUSys2aaWoWFUcwxSDsLl4oxssJYpMhChVBC1qU4IUCOYPLfZgec9Q8L8RgpiQ6kLAdnKW51frCvFyzWNTjO1QmyjKSg1NSWGuerecvq0Ipxf79IOFtnYswBwmYBOlFVhNlk60CgT8IkCTPrcrJLlmqSX6QLNcK2YuIe4NCZkxOaWUl800kkg5RmCQlvCCQHcm8V9O9KkpK1TcpUJfjXqAQ/hcUqfDTnDTBpAVLy/lV8gS8RnyxkcFytYzB6kB1k9Mzewi2QkZ0B0pqamg8iiPk3rFxFUcSR+Ekf9QH/sIr7/CK1xZxGe4SkBxnu+wZm21frEWoPr+0EJm5shxM/qb9W9B8ojPw6AlOU+Kj1NXBqzMKtzgozgUKQlyKHSjuT9BWBZ0gpAJBD8vWIaK5aGEWGTFslAI3P0ESXLa7wzDGXFbcrwVOTt+sUJTaESIlbmOKw4BtXcadDvF4QxrSCcPJzKSGfMpIvuQIVOUz4lwzux4PLkQlSTmIUrLmWH0sA3OLMVjpskhFMzAnxd5cEgVA0I6MGi7iSyWArmmTBlIy2yIp6fOAeNTv+KW+hA0NkpGnOMOM3NVaKRxucwqmhfyc82+hr6bEvxHF5v8AP0GVPQ3HIDo3KBUoowD9HiWGknKXYezxt4xnoxGPmqX/AJhD1olI3NGG5J6kxyauY4HeL5AOkWZ2Sw5dI9IkAN+kEKYX0jScInQi8OLF1OfzKf5mOTsKE1AG2x5+sH+HcBzEMQoNcONHh+MGluoPP9vlFSw5f7+2gmepJ1rb79YqKQKOHP6QsNRgeHhc3MR4Ut4b5iaJT0ep5BtYZy0EpUb5l5Qd8vmI3dZAf/REcCAmWpQU6glRSP8AUtpaT6VPpE5GKKJdD/lpCZbAULsC3qVdYi+xXFBlHZDoHUHxkdVOOgiqXNzTADUDMojoCkH3MSmIZISNLxzBAOtTh/CgDViSo3/pHvFydEitJIRW5KvYAe/ijpmKLAFmezctTBGKUkkCtEO5/wBRJ+TfCB8wGkME6glKz01chwTQtuNYZT+KJJAVqAoKCQoC1CLkDn+8AH/NPU/IxKYprUe8Llx09w0TLw6j5kOQ9AUGjUowH1c2oYlN4VLJyjMlQNauGc6kXAbTQ6EEALqCdXv/ALYvwFUqJqcwqfWIvHPonJCZwNg+b0UiujsX8Q5jkLkQIjhy7UcaW1bXn9NxD7DTD/D3PnRr/wBQw0xsoBKaC83TZm9nPvBJf2LWRXwiYA7EuHceKwS7gWZxprF/CsGoT5WYEDOm6T116RqeD4dKpiwpKVCtCAbIWdecBcMmEJkEEuZqA76HTpSFyudFOXYZUjMuSK1mKIrd5qQelB7ws4gkmbMLEutXwPWNVjv/AHcnqPmT84RdqkATSwA/EmWppKhSYdoOUqhozesTl6kka3LCj89qwunzTmFTdWv+owTLDqlvWpFa6iNZSGomEWtFruPg8LZKyQHJv/5QdgapL1qm/rGnHuFXlJalLszvcPpFRSQzs/IRzCeb/Yv5Qdg1nMKnyn/8mFmlbgRWEItck/fSBVSXDVg/EK8aRo1v9xjmQUpofmqDMMEFFLD1HK7fGIJQWA3IfVgl9+ZhsmSnN5R5ToOcBy00R0+sQegl4Ny2ZW169XJvFkqSqWkhyovcjkGf41h2JQ8VBTNpyEAYhXjV1Hyh+JajKnH81KAPaw2jmITmANB99Ilik/ito9oBlqO+8VQ//9k="/>
          <p:cNvSpPr>
            <a:spLocks noChangeAspect="1" noChangeArrowheads="1"/>
          </p:cNvSpPr>
          <p:nvPr/>
        </p:nvSpPr>
        <p:spPr bwMode="auto">
          <a:xfrm>
            <a:off x="685800" y="-1220788"/>
            <a:ext cx="1809750" cy="2533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zh-TW"/>
          </a:p>
        </p:txBody>
      </p:sp>
      <p:sp>
        <p:nvSpPr>
          <p:cNvPr id="125957" name="AutoShape 8" descr="data:image/jpeg;base64,/9j/4AAQSkZJRgABAQAAAQABAAD/2wCEAAkGBhQSERUUExQWFRUVGBgYGBcXFxgXHBwfFhoXFhwcGBcYGyYeGhojGhocHy8gIycpLCwsHB4xNTAqNSYrLCkBCQoKDgwOGg8PGiwkHyQsLCksLCkpKSwpLCksKSwpKSkpKSwsLCksLCkpLCwsLCwpLCwsKSwsKSkpLCwsLCwsKf/AABEIAQoAvgMBIgACEQEDEQH/xAAcAAACAwEBAQEAAAAAAAAAAAAEBQIDBgEABwj/xABBEAABAgQEAwYEBAQEBQUAAAABAhEAAyExBBJBUQVhcQYTIjKBkaGxwfAjQtHhFFJy8QczYoIkQ2Oi0hU0c5Ky/8QAGAEAAwEBAAAAAAAAAAAAAAAAAAECAwT/xAAjEQEBAQACAwADAAIDAAAAAAAAARECIRIxQQNRYSJSEzJC/9oADAMBAAIRAxEAPwDCzJqkm7btq1K7xR/Gqeqvkfv9ohiZrqMU94BoDWxD2+m8QY+VigCXUW6NEF41RFAWFAb/ABMAia9fv0EWy8QQDUgH7tCp4YyO+UklKFqTyQpQ6ZgIsGKmJuMuU1zItahBD+jQw4MsqwM/MpKR30o1GUURNOmtKc2FzEeP48lEgEBaO68C8yjmIUQWB8QyF05VORyBAEzl3gvEsmYwkuGe1Bp91tERjlaH5QMpYOjerxameQnKNb7FrdG6xelhhJwU+YgKTLUpJsoAM40ffleBFLWlRSRlILEEMQRuDYwfKIOCUlRoMQLAKqZShQEhrGIzMX/FYgFXhSyQXUKIlJAJUssM2VNTSpiLaqQPPMxDZgQ6UrD6hQcHoRHMFPWtWVIzHRIZyfnuYacWlrm4cTVKlqmy1EEIWiZ+HMJKfISwSslIfRSYH7LgHFykgOTmux/5a7OG+7wpz6GF6seoHT0r9YJkzp0wEollQQHUUjyipdWwoawslIJYAOSwtclrDcmHXAw0vFuLSDTpOkv8oLy6GA5eOmKLJSCTYAGJzMROR5k5Xs4Z216VvE+Fz5QWoTUq7qYnIpSWKkuUrCgDQkFNRqM0E8TwXdLlBKkzpeUTJSgkspBUpZzJuGWFBQ0rzgvLvCyIomTcpUUEJABKiCAxKQKm5dQpePTMcoM6W1qCC24fSL+IYdPdLn4Zf4cxSUzpavNLUVd4kK/nS6aLDEsxq8EYDii50ueqcozFSAJ8sqrlU4l02S6kKyijoB3hTnYfjAGJnrlkBctSHDssKSSDqAQKRGVxWtQPcwtn4pa2zqUpgwzElg5OvWOSZZUWGjk8gKknk0aSpwyPFd+esSTiUKvQjesJ1Gsd749SIrSw5TiJadzrtBIYgFmBDjR9HjPJmElvukNsBMzuGFKvWHpYzU4Mz3gcgkwTizU67QKZpZgSAbjSIW4FwRIqQBU7dPt4DQmCszBh6/p0gM2w3EQnDqk5UnMtKi5WCcgUE+VQDeI3FYjiOIqWmWhkpRKzZAH/ADnMokqLkk/e6oLiYmU6xMkGmSccBKVLKJZzLSvOU+MZQQwXokvUfrA+cVgeWusXmZFYQ5HFVCUZQCShRzF0gqzAMFBVwQC0VSMaUBSQlJzhiVBTs4UwIUGqAYDeJy5etYnNMfw/iS5RVkCT3iDLUFAkZVX16V0YRHAcQXJmCbLYKBOXwhQD0oFci0SkYQu2+3p+sNE4LKAEyyt/9L/SkGQwMjiy0KC0IkpUC6VCShxzBa4irD49coLCSGmJyrdIVmSWLV5gGjWhmvhS1EfhKQzaFvbSOq4KhJ8Rfkk/CDIKVYLGZUmWUIWlakq8WYEFIUAxSQ1Cr3tSOzuNLMwqZLZDLCWOVKC7hId6gly7nMou5eJ43hxQAUqBdyBYj1dibhoVrRBkIYeIEoMtICUkhSgHclLgOSSWDlhzi7A8T7pExIQlXepyEkqoHCqMRVwKwqJIieaFYZjw8OtJypWQXyLqk8iNtYvWooSE5UgTBm55SSwLEsl6gcgYTpnt+8TOMeLnSbKIVNFQKNR9YpCwAdTuz/F4qUIqEGnILkzyaMIbcOwpDkKYGwF/Un5QjkrbXaGuDWSCEqarvT6wFYTYmp6QKRtF85XX6xUpWX+rZmb94A4lQTTU/B/SIlUVisSvAaUcK46VfGKnakAXJNoJbT6QMlEFIDN9GMI8HYbDixdztp6aiHvCOzhXocp6h9bR7svwjvDmU+XQfI7R9F4XwvK1Kj7v7RFvxU4g+D9l5aAPDWH+G4ahIbKOl2inFT1JQ6EEkNbryhfwnGzJlF0v4daUrt1MRh2tAMCku6RWAOKdmZU1LMBtT5GGqcWlLJJY7ej2uaQSpIUkEQ/6nXyriPZoSyTlCgN0lR9nEZfiPDkqBUhnFwKf9txH2XiWBzAuPVvusfPeOcKEtZKX9vv2hy6L/GAIiKxDHiyQCGG9d9jC8qH9ouE4nnEgiukcSYtWA++/7Qw7JlOkl6jRwKVf6RHJ8o8kt73iKxWGVeaGvCQAVF2p90hZRg0H4CfUgtZ6sOV94IKV4pPiJbdq2reA1p9YKxZ8RMD5ecBKQImhMeIDx4HnAbsQKKvEy8TSGgontFIhlwzB51hxr9j1irB4EqDw+4FJ/FSm7fOIvpc7rf8AZ/hjIFKff36xqUSmRC/BpYJAuW+v9odLQya7MI592tKzeH7SJUso8tSmo1hpNwfeozSlhJB8KhUWII5iKz2ZlZsxS5JelId4ORozAWEdHU4svpfwjgZlupSitZuTboBoBXWHKJWUUqI6fltHU1jLWlgPGAMecYjtHILFr/obDn+0brHCMN2ixmVYBsXH19KAxfG9M7Hzfi8kkE6AkHkX1GmkJiK/WNtxPCZvExZTgsPT6RmOI8PyDMC4dvWLTKDCQReuzfWOPEEqj0M0yto6NniComkwyxJIALXg/BYdJ81YABg3AGp6QQFWOPjU2haBDMg7iKPxFtua+sL5iawE6THBHGjyDAa6Qa1trE5pD+G1IoJ9I8YVvQnsdJxBZhR7+mkarslhfFLPmdRcN0EYyUDG47K4ZbIUEkhL1G7xnzuxtw9vqHC5YK97NDidVSRtCLg2MSFVNTpy05iHM8OtKtGrGPw97dnI8YD2H20HyhC6aSZtLNd47381JbL0tFxJopMeNIjKUSKiu0RRiQQWNqe3OK8RbinEF3j552mwqlK6V6MxpzpG+xaqFtIwXHsfmUU2G27j6AmHJ8Z2suviIfKqgUAArY2DmF2PU4IUGPlPo7H4ERLGyM6VEGxLff38YWqxBKXVcOK8m/tGkmFIWzJbEjbWPCJz5mY0pp+kQBgU76RNA1PpFEyLc5YCtLbVgKplbt6iwHyg3AvoW9HhemDMFOy135gfOAA8UtiW94AV6Qdihvc+sBKDwyVpREwmOqpEgYQQUqsSKHcRFZiaC/vEZi4Jk+FNKvq1NtY1/ZriU5LJkICm3ttXb94yUtQPt9NI0PZ/FKSktmbUJIc10JonrC59RXDutNi+2OIlzEibLQGu1S3I6fGNDh+I4lUoTAkGmYJ3DfE8oxmN4glSu5XhEgqD5xNWSCz1WQzt6GNr2GlrXghU3IS4qAKRhylaTv0z2L7fzc6hLT/93DNcM0CYXtni1rymdLSXo7hn5O8artP2ZlLCpjHOjLmKQ+bmRz35RmcRxaZhpRMvDyFJUpilaMyjR6kMNOcOW3qFcjVSMBiZyEvPLH8yF/MGv16w84ZhFSJeVSsw0qSW2tGMlYfEdzLnSpCpeZqSVKCSPDmzSlglIckAoJdjSNfwVClJHeIYi+ZSid6ua+whd7g69rsbiGQ9nH0j5xxzGJSVqUfQakC3OvpH0HjIcFqtSn3pGCVwNGdCp5oVKzD+ly1ekazljPNrJy5i2C8qsh5FiHvm3Z/eAsbLZ0guPj6co+rFC1oSJgaVMX3Xc0yCWzJysKKG8fJ52IYkM7Es1ttYrjz8hy44BL9IkkRKbMdrDRoihMaJRKY6IksWjg1rXSl/0gCQEGYWUkv/AHgQIeDcKWFQ/QgfMGCECxEpxmJAFb0gaUzWBuG16xPEzDza8Dd6wBDgv9mDZpd48+0e0jiVxNBBvCtORVWojiY8oNzjqE3ifK+lSJkxqOy2DWtGZBbIpy1/SMvljV9g+LdxMyq8iqeujRPL0vj7fQUAfw6llKCpKDXInNQG5a7RquzmFyYaUnZIJ9Q5tzMZjG4lHdZZbPNLUp5iAY28gMgcgPlHPb9b5jgQCVbn9G0jMYTDT5c0pfvEuWdQJb/fV+XKHYKwslhlI3r+h6QdIlIZwH/WFL0Vk+KkYVRIKgaWBNujWiyYhIrV9wYoxfFgi5bbn0heni/ePlFBtXT79oU55VeFztDjE0pDpFRffp8oV4rDS1Sk94CM9VGpIysTaosIjxyYVKCHopg9N7/vHsFjU51KK8olukh3sBU7cusa29MJ7DYkiThlFROVKJipblyxTlTzqSWMfIFqO8foCXgAqWuYsPMmsEA3CQRUg26aO1zHwvtDge4xM6WLJWoAbByR8GjXjwvFly/JOXLJ8LYmk6RWDExGoSMdHOIBUdAgAmTOILjSw0094ukKckl67c4CSYLwqmeAgWNl1JteAiikMcWo+v1gBjXlE8hPTgLD9fpHjHnjzmFf6qWPPHgIrUS8WJNIUU6mGPDVeJItV/7wENIczcMJCUpX5zVWpfRI6a/tWuinttcJOTL7uYtQCQsV0Ff1+UfR18ckiUlRWC4oE+InoE1MfAMfxIzUBJJYENt7Rs+yM2VhpZmCekrKWZThtfAC45Rhfx57rbyb7B8WnTJyf+HmoliueYMtGNkkvBpnKlrIPkUrwm7cjGFldtkFYeYoHU5i3qCfSNLg+NiaMiiM6apOh/ciI5fht4jj+Wb2sxkpUxS0LG2VQ+HyiuTJ7qTW5vDFPEEs569KRnu0HEnLCqSBY/ERXDjsLnzwmxmPKpjs4TrR210vaLZHZod+MSJgUhawpKauVXY6MCPhC3EqIYVc2ja8F4e6kgDygEvYFQBUTseXWOjx7kc15ZxtPsX+Fh6qAUcrk1YOCadI+B9sUk4yeXJPeKevOjdAw9I+5dpJiJct1k5QCuYpnISNh/SFMPfePz5xHGGbNmTD5lqUoj+ok/B4053tj+EGUxLLWORMCIdDiImlMcaJiWN4YdZouQraKwiCJCICCYiayj4uhB/aBFnboGo8dXNegahPXa8VGGToULmn6xwR6IgwrDlx7JEkpjkcUo2iLMXK0PZHCBU/MQ+Txb1dh7X9Inx5YVPIFWYHqfrzg3sYCJSzlJc6cg+t7wrUCpdbmtYepl7FYTh6e9YgUSGBs5aDJWLw6JjLw5JsyFUPVNHaKe+/FfSiX9G9qRvuzHAsPNBUtAUoipPSMeV72teN+gMd2bws3D5sqZcxiQUsljoFMKwo4VxEpShTl0jr5T8Wr6PGq7UcJRLQSmgZm+sfP8NIWJSAkssTCz83VUbcucHD+p5XWsV2lK1ZUuF6hmYjU0gfLlqWJ8xrbmEm/pAXAsTMrmlsepalGc0A5PF+KQqcsIlJKlGwAqWcF+kbSZ2x5LuBpM/EGmZmI2fW9hX5x9SwfDxIlZ1qsCS1tzW/rSEnY7sqvDoCijxEByogVva8MuKcUSUnMcstCVKUs1QAksSXuR+UanpTWdd32w53f8YyP+IfFjKwkwP+JPPdDkBWaocv+WPXcx8bJrDfj3HTiMQuaSooJKUJUXyoB8KW0pXqTAeL4UtAzZSUkAvtmqAoaFiOVt4ytb8eOQIk7/P7eOkNEIksnlR7RS0niyWB90iuUWYmoiwVL2G0BVcEVghBbR/SKU16xelIf0iitJleYtqS3Ql48P7R2YmtbxxJiYEFDf0D/dIgYJmgERTkaJtpyK9I6I6RHRD1WNz2TmBOEJOiln1DfSE6WzEs+Yufe0G9kZuaRNlWq40oaON6iBEhiOTfKFupnumX8Dnl5gK2++WkOuz3GDLTU2od69ecV8JAUki7Nr0H30gXF4QpJIs9fYt8aRNkh7TjinFjNABc/Y+MJJOEOdjQIej6kfNq+0MMJhHBJoNG6aV6fGBMXMCBlApm563Lm5eFOP0rVWL4mfLmNwHZuT05GPoH+H3Be6TnWXWoO42UBT0b4mkY7/D3gf8AEYjMsfhprWoJIs2rP8o+jz0d0SmRmCVEIYB2Lt4CTVg/TejRtx/bD8n+sH8U40h+6csxKyNh+UH+YmjaB4+R/wCKXa/vFfwks+GWQZ2WxWGZA/0yxT+p9os/xE7apA/h8MslYKc0xCmSjLXLLI8y3uvqA70xnCOFAgTZrhBLISPNMVan+kak9A5IBXLl+1/i/FP+1XcJwApNWBlrkSQ+Y2BI1SDtchtyHOBkLIUSWWsKAKwW8eaqikUCqtpc2aDcFhDMJUUO3kQCE5stAkJJ8oOidaXdqxxshRTPlqQp3dIyncZpShlUWN6Fusc9vl6b6zuP4QtLGZLKHZlpAyK508Lm/hPpVwvmYNSas45V1arVT6x9CkKUsHupgmhRHhJyli7vKWQnV6AmlDA0/hsgkugy1/zpBQWGYf5Szyqxsoahouc79SwaRF0uURVqbiNXjOATSPBlmhJoQkS5jEqI8yRm030bWEE/AlKilyo7Hwq2sTUG9CbxrLE4HEyzfZMWSVRUAxI1Bq9x1EWyyz6Q9BfOQyjm2/t6RTE5inUeccKIQQH6x4xMojsuUVEBIcnT7tEqittoOwmBoFLISk18TgFi1S2+geCJWBCQ5ANgFqcpclmlpFVkb2+s8RMTej0eaohR1olIYIo4pm6xKlwxSpM5U1CQUvYfmRUqFdAkgjoIuQtKy6bVq27RRg8WmakJSppiHNSPG71S7As7MzsesGYUDK6bEkgVoC5ZzXlD4i4c8Co1qmsOcZgwSNjf76Qp4MRR6EX2rDHjGLYhL+Zvv72MNnttWJLpewAP38IznEgSTqXP79b/ADjWYKQO7CeXvWAcThQkGjVLfAw86K+zDsBgVS5C2UE+LxOS9KlNLMPzWHvCHtt/iclaDLwiiMwKVLYpyI/kl8y3iVtQQr41ip3dKkyV5UrUy6hLgZhVR/K8KsDw9MlSfD307M3iDoSTbKgj8RXNVBdjQwXlkwceEt8qp4LwIZe9xAOUB0y65luQAVNVMtzdnV+XeNBOISe8mqcKCQmWAQ+WoAT+VAIIu1CB+ZQ5NmplDNOAmzFVyZnY7zGrf8mZ7A7QtZc1ZWq5NNhowGgAAHQCM88rrWnOF4tJmF5qFIJAHhaYhkkfl8yLXS8PDOK0JIKZqW/+YD/apOdBoLBud4yEuRlBf1v0i9AqKEEsxqIi/jlvSNPP4KRMS2Tuy6vFLJNgS2RZc82VT2ETOGxCW7taJ6LhExidwyJnialCg3trACeMzA4WyxQMsDS1QArWGUnismbRZVLcNmP4lQ1auRYB3BYNSFePLifSg41Gf8SWvDTD/M60scpbxeOX5RVJPpE8Q+Rp6RMlkeBavGT5XyzgPDqplPoGh0uYFpak6XV2PeKqQ+YljLBFfCNrwpxBTLLySA5/GlKUFy8rPXJahBGofTVTvoFHEeDIZ0ZlAAeBTBaQQGyk+cMxatG8uqs4BSehqCRcffP9YarUS6pZCQN/MW1qGT7vaxgOSQQ6QSpy5NXtUKVX+0dPHjU2xklIO3yjxSdfvWzQbiMO1WpXo5dh1cGl4FRKBGYKoLlmHo9X5Q/Q9iOH8PMwhywrTUsHt9W+kFYbDZHyeNbvk8SgASQ6ikeNnANQkGjGKZErK7nwAKJKlENXIVMLkrsNcrWeBp3EiyhLBAPmUfMdTaiQdhzu8TdXF+M4sylFLOqhSCVJFqAl3ZmG28K1TSouov8AvEAImYJxw9RR5g1Kxp+GzHFW6+/6CMvlhlw7H5WteK8SrV8PxBCgXFxQehfpBWLJUtOtL+pI/wC2EsrF5WUnxelNKVhrJ4gnLewZmPVuoMTmovTQSZgQBqWIDe5+g9oH4hiXTfl6/YvyhYnij1fK1AX+Ap/akL+IcYTSwSNNzt0+9YLuBXjJkkrAnKISBmZACiSagVte/wAoBmcWUsZZY7pLMSC61C3jmM9tAw+QEU8xZURf7rBuHkNekGKnTuEwbDRuX7naGcmValRr1imUsaWpb2i1M5qM0O9RF2ijKCnivuSCMxoPTTU/WJJnn6+pvFn8QW1/YQui0LOlA0ZnF2fV/SBQs19daD4RbjcSwYUgeZMBS/L67RQi7h2LWmaFILEAkksQE65gaEHnapg44j8PMJiUhCQQlw6ma+rsAwFvlVwzh5SGypahmFVUvQhJCQSwcEj+nnFeczT3q0oZAIygKAoTVQQXT/UAobsLR3utM6XJ/EOaZZvKz+qmUmIzAASwPoX+YBHxiJ4hLDFSZiQdimYn0V4eWkSmzZcxAWgqABKSFEO7AguBYh/Yxe4is/iJaSl1kg2DULBg4BLW15ekVYcuUpCaAux0ao6km/6R3HpAQC5zlR8PU3D25xCVmAJYvlNudvjU/vCqp6VLAmzmJ8DpS/8ApTR+pqephrxHs/LDd2VAajz7aUJuK8xCuXhmFTf6x0pY0d9C/wCkKy+4qY4nhSj5VJU+ljcCx5lr6HaKJ+DUPMlSdXII0f2YiG0jiC0ioRMGyw/IOR8Nbs0Sl8RSFB0KQCGJSQoVuQnwgmpYUAc3vE7YogMv9Y4Q0a7uMNMAechJVfOgpIIarpAd/wDydnEUp7MJWSxLV8ikLHoCxJNtyRQMoNU5wmf4diVlSUZjlUoAh9yLQzMtqSySxIFa66Gh0sKOOcNuGYJODX40hRU4StcsKZhYAg1uzMVOB4as1n8DlzSlSGQotmTZPhbMABTNRnScpIrvGd5HKx2PnzETFocOkkaGvUU9opRLKy5f3h/N4KhcyYuZMupZIQnMzkkAk0BFjoKXrBKOFyEv4Jymv4gBlPh2SQc9K0u4JpFzlMTSiQAPrBKVvppf5+0NF8MAAy4dA3Mxa2p4VMCo5Q+9Q7lnDWS50uWmowqDSl1Ei5GoKh6j1zQ7z+FhUZ4AIzCkFYfALXVMpZqwJGQO+VnUzl6MKvTeDkdpSEsnEEgOwRLUGJDeECgtStLh7wPO4qClgiapm/zFhIYOA4SrY25k6kFeVvosGcM4N3pX3iwgJClUWgvlYli5SWeoB9RAGNkmTMUhRcpLPu7FyOjRVLxc0K8OWWkiqEsQ+itAFNsN6VaITSokk1J1Jc++0KTlv8Fz4V4+b4vusTws3xpeoHiLbJr+/pFPEU1f73irAzgZySogABzmDjdm16fA2jQmgmrKgJQQKgrWTVndRJYFSAANKgB6s0HCRUBDpVogqGYauhSaTAQxBTcG0LeGziU94STmKsldiw5g2PtEceoFA3Q7NShLsNgFE+hG0KQb8GzcMB4ikByQUNlCrjxAWY6isKpawzSwpJfxOoKHIJYDneDF8XzSQtVVB0cyRZ96ED/bF3AsKkOmYfMAo9R67GLk0tyE2M4mB4ikfypFCdXJ5DQb7tAk/EldVOXqqrbnoKEC2kV4wAlSmYJNn8xozU1Be1A8UEWfZ/eJz6qLUH9/SO5td4qlKEWZgx0+/wBYAvegb76xJINIrVPH602jqJjwwtUNx9iBZgYvUNtEp2I0jii/tvCMXwPDGapYWVKSEHw5leZTJBBrUO/pD6bKn4czEoWmYJfiKy4UHTmqKjNodSGqxijsrhAUu3mmpApfu0lZd+bVi7GYh8PPVTxzAKGjZqZfY0+cYW/5YrSccbxCqmapIP5QXYs1Caj94sPEJpYGbNNG86tdKNSA0ARehNY2nGRNq9CAQxGYvYkkac7wSnDpDBKQLaewjmGkXL09YJRL13h5+kWrUU0Zo6pAdztWBkTSJjEtmdkttbnVjBWI5nSCeSVCpwJp8BFYVmcaiIqL1alPnzgWbicppFGr4phqH5wow2GUosEu/hf+s5fQ7Q3xGJzJb29doIRJEqZJlaomIM5tVBQ8OxCEhv6iqFVToXg0BazLFCpImpAoCrKBMSnqA4/pbWLMdh8gCsr7gG4NCH6QFOkqBlLSC4BIUNClZ9moYKxmMOImMlLIXMCWtRSgG5AfSDMSEwsgZychQhOTKFHMalJJJYByBoBQwZjQfylngzieIBClaKWkDSniJb2AimalwIqQtZHEJd3Oor0owi7h0hJLzB4bMDX21YAx7FN41AXVvb75xShQEs6E36bdIV/TSCl4KWXyBRD+YU3ZxuzE9Yl/6eA7LA2C/Do97cuRPsAmW2hB13iwYlYZlHS9bWv1jPKby+HrAfK4DOQQbh330NxodorKSk1BGlQRbrrB0ji6hdCTzBKTcemnzvF+G4sgJKShQ9ljazigSWHzoIUtMlWqt4IkB6Vf8rEetNyIOVMkqIBKdyVDIaUYk3Ud7Ud7vdh5KZahMlKqn82an8pIarPuQfFSwJfmMOuzqCmUhLNTErIN3QEJ8txRr/CpgTiEvLhJY/mWDq9ArU9fjyhlI4qpfhVUKB1ehTZOUFVEu5ZhvEeM8NVORKTJCMqSoNnAAoCHUWoGIrr1aMP/AFtDMJS3WCJCDTXR4ZDswpwFTZCTtnJ21CSLH57GCcPweWD4p6RvlQpV31ev6c6Rv5xHYOSFNp1P7ReFNqPQfvBi+EoDZVTlihKkSvCxDuk1J2tfZiYh/wCnoGk4nnkSPLmLkgMxIc1YHWjv/kic0DKYqchyk0Je4uz/ADi2cokgHfS8MxgRpKUSys2aaWoWFUcwxSDsLl4oxssJYpMhChVBC1qU4IUCOYPLfZgec9Q8L8RgpiQ6kLAdnKW51frCvFyzWNTjO1QmyjKSg1NSWGuerecvq0Ipxf79IOFtnYswBwmYBOlFVhNlk60CgT8IkCTPrcrJLlmqSX6QLNcK2YuIe4NCZkxOaWUl800kkg5RmCQlvCCQHcm8V9O9KkpK1TcpUJfjXqAQ/hcUqfDTnDTBpAVLy/lV8gS8RnyxkcFytYzB6kB1k9Mzewi2QkZ0B0pqamg8iiPk3rFxFUcSR+Ekf9QH/sIr7/CK1xZxGe4SkBxnu+wZm21frEWoPr+0EJm5shxM/qb9W9B8ojPw6AlOU+Kj1NXBqzMKtzgozgUKQlyKHSjuT9BWBZ0gpAJBD8vWIaK5aGEWGTFslAI3P0ESXLa7wzDGXFbcrwVOTt+sUJTaESIlbmOKw4BtXcadDvF4QxrSCcPJzKSGfMpIvuQIVOUz4lwzux4PLkQlSTmIUrLmWH0sA3OLMVjpskhFMzAnxd5cEgVA0I6MGi7iSyWArmmTBlIy2yIp6fOAeNTv+KW+hA0NkpGnOMOM3NVaKRxucwqmhfyc82+hr6bEvxHF5v8AP0GVPQ3HIDo3KBUoowD9HiWGknKXYezxt4xnoxGPmqX/AJhD1olI3NGG5J6kxyauY4HeL5AOkWZ2Sw5dI9IkAN+kEKYX0jScInQi8OLF1OfzKf5mOTsKE1AG2x5+sH+HcBzEMQoNcONHh+MGluoPP9vlFSw5f7+2gmepJ1rb79YqKQKOHP6QsNRgeHhc3MR4Ut4b5iaJT0ep5BtYZy0EpUb5l5Qd8vmI3dZAf/REcCAmWpQU6glRSP8AUtpaT6VPpE5GKKJdD/lpCZbAULsC3qVdYi+xXFBlHZDoHUHxkdVOOgiqXNzTADUDMojoCkH3MSmIZISNLxzBAOtTh/CgDViSo3/pHvFydEitJIRW5KvYAe/ijpmKLAFmezctTBGKUkkCtEO5/wBRJ+TfCB8wGkME6glKz01chwTQtuNYZT+KJJAVqAoKCQoC1CLkDn+8AH/NPU/IxKYprUe8Llx09w0TLw6j5kOQ9AUGjUowH1c2oYlN4VLJyjMlQNauGc6kXAbTQ6EEALqCdXv/ALYvwFUqJqcwqfWIvHPonJCZwNg+b0UiujsX8Q5jkLkQIjhy7UcaW1bXn9NxD7DTD/D3PnRr/wBQw0xsoBKaC83TZm9nPvBJf2LWRXwiYA7EuHceKwS7gWZxprF/CsGoT5WYEDOm6T116RqeD4dKpiwpKVCtCAbIWdecBcMmEJkEEuZqA76HTpSFyudFOXYZUjMuSK1mKIrd5qQelB7ws4gkmbMLEutXwPWNVjv/AHcnqPmT84RdqkATSwA/EmWppKhSYdoOUqhozesTl6kka3LCj89qwunzTmFTdWv+owTLDqlvWpFa6iNZSGomEWtFruPg8LZKyQHJv/5QdgapL1qm/rGnHuFXlJalLszvcPpFRSQzs/IRzCeb/Yv5Qdg1nMKnyn/8mFmlbgRWEItck/fSBVSXDVg/EK8aRo1v9xjmQUpofmqDMMEFFLD1HK7fGIJQWA3IfVgl9+ZhsmSnN5R5ToOcBy00R0+sQegl4Ny2ZW169XJvFkqSqWkhyovcjkGf41h2JQ8VBTNpyEAYhXjV1Hyh+JajKnH81KAPaw2jmITmANB99Ilik/ito9oBlqO+8VQ//9k="/>
          <p:cNvSpPr>
            <a:spLocks noChangeAspect="1" noChangeArrowheads="1"/>
          </p:cNvSpPr>
          <p:nvPr/>
        </p:nvSpPr>
        <p:spPr bwMode="auto">
          <a:xfrm>
            <a:off x="685800" y="-1220788"/>
            <a:ext cx="1809750" cy="2533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zh-TW"/>
          </a:p>
        </p:txBody>
      </p:sp>
      <p:sp>
        <p:nvSpPr>
          <p:cNvPr id="125958" name="AutoShape 10" descr="data:image/jpeg;base64,/9j/4AAQSkZJRgABAQAAAQABAAD/2wCEAAkGBhQSERUUExQWFRUVGBgYGBcXFxgXHBwfFhoXFhwcGBcYGyYeGhojGhocHy8gIycpLCwsHB4xNTAqNSYrLCkBCQoKDgwOGg8PGiwkHyQsLCksLCkpKSwpLCksKSwpKSkpKSwsLCksLCkpLCwsLCwpLCwsKSwsKSkpLCwsLCwsKf/AABEIAQoAvgMBIgACEQEDEQH/xAAcAAACAwEBAQEAAAAAAAAAAAAEBQIDBgEABwj/xABBEAABAgQEAwYEBAQEBQUAAAABAhEAAyExBBJBUQVhcQYTIjKBkaGxwfAjQtHhFFJy8QczYoIkQ2Oi0hU0c5Ky/8QAGAEAAwEBAAAAAAAAAAAAAAAAAAECAwT/xAAjEQEBAQACAwADAAIDAAAAAAAAARECIRIxQQNRYSJSEzJC/9oADAMBAAIRAxEAPwDCzJqkm7btq1K7xR/Gqeqvkfv9ohiZrqMU94BoDWxD2+m8QY+VigCXUW6NEF41RFAWFAb/ABMAia9fv0EWy8QQDUgH7tCp4YyO+UklKFqTyQpQ6ZgIsGKmJuMuU1zItahBD+jQw4MsqwM/MpKR30o1GUURNOmtKc2FzEeP48lEgEBaO68C8yjmIUQWB8QyF05VORyBAEzl3gvEsmYwkuGe1Bp91tERjlaH5QMpYOjerxameQnKNb7FrdG6xelhhJwU+YgKTLUpJsoAM40ffleBFLWlRSRlILEEMQRuDYwfKIOCUlRoMQLAKqZShQEhrGIzMX/FYgFXhSyQXUKIlJAJUssM2VNTSpiLaqQPPMxDZgQ6UrD6hQcHoRHMFPWtWVIzHRIZyfnuYacWlrm4cTVKlqmy1EEIWiZ+HMJKfISwSslIfRSYH7LgHFykgOTmux/5a7OG+7wpz6GF6seoHT0r9YJkzp0wEollQQHUUjyipdWwoawslIJYAOSwtclrDcmHXAw0vFuLSDTpOkv8oLy6GA5eOmKLJSCTYAGJzMROR5k5Xs4Z216VvE+Fz5QWoTUq7qYnIpSWKkuUrCgDQkFNRqM0E8TwXdLlBKkzpeUTJSgkspBUpZzJuGWFBQ0rzgvLvCyIomTcpUUEJABKiCAxKQKm5dQpePTMcoM6W1qCC24fSL+IYdPdLn4Zf4cxSUzpavNLUVd4kK/nS6aLDEsxq8EYDii50ueqcozFSAJ8sqrlU4l02S6kKyijoB3hTnYfjAGJnrlkBctSHDssKSSDqAQKRGVxWtQPcwtn4pa2zqUpgwzElg5OvWOSZZUWGjk8gKknk0aSpwyPFd+esSTiUKvQjesJ1Gsd749SIrSw5TiJadzrtBIYgFmBDjR9HjPJmElvukNsBMzuGFKvWHpYzU4Mz3gcgkwTizU67QKZpZgSAbjSIW4FwRIqQBU7dPt4DQmCszBh6/p0gM2w3EQnDqk5UnMtKi5WCcgUE+VQDeI3FYjiOIqWmWhkpRKzZAH/ADnMokqLkk/e6oLiYmU6xMkGmSccBKVLKJZzLSvOU+MZQQwXokvUfrA+cVgeWusXmZFYQ5HFVCUZQCShRzF0gqzAMFBVwQC0VSMaUBSQlJzhiVBTs4UwIUGqAYDeJy5etYnNMfw/iS5RVkCT3iDLUFAkZVX16V0YRHAcQXJmCbLYKBOXwhQD0oFci0SkYQu2+3p+sNE4LKAEyyt/9L/SkGQwMjiy0KC0IkpUC6VCShxzBa4irD49coLCSGmJyrdIVmSWLV5gGjWhmvhS1EfhKQzaFvbSOq4KhJ8Rfkk/CDIKVYLGZUmWUIWlakq8WYEFIUAxSQ1Cr3tSOzuNLMwqZLZDLCWOVKC7hId6gly7nMou5eJ43hxQAUqBdyBYj1dibhoVrRBkIYeIEoMtICUkhSgHclLgOSSWDlhzi7A8T7pExIQlXepyEkqoHCqMRVwKwqJIieaFYZjw8OtJypWQXyLqk8iNtYvWooSE5UgTBm55SSwLEsl6gcgYTpnt+8TOMeLnSbKIVNFQKNR9YpCwAdTuz/F4qUIqEGnILkzyaMIbcOwpDkKYGwF/Un5QjkrbXaGuDWSCEqarvT6wFYTYmp6QKRtF85XX6xUpWX+rZmb94A4lQTTU/B/SIlUVisSvAaUcK46VfGKnakAXJNoJbT6QMlEFIDN9GMI8HYbDixdztp6aiHvCOzhXocp6h9bR7svwjvDmU+XQfI7R9F4XwvK1Kj7v7RFvxU4g+D9l5aAPDWH+G4ahIbKOl2inFT1JQ6EEkNbryhfwnGzJlF0v4daUrt1MRh2tAMCku6RWAOKdmZU1LMBtT5GGqcWlLJJY7ej2uaQSpIUkEQ/6nXyriPZoSyTlCgN0lR9nEZfiPDkqBUhnFwKf9txH2XiWBzAuPVvusfPeOcKEtZKX9vv2hy6L/GAIiKxDHiyQCGG9d9jC8qH9ouE4nnEgiukcSYtWA++/7Qw7JlOkl6jRwKVf6RHJ8o8kt73iKxWGVeaGvCQAVF2p90hZRg0H4CfUgtZ6sOV94IKV4pPiJbdq2reA1p9YKxZ8RMD5ecBKQImhMeIDx4HnAbsQKKvEy8TSGgontFIhlwzB51hxr9j1irB4EqDw+4FJ/FSm7fOIvpc7rf8AZ/hjIFKff36xqUSmRC/BpYJAuW+v9odLQya7MI592tKzeH7SJUso8tSmo1hpNwfeozSlhJB8KhUWII5iKz2ZlZsxS5JelId4ORozAWEdHU4svpfwjgZlupSitZuTboBoBXWHKJWUUqI6fltHU1jLWlgPGAMecYjtHILFr/obDn+0brHCMN2ixmVYBsXH19KAxfG9M7Hzfi8kkE6AkHkX1GmkJiK/WNtxPCZvExZTgsPT6RmOI8PyDMC4dvWLTKDCQReuzfWOPEEqj0M0yto6NniComkwyxJIALXg/BYdJ81YABg3AGp6QQFWOPjU2haBDMg7iKPxFtua+sL5iawE6THBHGjyDAa6Qa1trE5pD+G1IoJ9I8YVvQnsdJxBZhR7+mkarslhfFLPmdRcN0EYyUDG47K4ZbIUEkhL1G7xnzuxtw9vqHC5YK97NDidVSRtCLg2MSFVNTpy05iHM8OtKtGrGPw97dnI8YD2H20HyhC6aSZtLNd47381JbL0tFxJopMeNIjKUSKiu0RRiQQWNqe3OK8RbinEF3j552mwqlK6V6MxpzpG+xaqFtIwXHsfmUU2G27j6AmHJ8Z2suviIfKqgUAArY2DmF2PU4IUGPlPo7H4ERLGyM6VEGxLff38YWqxBKXVcOK8m/tGkmFIWzJbEjbWPCJz5mY0pp+kQBgU76RNA1PpFEyLc5YCtLbVgKplbt6iwHyg3AvoW9HhemDMFOy135gfOAA8UtiW94AV6Qdihvc+sBKDwyVpREwmOqpEgYQQUqsSKHcRFZiaC/vEZi4Jk+FNKvq1NtY1/ZriU5LJkICm3ttXb94yUtQPt9NI0PZ/FKSktmbUJIc10JonrC59RXDutNi+2OIlzEibLQGu1S3I6fGNDh+I4lUoTAkGmYJ3DfE8oxmN4glSu5XhEgqD5xNWSCz1WQzt6GNr2GlrXghU3IS4qAKRhylaTv0z2L7fzc6hLT/93DNcM0CYXtni1rymdLSXo7hn5O8artP2ZlLCpjHOjLmKQ+bmRz35RmcRxaZhpRMvDyFJUpilaMyjR6kMNOcOW3qFcjVSMBiZyEvPLH8yF/MGv16w84ZhFSJeVSsw0qSW2tGMlYfEdzLnSpCpeZqSVKCSPDmzSlglIckAoJdjSNfwVClJHeIYi+ZSid6ua+whd7g69rsbiGQ9nH0j5xxzGJSVqUfQakC3OvpH0HjIcFqtSn3pGCVwNGdCp5oVKzD+ly1ekazljPNrJy5i2C8qsh5FiHvm3Z/eAsbLZ0guPj6co+rFC1oSJgaVMX3Xc0yCWzJysKKG8fJ52IYkM7Es1ttYrjz8hy44BL9IkkRKbMdrDRoihMaJRKY6IksWjg1rXSl/0gCQEGYWUkv/AHgQIeDcKWFQ/QgfMGCECxEpxmJAFb0gaUzWBuG16xPEzDza8Dd6wBDgv9mDZpd48+0e0jiVxNBBvCtORVWojiY8oNzjqE3ifK+lSJkxqOy2DWtGZBbIpy1/SMvljV9g+LdxMyq8iqeujRPL0vj7fQUAfw6llKCpKDXInNQG5a7RquzmFyYaUnZIJ9Q5tzMZjG4lHdZZbPNLUp5iAY28gMgcgPlHPb9b5jgQCVbn9G0jMYTDT5c0pfvEuWdQJb/fV+XKHYKwslhlI3r+h6QdIlIZwH/WFL0Vk+KkYVRIKgaWBNujWiyYhIrV9wYoxfFgi5bbn0heni/ePlFBtXT79oU55VeFztDjE0pDpFRffp8oV4rDS1Sk94CM9VGpIysTaosIjxyYVKCHopg9N7/vHsFjU51KK8olukh3sBU7cusa29MJ7DYkiThlFROVKJipblyxTlTzqSWMfIFqO8foCXgAqWuYsPMmsEA3CQRUg26aO1zHwvtDge4xM6WLJWoAbByR8GjXjwvFly/JOXLJ8LYmk6RWDExGoSMdHOIBUdAgAmTOILjSw0094ukKckl67c4CSYLwqmeAgWNl1JteAiikMcWo+v1gBjXlE8hPTgLD9fpHjHnjzmFf6qWPPHgIrUS8WJNIUU6mGPDVeJItV/7wENIczcMJCUpX5zVWpfRI6a/tWuinttcJOTL7uYtQCQsV0Ff1+UfR18ckiUlRWC4oE+InoE1MfAMfxIzUBJJYENt7Rs+yM2VhpZmCekrKWZThtfAC45Rhfx57rbyb7B8WnTJyf+HmoliueYMtGNkkvBpnKlrIPkUrwm7cjGFldtkFYeYoHU5i3qCfSNLg+NiaMiiM6apOh/ciI5fht4jj+Wb2sxkpUxS0LG2VQ+HyiuTJ7qTW5vDFPEEs569KRnu0HEnLCqSBY/ERXDjsLnzwmxmPKpjs4TrR210vaLZHZod+MSJgUhawpKauVXY6MCPhC3EqIYVc2ja8F4e6kgDygEvYFQBUTseXWOjx7kc15ZxtPsX+Fh6qAUcrk1YOCadI+B9sUk4yeXJPeKevOjdAw9I+5dpJiJct1k5QCuYpnISNh/SFMPfePz5xHGGbNmTD5lqUoj+ok/B4053tj+EGUxLLWORMCIdDiImlMcaJiWN4YdZouQraKwiCJCICCYiayj4uhB/aBFnboGo8dXNegahPXa8VGGToULmn6xwR6IgwrDlx7JEkpjkcUo2iLMXK0PZHCBU/MQ+Txb1dh7X9Inx5YVPIFWYHqfrzg3sYCJSzlJc6cg+t7wrUCpdbmtYepl7FYTh6e9YgUSGBs5aDJWLw6JjLw5JsyFUPVNHaKe+/FfSiX9G9qRvuzHAsPNBUtAUoipPSMeV72teN+gMd2bws3D5sqZcxiQUsljoFMKwo4VxEpShTl0jr5T8Wr6PGq7UcJRLQSmgZm+sfP8NIWJSAkssTCz83VUbcucHD+p5XWsV2lK1ZUuF6hmYjU0gfLlqWJ8xrbmEm/pAXAsTMrmlsepalGc0A5PF+KQqcsIlJKlGwAqWcF+kbSZ2x5LuBpM/EGmZmI2fW9hX5x9SwfDxIlZ1qsCS1tzW/rSEnY7sqvDoCijxEByogVva8MuKcUSUnMcstCVKUs1QAksSXuR+UanpTWdd32w53f8YyP+IfFjKwkwP+JPPdDkBWaocv+WPXcx8bJrDfj3HTiMQuaSooJKUJUXyoB8KW0pXqTAeL4UtAzZSUkAvtmqAoaFiOVt4ytb8eOQIk7/P7eOkNEIksnlR7RS0niyWB90iuUWYmoiwVL2G0BVcEVghBbR/SKU16xelIf0iitJleYtqS3Ql48P7R2YmtbxxJiYEFDf0D/dIgYJmgERTkaJtpyK9I6I6RHRD1WNz2TmBOEJOiln1DfSE6WzEs+Yufe0G9kZuaRNlWq40oaON6iBEhiOTfKFupnumX8Dnl5gK2++WkOuz3GDLTU2od69ecV8JAUki7Nr0H30gXF4QpJIs9fYt8aRNkh7TjinFjNABc/Y+MJJOEOdjQIej6kfNq+0MMJhHBJoNG6aV6fGBMXMCBlApm563Lm5eFOP0rVWL4mfLmNwHZuT05GPoH+H3Be6TnWXWoO42UBT0b4mkY7/D3gf8AEYjMsfhprWoJIs2rP8o+jz0d0SmRmCVEIYB2Lt4CTVg/TejRtx/bD8n+sH8U40h+6csxKyNh+UH+YmjaB4+R/wCKXa/vFfwks+GWQZ2WxWGZA/0yxT+p9os/xE7apA/h8MslYKc0xCmSjLXLLI8y3uvqA70xnCOFAgTZrhBLISPNMVan+kak9A5IBXLl+1/i/FP+1XcJwApNWBlrkSQ+Y2BI1SDtchtyHOBkLIUSWWsKAKwW8eaqikUCqtpc2aDcFhDMJUUO3kQCE5stAkJJ8oOidaXdqxxshRTPlqQp3dIyncZpShlUWN6Fusc9vl6b6zuP4QtLGZLKHZlpAyK508Lm/hPpVwvmYNSas45V1arVT6x9CkKUsHupgmhRHhJyli7vKWQnV6AmlDA0/hsgkugy1/zpBQWGYf5Szyqxsoahouc79SwaRF0uURVqbiNXjOATSPBlmhJoQkS5jEqI8yRm030bWEE/AlKilyo7Hwq2sTUG9CbxrLE4HEyzfZMWSVRUAxI1Bq9x1EWyyz6Q9BfOQyjm2/t6RTE5inUeccKIQQH6x4xMojsuUVEBIcnT7tEqittoOwmBoFLISk18TgFi1S2+geCJWBCQ5ANgFqcpclmlpFVkb2+s8RMTej0eaohR1olIYIo4pm6xKlwxSpM5U1CQUvYfmRUqFdAkgjoIuQtKy6bVq27RRg8WmakJSppiHNSPG71S7As7MzsesGYUDK6bEkgVoC5ZzXlD4i4c8Co1qmsOcZgwSNjf76Qp4MRR6EX2rDHjGLYhL+Zvv72MNnttWJLpewAP38IznEgSTqXP79b/ADjWYKQO7CeXvWAcThQkGjVLfAw86K+zDsBgVS5C2UE+LxOS9KlNLMPzWHvCHtt/iclaDLwiiMwKVLYpyI/kl8y3iVtQQr41ip3dKkyV5UrUy6hLgZhVR/K8KsDw9MlSfD307M3iDoSTbKgj8RXNVBdjQwXlkwceEt8qp4LwIZe9xAOUB0y65luQAVNVMtzdnV+XeNBOISe8mqcKCQmWAQ+WoAT+VAIIu1CB+ZQ5NmplDNOAmzFVyZnY7zGrf8mZ7A7QtZc1ZWq5NNhowGgAAHQCM88rrWnOF4tJmF5qFIJAHhaYhkkfl8yLXS8PDOK0JIKZqW/+YD/apOdBoLBud4yEuRlBf1v0i9AqKEEsxqIi/jlvSNPP4KRMS2Tuy6vFLJNgS2RZc82VT2ETOGxCW7taJ6LhExidwyJnialCg3trACeMzA4WyxQMsDS1QArWGUnismbRZVLcNmP4lQ1auRYB3BYNSFePLifSg41Gf8SWvDTD/M60scpbxeOX5RVJPpE8Q+Rp6RMlkeBavGT5XyzgPDqplPoGh0uYFpak6XV2PeKqQ+YljLBFfCNrwpxBTLLySA5/GlKUFy8rPXJahBGofTVTvoFHEeDIZ0ZlAAeBTBaQQGyk+cMxatG8uqs4BSehqCRcffP9YarUS6pZCQN/MW1qGT7vaxgOSQQ6QSpy5NXtUKVX+0dPHjU2xklIO3yjxSdfvWzQbiMO1WpXo5dh1cGl4FRKBGYKoLlmHo9X5Q/Q9iOH8PMwhywrTUsHt9W+kFYbDZHyeNbvk8SgASQ6ikeNnANQkGjGKZErK7nwAKJKlENXIVMLkrsNcrWeBp3EiyhLBAPmUfMdTaiQdhzu8TdXF+M4sylFLOqhSCVJFqAl3ZmG28K1TSouov8AvEAImYJxw9RR5g1Kxp+GzHFW6+/6CMvlhlw7H5WteK8SrV8PxBCgXFxQehfpBWLJUtOtL+pI/wC2EsrF5WUnxelNKVhrJ4gnLewZmPVuoMTmovTQSZgQBqWIDe5+g9oH4hiXTfl6/YvyhYnij1fK1AX+Ap/akL+IcYTSwSNNzt0+9YLuBXjJkkrAnKISBmZACiSagVte/wAoBmcWUsZZY7pLMSC61C3jmM9tAw+QEU8xZURf7rBuHkNekGKnTuEwbDRuX7naGcmValRr1imUsaWpb2i1M5qM0O9RF2ijKCnivuSCMxoPTTU/WJJnn6+pvFn8QW1/YQui0LOlA0ZnF2fV/SBQs19daD4RbjcSwYUgeZMBS/L67RQi7h2LWmaFILEAkksQE65gaEHnapg44j8PMJiUhCQQlw6ma+rsAwFvlVwzh5SGypahmFVUvQhJCQSwcEj+nnFeczT3q0oZAIygKAoTVQQXT/UAobsLR3utM6XJ/EOaZZvKz+qmUmIzAASwPoX+YBHxiJ4hLDFSZiQdimYn0V4eWkSmzZcxAWgqABKSFEO7AguBYh/Yxe4is/iJaSl1kg2DULBg4BLW15ekVYcuUpCaAux0ao6km/6R3HpAQC5zlR8PU3D25xCVmAJYvlNudvjU/vCqp6VLAmzmJ8DpS/8ApTR+pqephrxHs/LDd2VAajz7aUJuK8xCuXhmFTf6x0pY0d9C/wCkKy+4qY4nhSj5VJU+ljcCx5lr6HaKJ+DUPMlSdXII0f2YiG0jiC0ioRMGyw/IOR8Nbs0Sl8RSFB0KQCGJSQoVuQnwgmpYUAc3vE7YogMv9Y4Q0a7uMNMAechJVfOgpIIarpAd/wDydnEUp7MJWSxLV8ikLHoCxJNtyRQMoNU5wmf4diVlSUZjlUoAh9yLQzMtqSySxIFa66Gh0sKOOcNuGYJODX40hRU4StcsKZhYAg1uzMVOB4as1n8DlzSlSGQotmTZPhbMABTNRnScpIrvGd5HKx2PnzETFocOkkaGvUU9opRLKy5f3h/N4KhcyYuZMupZIQnMzkkAk0BFjoKXrBKOFyEv4Jymv4gBlPh2SQc9K0u4JpFzlMTSiQAPrBKVvppf5+0NF8MAAy4dA3Mxa2p4VMCo5Q+9Q7lnDWS50uWmowqDSl1Ei5GoKh6j1zQ7z+FhUZ4AIzCkFYfALXVMpZqwJGQO+VnUzl6MKvTeDkdpSEsnEEgOwRLUGJDeECgtStLh7wPO4qClgiapm/zFhIYOA4SrY25k6kFeVvosGcM4N3pX3iwgJClUWgvlYli5SWeoB9RAGNkmTMUhRcpLPu7FyOjRVLxc0K8OWWkiqEsQ+itAFNsN6VaITSokk1J1Jc++0KTlv8Fz4V4+b4vusTws3xpeoHiLbJr+/pFPEU1f73irAzgZySogABzmDjdm16fA2jQmgmrKgJQQKgrWTVndRJYFSAANKgB6s0HCRUBDpVogqGYauhSaTAQxBTcG0LeGziU94STmKsldiw5g2PtEceoFA3Q7NShLsNgFE+hG0KQb8GzcMB4ikByQUNlCrjxAWY6isKpawzSwpJfxOoKHIJYDneDF8XzSQtVVB0cyRZ96ED/bF3AsKkOmYfMAo9R67GLk0tyE2M4mB4ikfypFCdXJ5DQb7tAk/EldVOXqqrbnoKEC2kV4wAlSmYJNn8xozU1Be1A8UEWfZ/eJz6qLUH9/SO5td4qlKEWZgx0+/wBYAvegb76xJINIrVPH602jqJjwwtUNx9iBZgYvUNtEp2I0jii/tvCMXwPDGapYWVKSEHw5leZTJBBrUO/pD6bKn4czEoWmYJfiKy4UHTmqKjNodSGqxijsrhAUu3mmpApfu0lZd+bVi7GYh8PPVTxzAKGjZqZfY0+cYW/5YrSccbxCqmapIP5QXYs1Caj94sPEJpYGbNNG86tdKNSA0ARehNY2nGRNq9CAQxGYvYkkac7wSnDpDBKQLaewjmGkXL09YJRL13h5+kWrUU0Zo6pAdztWBkTSJjEtmdkttbnVjBWI5nSCeSVCpwJp8BFYVmcaiIqL1alPnzgWbicppFGr4phqH5wow2GUosEu/hf+s5fQ7Q3xGJzJb29doIRJEqZJlaomIM5tVBQ8OxCEhv6iqFVToXg0BazLFCpImpAoCrKBMSnqA4/pbWLMdh8gCsr7gG4NCH6QFOkqBlLSC4BIUNClZ9moYKxmMOImMlLIXMCWtRSgG5AfSDMSEwsgZychQhOTKFHMalJJJYByBoBQwZjQfylngzieIBClaKWkDSniJb2AimalwIqQtZHEJd3Oor0owi7h0hJLzB4bMDX21YAx7FN41AXVvb75xShQEs6E36bdIV/TSCl4KWXyBRD+YU3ZxuzE9Yl/6eA7LA2C/Do97cuRPsAmW2hB13iwYlYZlHS9bWv1jPKby+HrAfK4DOQQbh330NxodorKSk1BGlQRbrrB0ji6hdCTzBKTcemnzvF+G4sgJKShQ9ljazigSWHzoIUtMlWqt4IkB6Vf8rEetNyIOVMkqIBKdyVDIaUYk3Ud7Ud7vdh5KZahMlKqn82an8pIarPuQfFSwJfmMOuzqCmUhLNTErIN3QEJ8txRr/CpgTiEvLhJY/mWDq9ArU9fjyhlI4qpfhVUKB1ehTZOUFVEu5ZhvEeM8NVORKTJCMqSoNnAAoCHUWoGIrr1aMP/AFtDMJS3WCJCDTXR4ZDswpwFTZCTtnJ21CSLH57GCcPweWD4p6RvlQpV31ev6c6Rv5xHYOSFNp1P7ReFNqPQfvBi+EoDZVTlihKkSvCxDuk1J2tfZiYh/wCnoGk4nnkSPLmLkgMxIc1YHWjv/kic0DKYqchyk0Je4uz/ADi2cokgHfS8MxgRpKUSys2aaWoWFUcwxSDsLl4oxssJYpMhChVBC1qU4IUCOYPLfZgec9Q8L8RgpiQ6kLAdnKW51frCvFyzWNTjO1QmyjKSg1NSWGuerecvq0Ipxf79IOFtnYswBwmYBOlFVhNlk60CgT8IkCTPrcrJLlmqSX6QLNcK2YuIe4NCZkxOaWUl800kkg5RmCQlvCCQHcm8V9O9KkpK1TcpUJfjXqAQ/hcUqfDTnDTBpAVLy/lV8gS8RnyxkcFytYzB6kB1k9Mzewi2QkZ0B0pqamg8iiPk3rFxFUcSR+Ekf9QH/sIr7/CK1xZxGe4SkBxnu+wZm21frEWoPr+0EJm5shxM/qb9W9B8ojPw6AlOU+Kj1NXBqzMKtzgozgUKQlyKHSjuT9BWBZ0gpAJBD8vWIaK5aGEWGTFslAI3P0ESXLa7wzDGXFbcrwVOTt+sUJTaESIlbmOKw4BtXcadDvF4QxrSCcPJzKSGfMpIvuQIVOUz4lwzux4PLkQlSTmIUrLmWH0sA3OLMVjpskhFMzAnxd5cEgVA0I6MGi7iSyWArmmTBlIy2yIp6fOAeNTv+KW+hA0NkpGnOMOM3NVaKRxucwqmhfyc82+hr6bEvxHF5v8AP0GVPQ3HIDo3KBUoowD9HiWGknKXYezxt4xnoxGPmqX/AJhD1olI3NGG5J6kxyauY4HeL5AOkWZ2Sw5dI9IkAN+kEKYX0jScInQi8OLF1OfzKf5mOTsKE1AG2x5+sH+HcBzEMQoNcONHh+MGluoPP9vlFSw5f7+2gmepJ1rb79YqKQKOHP6QsNRgeHhc3MR4Ut4b5iaJT0ep5BtYZy0EpUb5l5Qd8vmI3dZAf/REcCAmWpQU6glRSP8AUtpaT6VPpE5GKKJdD/lpCZbAULsC3qVdYi+xXFBlHZDoHUHxkdVOOgiqXNzTADUDMojoCkH3MSmIZISNLxzBAOtTh/CgDViSo3/pHvFydEitJIRW5KvYAe/ijpmKLAFmezctTBGKUkkCtEO5/wBRJ+TfCB8wGkME6glKz01chwTQtuNYZT+KJJAVqAoKCQoC1CLkDn+8AH/NPU/IxKYprUe8Llx09w0TLw6j5kOQ9AUGjUowH1c2oYlN4VLJyjMlQNauGc6kXAbTQ6EEALqCdXv/ALYvwFUqJqcwqfWIvHPonJCZwNg+b0UiujsX8Q5jkLkQIjhy7UcaW1bXn9NxD7DTD/D3PnRr/wBQw0xsoBKaC83TZm9nPvBJf2LWRXwiYA7EuHceKwS7gWZxprF/CsGoT5WYEDOm6T116RqeD4dKpiwpKVCtCAbIWdecBcMmEJkEEuZqA76HTpSFyudFOXYZUjMuSK1mKIrd5qQelB7ws4gkmbMLEutXwPWNVjv/AHcnqPmT84RdqkATSwA/EmWppKhSYdoOUqhozesTl6kka3LCj89qwunzTmFTdWv+owTLDqlvWpFa6iNZSGomEWtFruPg8LZKyQHJv/5QdgapL1qm/rGnHuFXlJalLszvcPpFRSQzs/IRzCeb/Yv5Qdg1nMKnyn/8mFmlbgRWEItck/fSBVSXDVg/EK8aRo1v9xjmQUpofmqDMMEFFLD1HK7fGIJQWA3IfVgl9+ZhsmSnN5R5ToOcBy00R0+sQegl4Ny2ZW169XJvFkqSqWkhyovcjkGf41h2JQ8VBTNpyEAYhXjV1Hyh+JajKnH81KAPaw2jmITmANB99Ilik/ito9oBlqO+8VQ//9k="/>
          <p:cNvSpPr>
            <a:spLocks noChangeAspect="1" noChangeArrowheads="1"/>
          </p:cNvSpPr>
          <p:nvPr/>
        </p:nvSpPr>
        <p:spPr bwMode="auto">
          <a:xfrm>
            <a:off x="685800" y="-877888"/>
            <a:ext cx="1295400" cy="180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zh-TW"/>
          </a:p>
        </p:txBody>
      </p:sp>
      <p:pic>
        <p:nvPicPr>
          <p:cNvPr id="125959" name="圖片 7" descr="Palissy.bmp"/>
          <p:cNvPicPr>
            <a:picLocks noChangeAspect="1"/>
          </p:cNvPicPr>
          <p:nvPr/>
        </p:nvPicPr>
        <p:blipFill>
          <a:blip r:embed="rId3" cstate="print">
            <a:extLst>
              <a:ext uri="{28A0092B-C50C-407E-A947-70E740481C1C}">
                <a14:useLocalDpi xmlns:a14="http://schemas.microsoft.com/office/drawing/2010/main" xmlns="" val="0"/>
              </a:ext>
            </a:extLst>
          </a:blip>
          <a:srcRect t="6876" b="24373"/>
          <a:stretch>
            <a:fillRect/>
          </a:stretch>
        </p:blipFill>
        <p:spPr bwMode="auto">
          <a:xfrm>
            <a:off x="7920039" y="0"/>
            <a:ext cx="1809750" cy="174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60" name="文字方塊 8"/>
          <p:cNvSpPr txBox="1">
            <a:spLocks noChangeArrowheads="1"/>
          </p:cNvSpPr>
          <p:nvPr/>
        </p:nvSpPr>
        <p:spPr bwMode="auto">
          <a:xfrm>
            <a:off x="8128001" y="1582738"/>
            <a:ext cx="13938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en-US" altLang="zh-TW" sz="1800" dirty="0">
                <a:latin typeface="Times New Roman" pitchFamily="18" charset="0"/>
                <a:cs typeface="Times New Roman" pitchFamily="18" charset="0"/>
              </a:rPr>
              <a:t>(1510-1589)</a:t>
            </a:r>
          </a:p>
        </p:txBody>
      </p:sp>
      <p:sp>
        <p:nvSpPr>
          <p:cNvPr id="9" name="Text Box 4"/>
          <p:cNvSpPr txBox="1">
            <a:spLocks noChangeArrowheads="1"/>
          </p:cNvSpPr>
          <p:nvPr/>
        </p:nvSpPr>
        <p:spPr bwMode="auto">
          <a:xfrm>
            <a:off x="1139827" y="6262690"/>
            <a:ext cx="79692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a:latin typeface="Times New Roman" pitchFamily="18" charset="0"/>
              </a:rPr>
              <a:t>[  Maurice Bucaille, </a:t>
            </a:r>
            <a:r>
              <a:rPr kumimoji="1" lang="en-US" altLang="zh-TW" sz="1800" i="1">
                <a:latin typeface="Times New Roman" pitchFamily="18" charset="0"/>
              </a:rPr>
              <a:t>The Bible, The Qur'an and Science</a:t>
            </a:r>
            <a:r>
              <a:rPr kumimoji="1" lang="en-US" altLang="zh-TW" sz="1800">
                <a:latin typeface="Times New Roman" pitchFamily="18" charset="0"/>
              </a:rPr>
              <a:t>. U.S.A., 1978. p. 124  ]</a:t>
            </a:r>
          </a:p>
        </p:txBody>
      </p:sp>
      <p:pic>
        <p:nvPicPr>
          <p:cNvPr id="10" name="Picture 4" descr="House - Cartoon 2">
            <a:hlinkClick r:id="" action="ppaction://hlinkshowjump?jump=firstslide"/>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pli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144464" y="319088"/>
            <a:ext cx="9478962" cy="6343650"/>
          </a:xfrm>
          <a:noFill/>
        </p:spPr>
        <p:txBody>
          <a:bodyPr/>
          <a:lstStyle/>
          <a:p>
            <a:pPr marL="533400" indent="-533400" eaLnBrk="1" hangingPunct="1">
              <a:lnSpc>
                <a:spcPct val="110000"/>
              </a:lnSpc>
              <a:buClr>
                <a:schemeClr val="tx1"/>
              </a:buClr>
            </a:pPr>
            <a:r>
              <a:rPr lang="zh-TW" altLang="en-US" smtClean="0">
                <a:latin typeface="標楷體" pitchFamily="65" charset="-120"/>
                <a:ea typeface="標楷體" pitchFamily="65" charset="-120"/>
              </a:rPr>
              <a:t>大氣層不為人知，直至</a:t>
            </a:r>
            <a:r>
              <a:rPr lang="en-US" altLang="zh-TW" smtClean="0">
                <a:latin typeface="Times New Roman" pitchFamily="18" charset="0"/>
                <a:ea typeface="標楷體" pitchFamily="65" charset="-120"/>
                <a:cs typeface="Times New Roman" pitchFamily="18" charset="0"/>
              </a:rPr>
              <a:t>1648</a:t>
            </a:r>
            <a:r>
              <a:rPr lang="zh-TW" altLang="en-US" smtClean="0">
                <a:latin typeface="標楷體" pitchFamily="65" charset="-120"/>
                <a:ea typeface="標楷體" pitchFamily="65" charset="-120"/>
              </a:rPr>
              <a:t>年</a:t>
            </a:r>
            <a:r>
              <a:rPr lang="zh-HK" altLang="en-US" b="1" smtClean="0">
                <a:latin typeface="標楷體" pitchFamily="65" charset="-120"/>
                <a:ea typeface="標楷體" pitchFamily="65" charset="-120"/>
              </a:rPr>
              <a:t>帕斯卡</a:t>
            </a:r>
            <a:r>
              <a:rPr lang="en-US" altLang="zh-HK" b="1" smtClean="0">
                <a:latin typeface="標楷體" pitchFamily="65" charset="-120"/>
                <a:ea typeface="標楷體" pitchFamily="65" charset="-120"/>
              </a:rPr>
              <a:t>(</a:t>
            </a:r>
            <a:r>
              <a:rPr lang="en-US" altLang="zh-TW" smtClean="0">
                <a:latin typeface="Times New Roman" pitchFamily="18" charset="0"/>
                <a:ea typeface="標楷體" pitchFamily="65" charset="-120"/>
              </a:rPr>
              <a:t>Pascal)</a:t>
            </a:r>
            <a:r>
              <a:rPr lang="zh-TW" altLang="en-US" smtClean="0">
                <a:latin typeface="Times New Roman" pitchFamily="18" charset="0"/>
                <a:ea typeface="標楷體" pitchFamily="65" charset="-120"/>
              </a:rPr>
              <a:t>證實其存在</a:t>
            </a:r>
            <a:endParaRPr lang="en-US" altLang="zh-TW" smtClean="0">
              <a:latin typeface="Times New Roman" pitchFamily="18" charset="0"/>
              <a:ea typeface="標楷體" pitchFamily="65" charset="-120"/>
            </a:endParaRPr>
          </a:p>
          <a:p>
            <a:pPr marL="533400" indent="-533400" eaLnBrk="1" hangingPunct="1">
              <a:lnSpc>
                <a:spcPct val="110000"/>
              </a:lnSpc>
              <a:buClr>
                <a:schemeClr val="tx1"/>
              </a:buClr>
            </a:pPr>
            <a:r>
              <a:rPr lang="zh-TW" altLang="en-US" smtClean="0">
                <a:latin typeface="Times New Roman" pitchFamily="18" charset="0"/>
                <a:ea typeface="標楷體" pitchFamily="65" charset="-120"/>
              </a:rPr>
              <a:t>他證明海拔越高，氣壓越低</a:t>
            </a:r>
            <a:endParaRPr lang="en-US" altLang="zh-TW" smtClean="0">
              <a:latin typeface="Times New Roman" pitchFamily="18" charset="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關於高空對人影响的許多研究大約始於</a:t>
            </a:r>
            <a:r>
              <a:rPr lang="en-US" altLang="zh-TW" smtClean="0">
                <a:latin typeface="標楷體" pitchFamily="65" charset="-120"/>
                <a:ea typeface="標楷體" pitchFamily="65" charset="-120"/>
              </a:rPr>
              <a:t>200</a:t>
            </a:r>
            <a:r>
              <a:rPr lang="zh-TW" altLang="en-US" smtClean="0">
                <a:latin typeface="標楷體" pitchFamily="65" charset="-120"/>
                <a:ea typeface="標楷體" pitchFamily="65" charset="-120"/>
              </a:rPr>
              <a:t>多年前</a:t>
            </a:r>
            <a:r>
              <a:rPr lang="en-US" altLang="zh-TW" smtClean="0">
                <a:latin typeface="標楷體" pitchFamily="65" charset="-120"/>
                <a:ea typeface="標楷體" pitchFamily="65" charset="-120"/>
              </a:rPr>
              <a:t>(</a:t>
            </a:r>
            <a:r>
              <a:rPr lang="en-US" altLang="zh-TW" smtClean="0">
                <a:latin typeface="Times New Roman" pitchFamily="18" charset="0"/>
                <a:ea typeface="標楷體" pitchFamily="65" charset="-120"/>
              </a:rPr>
              <a:t>1786</a:t>
            </a:r>
            <a:r>
              <a:rPr lang="en-US" altLang="zh-TW" smtClean="0">
                <a:latin typeface="標楷體" pitchFamily="65" charset="-120"/>
                <a:ea typeface="標楷體" pitchFamily="65" charset="-120"/>
              </a:rPr>
              <a:t>年)，而對高空生理反應的較先進的研究僅30多年前(1978年)才開始</a:t>
            </a:r>
          </a:p>
          <a:p>
            <a:pPr marL="533400" indent="-533400" eaLnBrk="1" hangingPunct="1">
              <a:lnSpc>
                <a:spcPct val="110000"/>
              </a:lnSpc>
              <a:buClr>
                <a:schemeClr val="tx1"/>
              </a:buClr>
            </a:pPr>
            <a:r>
              <a:rPr lang="zh-TW" altLang="en-US" smtClean="0">
                <a:latin typeface="標楷體" pitchFamily="65" charset="-120"/>
                <a:ea typeface="標楷體" pitchFamily="65" charset="-120"/>
              </a:rPr>
              <a:t>高空由於缺氧及低壓，導至人體組織內分解出氣體，氣體膨脹，令人胸痛</a:t>
            </a:r>
            <a:endParaRPr lang="en-US" altLang="zh-TW" smtClean="0">
              <a:latin typeface="標楷體" pitchFamily="65" charset="-12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以上古蘭經所提胸部的憋悶，與科學發現吻合</a:t>
            </a:r>
            <a:endParaRPr lang="en-US" altLang="zh-TW" smtClean="0">
              <a:latin typeface="標楷體" pitchFamily="65" charset="-12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古蘭經的作者如何洞悉今日的新知？</a:t>
            </a:r>
          </a:p>
        </p:txBody>
      </p:sp>
      <p:sp>
        <p:nvSpPr>
          <p:cNvPr id="66563" name="Text Box 10"/>
          <p:cNvSpPr txBox="1">
            <a:spLocks noChangeArrowheads="1"/>
          </p:cNvSpPr>
          <p:nvPr/>
        </p:nvSpPr>
        <p:spPr bwMode="auto">
          <a:xfrm>
            <a:off x="628651" y="5791200"/>
            <a:ext cx="6915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endParaRPr lang="zh-TW" altLang="en-US" sz="1600">
              <a:solidFill>
                <a:srgbClr val="FFFFFF"/>
              </a:solidFill>
            </a:endParaRPr>
          </a:p>
        </p:txBody>
      </p:sp>
      <p:pic>
        <p:nvPicPr>
          <p:cNvPr id="18438"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144464" y="319088"/>
            <a:ext cx="9478962" cy="6343650"/>
          </a:xfrm>
          <a:noFill/>
        </p:spPr>
        <p:txBody>
          <a:bodyPr/>
          <a:lstStyle/>
          <a:p>
            <a:pPr marL="533400" indent="-533400" eaLnBrk="1" hangingPunct="1">
              <a:lnSpc>
                <a:spcPct val="110000"/>
              </a:lnSpc>
              <a:buClr>
                <a:schemeClr val="tx1"/>
              </a:buClr>
            </a:pPr>
            <a:r>
              <a:rPr lang="zh-TW" altLang="en-US" smtClean="0">
                <a:latin typeface="標楷體" pitchFamily="65" charset="-120"/>
                <a:ea typeface="標楷體" pitchFamily="65" charset="-120"/>
              </a:rPr>
              <a:t>大氣層不為人知，直至</a:t>
            </a:r>
            <a:r>
              <a:rPr lang="en-US" altLang="zh-TW" smtClean="0">
                <a:latin typeface="Times New Roman" pitchFamily="18" charset="0"/>
                <a:ea typeface="標楷體" pitchFamily="65" charset="-120"/>
                <a:cs typeface="Times New Roman" pitchFamily="18" charset="0"/>
              </a:rPr>
              <a:t>1648</a:t>
            </a:r>
            <a:r>
              <a:rPr lang="zh-TW" altLang="en-US" smtClean="0">
                <a:latin typeface="標楷體" pitchFamily="65" charset="-120"/>
                <a:ea typeface="標楷體" pitchFamily="65" charset="-120"/>
              </a:rPr>
              <a:t>年</a:t>
            </a:r>
            <a:r>
              <a:rPr lang="zh-HK" altLang="en-US" b="1" smtClean="0">
                <a:latin typeface="標楷體" pitchFamily="65" charset="-120"/>
                <a:ea typeface="標楷體" pitchFamily="65" charset="-120"/>
              </a:rPr>
              <a:t>帕斯卡</a:t>
            </a:r>
            <a:r>
              <a:rPr lang="en-US" altLang="zh-HK" b="1" smtClean="0">
                <a:latin typeface="標楷體" pitchFamily="65" charset="-120"/>
                <a:ea typeface="標楷體" pitchFamily="65" charset="-120"/>
              </a:rPr>
              <a:t>(</a:t>
            </a:r>
            <a:r>
              <a:rPr lang="en-US" altLang="zh-TW" smtClean="0">
                <a:latin typeface="Times New Roman" pitchFamily="18" charset="0"/>
                <a:ea typeface="標楷體" pitchFamily="65" charset="-120"/>
              </a:rPr>
              <a:t>Pascal)</a:t>
            </a:r>
            <a:r>
              <a:rPr lang="zh-TW" altLang="en-US" smtClean="0">
                <a:latin typeface="Times New Roman" pitchFamily="18" charset="0"/>
                <a:ea typeface="標楷體" pitchFamily="65" charset="-120"/>
              </a:rPr>
              <a:t>證實其存在</a:t>
            </a:r>
            <a:endParaRPr lang="en-US" altLang="zh-TW" smtClean="0">
              <a:latin typeface="Times New Roman" pitchFamily="18" charset="0"/>
              <a:ea typeface="標楷體" pitchFamily="65" charset="-120"/>
            </a:endParaRPr>
          </a:p>
          <a:p>
            <a:pPr marL="533400" indent="-533400" eaLnBrk="1" hangingPunct="1">
              <a:lnSpc>
                <a:spcPct val="110000"/>
              </a:lnSpc>
              <a:buClr>
                <a:schemeClr val="tx1"/>
              </a:buClr>
            </a:pPr>
            <a:r>
              <a:rPr lang="zh-TW" altLang="en-US" smtClean="0">
                <a:latin typeface="Times New Roman" pitchFamily="18" charset="0"/>
                <a:ea typeface="標楷體" pitchFamily="65" charset="-120"/>
              </a:rPr>
              <a:t>他證明海拔越高，氣壓越低</a:t>
            </a:r>
            <a:endParaRPr lang="en-US" altLang="zh-TW" smtClean="0">
              <a:latin typeface="Times New Roman" pitchFamily="18" charset="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關於高空對人影响的許多研究大約始於</a:t>
            </a:r>
            <a:r>
              <a:rPr lang="en-US" altLang="zh-TW" smtClean="0">
                <a:latin typeface="標楷體" pitchFamily="65" charset="-120"/>
                <a:ea typeface="標楷體" pitchFamily="65" charset="-120"/>
              </a:rPr>
              <a:t>200</a:t>
            </a:r>
            <a:r>
              <a:rPr lang="zh-TW" altLang="en-US" smtClean="0">
                <a:latin typeface="標楷體" pitchFamily="65" charset="-120"/>
                <a:ea typeface="標楷體" pitchFamily="65" charset="-120"/>
              </a:rPr>
              <a:t>多年前</a:t>
            </a:r>
            <a:r>
              <a:rPr lang="en-US" altLang="zh-TW" smtClean="0">
                <a:latin typeface="標楷體" pitchFamily="65" charset="-120"/>
                <a:ea typeface="標楷體" pitchFamily="65" charset="-120"/>
              </a:rPr>
              <a:t>(</a:t>
            </a:r>
            <a:r>
              <a:rPr lang="en-US" altLang="zh-TW" smtClean="0">
                <a:latin typeface="Times New Roman" pitchFamily="18" charset="0"/>
                <a:ea typeface="標楷體" pitchFamily="65" charset="-120"/>
              </a:rPr>
              <a:t>1786</a:t>
            </a:r>
            <a:r>
              <a:rPr lang="en-US" altLang="zh-TW" smtClean="0">
                <a:latin typeface="標楷體" pitchFamily="65" charset="-120"/>
                <a:ea typeface="標楷體" pitchFamily="65" charset="-120"/>
              </a:rPr>
              <a:t>年)，而對高空生理反應的較先進的研究僅30多年前(1978年)才開始</a:t>
            </a:r>
          </a:p>
          <a:p>
            <a:pPr marL="533400" indent="-533400" eaLnBrk="1" hangingPunct="1">
              <a:lnSpc>
                <a:spcPct val="110000"/>
              </a:lnSpc>
              <a:buClr>
                <a:schemeClr val="tx1"/>
              </a:buClr>
            </a:pPr>
            <a:r>
              <a:rPr lang="zh-TW" altLang="en-US" smtClean="0">
                <a:latin typeface="標楷體" pitchFamily="65" charset="-120"/>
                <a:ea typeface="標楷體" pitchFamily="65" charset="-120"/>
              </a:rPr>
              <a:t>高空由於缺氧及低壓，導至人體組織內分解出氣體，氣體膨脹，令人胸痛</a:t>
            </a:r>
            <a:endParaRPr lang="en-US" altLang="zh-TW" smtClean="0">
              <a:latin typeface="標楷體" pitchFamily="65" charset="-12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以上古蘭經所提胸部的憋悶，與科學發現吻合</a:t>
            </a:r>
            <a:endParaRPr lang="en-US" altLang="zh-TW" smtClean="0">
              <a:latin typeface="標楷體" pitchFamily="65" charset="-12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古蘭經的作者如何洞悉今日的新知？</a:t>
            </a:r>
          </a:p>
        </p:txBody>
      </p:sp>
      <p:sp>
        <p:nvSpPr>
          <p:cNvPr id="66563" name="Text Box 10"/>
          <p:cNvSpPr txBox="1">
            <a:spLocks noChangeArrowheads="1"/>
          </p:cNvSpPr>
          <p:nvPr/>
        </p:nvSpPr>
        <p:spPr bwMode="auto">
          <a:xfrm>
            <a:off x="628651" y="5791200"/>
            <a:ext cx="6915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endParaRPr lang="zh-TW" altLang="en-US" sz="1600">
              <a:solidFill>
                <a:srgbClr val="FFFFFF"/>
              </a:solidFill>
            </a:endParaRPr>
          </a:p>
        </p:txBody>
      </p:sp>
      <p:pic>
        <p:nvPicPr>
          <p:cNvPr id="18438"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07389164"/>
      </p:ext>
    </p:extLst>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dissolve">
                                      <p:cBhvr>
                                        <p:cTn id="7" dur="500"/>
                                        <p:tgtEl>
                                          <p:spTgt spid="184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dissolve">
                                      <p:cBhvr>
                                        <p:cTn id="12" dur="500"/>
                                        <p:tgtEl>
                                          <p:spTgt spid="184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Effect transition="in" filter="dissolve">
                                      <p:cBhvr>
                                        <p:cTn id="17" dur="500"/>
                                        <p:tgtEl>
                                          <p:spTgt spid="184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5">
                                            <p:txEl>
                                              <p:pRg st="4" end="4"/>
                                            </p:txEl>
                                          </p:spTgt>
                                        </p:tgtEl>
                                        <p:attrNameLst>
                                          <p:attrName>style.visibility</p:attrName>
                                        </p:attrNameLst>
                                      </p:cBhvr>
                                      <p:to>
                                        <p:strVal val="visible"/>
                                      </p:to>
                                    </p:set>
                                    <p:animEffect transition="in" filter="dissolve">
                                      <p:cBhvr>
                                        <p:cTn id="22" dur="500"/>
                                        <p:tgtEl>
                                          <p:spTgt spid="1843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animEffect transition="in" filter="dissolve">
                                      <p:cBhvr>
                                        <p:cTn id="27" dur="500"/>
                                        <p:tgtEl>
                                          <p:spTgt spid="18435">
                                            <p:txEl>
                                              <p:pRg st="5" end="5"/>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8438"/>
                                        </p:tgtEl>
                                        <p:attrNameLst>
                                          <p:attrName>style.visibility</p:attrName>
                                        </p:attrNameLst>
                                      </p:cBhvr>
                                      <p:to>
                                        <p:strVal val="visible"/>
                                      </p:to>
                                    </p:set>
                                    <p:animEffect transition="in" filter="dissolve">
                                      <p:cBhvr>
                                        <p:cTn id="30"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pPr algn="ctr" eaLnBrk="1" hangingPunct="1">
              <a:tabLst>
                <a:tab pos="4767263" algn="l"/>
              </a:tabLst>
              <a:defRPr/>
            </a:pPr>
            <a:r>
              <a:rPr lang="zh-TW" altLang="en-US" sz="6000" b="1" dirty="0" smtClean="0">
                <a:solidFill>
                  <a:srgbClr val="FFFF00"/>
                </a:solidFill>
                <a:latin typeface="標楷體" pitchFamily="65" charset="-120"/>
                <a:ea typeface="標楷體" pitchFamily="65" charset="-120"/>
              </a:rPr>
              <a:t>日月之光</a:t>
            </a:r>
          </a:p>
        </p:txBody>
      </p:sp>
      <p:sp>
        <p:nvSpPr>
          <p:cNvPr id="67587" name="Rectangle 3"/>
          <p:cNvSpPr>
            <a:spLocks noGrp="1" noChangeArrowheads="1"/>
          </p:cNvSpPr>
          <p:nvPr>
            <p:ph type="body" idx="1"/>
          </p:nvPr>
        </p:nvSpPr>
        <p:spPr>
          <a:xfrm>
            <a:off x="742950" y="1905000"/>
            <a:ext cx="8420100" cy="3581400"/>
          </a:xfrm>
          <a:noFill/>
        </p:spPr>
        <p:txBody>
          <a:bodyPr/>
          <a:lstStyle/>
          <a:p>
            <a:pPr marL="0" indent="0" eaLnBrk="1" hangingPunct="1">
              <a:lnSpc>
                <a:spcPct val="130000"/>
              </a:lnSpc>
              <a:buFont typeface="Monotype Sorts" pitchFamily="2" charset="2"/>
              <a:buNone/>
            </a:pPr>
            <a:r>
              <a:rPr lang="zh-TW" altLang="en-US" sz="4400" b="1" smtClean="0">
                <a:latin typeface="標楷體" pitchFamily="65" charset="-120"/>
                <a:ea typeface="標楷體" pitchFamily="65" charset="-120"/>
              </a:rPr>
              <a:t>「</a:t>
            </a:r>
            <a:r>
              <a:rPr lang="zh-TW" altLang="en-US" sz="4400" smtClean="0">
                <a:latin typeface="標楷體" pitchFamily="65" charset="-120"/>
                <a:ea typeface="標楷體" pitchFamily="65" charset="-120"/>
              </a:rPr>
              <a:t>真主尊大，衪在天上造了星宿並在天上造了</a:t>
            </a:r>
            <a:r>
              <a:rPr lang="zh-TW" altLang="en-US" sz="4400" b="1" i="1" smtClean="0">
                <a:solidFill>
                  <a:schemeClr val="hlink"/>
                </a:solidFill>
                <a:latin typeface="標楷體" pitchFamily="65" charset="-120"/>
                <a:ea typeface="標楷體" pitchFamily="65" charset="-120"/>
              </a:rPr>
              <a:t>燈</a:t>
            </a:r>
            <a:r>
              <a:rPr lang="en-US" altLang="zh-TW" sz="4400" b="1" i="1" smtClean="0">
                <a:solidFill>
                  <a:schemeClr val="hlink"/>
                </a:solidFill>
                <a:latin typeface="標楷體" pitchFamily="65" charset="-120"/>
                <a:ea typeface="標楷體" pitchFamily="65" charset="-120"/>
              </a:rPr>
              <a:t>( </a:t>
            </a:r>
            <a:r>
              <a:rPr lang="ar-SA" altLang="zh-TW" sz="3600" b="1" smtClean="0">
                <a:solidFill>
                  <a:schemeClr val="hlink"/>
                </a:solidFill>
                <a:latin typeface="標楷體" pitchFamily="65" charset="-120"/>
                <a:cs typeface="Traditional Arabic" pitchFamily="18" charset="-78"/>
              </a:rPr>
              <a:t>سِرَاجاً</a:t>
            </a:r>
            <a:r>
              <a:rPr lang="en-US" altLang="zh-TW" sz="4400" b="1" i="1" smtClean="0">
                <a:solidFill>
                  <a:schemeClr val="hlink"/>
                </a:solidFill>
                <a:latin typeface="標楷體" pitchFamily="65" charset="-120"/>
                <a:ea typeface="標楷體" pitchFamily="65" charset="-120"/>
              </a:rPr>
              <a:t> </a:t>
            </a:r>
            <a:r>
              <a:rPr lang="en-US" altLang="zh-TW" sz="4400" b="1" i="1" smtClean="0">
                <a:solidFill>
                  <a:schemeClr val="hlink"/>
                </a:solidFill>
                <a:latin typeface="Times New Roman" pitchFamily="18" charset="0"/>
                <a:ea typeface="標楷體" pitchFamily="65" charset="-120"/>
              </a:rPr>
              <a:t>siraj</a:t>
            </a:r>
            <a:r>
              <a:rPr lang="en-US" altLang="zh-TW" sz="4400" b="1" i="1" smtClean="0">
                <a:solidFill>
                  <a:schemeClr val="hlink"/>
                </a:solidFill>
                <a:latin typeface="標楷體" pitchFamily="65" charset="-120"/>
                <a:ea typeface="標楷體" pitchFamily="65" charset="-120"/>
              </a:rPr>
              <a:t>)</a:t>
            </a:r>
            <a:r>
              <a:rPr lang="en-US" altLang="zh-TW" sz="4400" b="1" i="1" smtClean="0">
                <a:solidFill>
                  <a:srgbClr val="E5405D"/>
                </a:solidFill>
                <a:latin typeface="標楷體" pitchFamily="65" charset="-120"/>
                <a:ea typeface="標楷體" pitchFamily="65" charset="-120"/>
              </a:rPr>
              <a:t/>
            </a:r>
            <a:br>
              <a:rPr lang="en-US" altLang="zh-TW" sz="4400" b="1" i="1" smtClean="0">
                <a:solidFill>
                  <a:srgbClr val="E5405D"/>
                </a:solidFill>
                <a:latin typeface="標楷體" pitchFamily="65" charset="-120"/>
                <a:ea typeface="標楷體" pitchFamily="65" charset="-120"/>
              </a:rPr>
            </a:br>
            <a:r>
              <a:rPr lang="zh-TW" altLang="en-US" sz="4400" smtClean="0">
                <a:latin typeface="標楷體" pitchFamily="65" charset="-120"/>
                <a:ea typeface="標楷體" pitchFamily="65" charset="-120"/>
              </a:rPr>
              <a:t>和</a:t>
            </a:r>
            <a:r>
              <a:rPr lang="zh-TW" altLang="en-US" sz="4400" b="1" i="1" smtClean="0">
                <a:solidFill>
                  <a:schemeClr val="hlink"/>
                </a:solidFill>
                <a:latin typeface="標楷體" pitchFamily="65" charset="-120"/>
                <a:ea typeface="標楷體" pitchFamily="65" charset="-120"/>
              </a:rPr>
              <a:t>明</a:t>
            </a:r>
            <a:r>
              <a:rPr lang="zh-TW" altLang="en-US" sz="4400" smtClean="0">
                <a:solidFill>
                  <a:schemeClr val="hlink"/>
                </a:solidFill>
                <a:latin typeface="標楷體" pitchFamily="65" charset="-120"/>
                <a:ea typeface="標楷體" pitchFamily="65" charset="-120"/>
              </a:rPr>
              <a:t>月</a:t>
            </a:r>
            <a:r>
              <a:rPr lang="en-US" altLang="zh-TW" sz="4400" b="1" i="1" smtClean="0">
                <a:solidFill>
                  <a:schemeClr val="hlink"/>
                </a:solidFill>
                <a:latin typeface="標楷體" pitchFamily="65" charset="-120"/>
                <a:ea typeface="標楷體" pitchFamily="65" charset="-120"/>
              </a:rPr>
              <a:t>( </a:t>
            </a:r>
            <a:r>
              <a:rPr lang="ar-SA" altLang="zh-TW" sz="4000" b="1" smtClean="0">
                <a:solidFill>
                  <a:schemeClr val="hlink"/>
                </a:solidFill>
                <a:latin typeface="標楷體" pitchFamily="65" charset="-120"/>
                <a:cs typeface="Traditional Arabic" pitchFamily="18" charset="-78"/>
              </a:rPr>
              <a:t>مُّنِيرا</a:t>
            </a:r>
            <a:r>
              <a:rPr lang="ar-SA" altLang="zh-TW" sz="3600" smtClean="0">
                <a:solidFill>
                  <a:schemeClr val="hlink"/>
                </a:solidFill>
                <a:latin typeface="標楷體" pitchFamily="65" charset="-120"/>
                <a:cs typeface="Traditional Arabic" pitchFamily="18" charset="-78"/>
              </a:rPr>
              <a:t>ً</a:t>
            </a:r>
            <a:r>
              <a:rPr lang="en-US" altLang="zh-TW" smtClean="0">
                <a:solidFill>
                  <a:srgbClr val="000000"/>
                </a:solidFill>
                <a:latin typeface="標楷體" pitchFamily="65" charset="-120"/>
                <a:ea typeface="標楷體" pitchFamily="65" charset="-120"/>
                <a:cs typeface="Traditional Arabic" pitchFamily="18" charset="-78"/>
              </a:rPr>
              <a:t> </a:t>
            </a:r>
            <a:r>
              <a:rPr lang="en-US" altLang="zh-TW" sz="4400" b="1" i="1" smtClean="0">
                <a:solidFill>
                  <a:schemeClr val="hlink"/>
                </a:solidFill>
                <a:latin typeface="Times New Roman" pitchFamily="18" charset="0"/>
                <a:ea typeface="標楷體" pitchFamily="65" charset="-120"/>
              </a:rPr>
              <a:t>munir</a:t>
            </a:r>
            <a:r>
              <a:rPr lang="en-US" altLang="zh-TW" sz="4400" b="1" i="1" smtClean="0">
                <a:solidFill>
                  <a:schemeClr val="hlink"/>
                </a:solidFill>
                <a:latin typeface="標楷體" pitchFamily="65" charset="-120"/>
                <a:ea typeface="標楷體" pitchFamily="65" charset="-120"/>
              </a:rPr>
              <a:t>)。</a:t>
            </a:r>
            <a:r>
              <a:rPr lang="en-US" altLang="zh-TW" sz="4400" b="1" smtClean="0">
                <a:latin typeface="標楷體" pitchFamily="65" charset="-120"/>
                <a:ea typeface="標楷體" pitchFamily="65" charset="-120"/>
              </a:rPr>
              <a:t>」</a:t>
            </a:r>
            <a:endParaRPr lang="en-US" altLang="zh-TW" sz="4400" smtClean="0">
              <a:latin typeface="標楷體" pitchFamily="65" charset="-120"/>
              <a:ea typeface="標楷體" pitchFamily="65" charset="-120"/>
            </a:endParaRPr>
          </a:p>
          <a:p>
            <a:pPr marL="0" indent="0" eaLnBrk="1" hangingPunct="1">
              <a:lnSpc>
                <a:spcPct val="90000"/>
              </a:lnSpc>
              <a:buFont typeface="Monotype Sorts" pitchFamily="2" charset="2"/>
              <a:buNone/>
            </a:pPr>
            <a:endParaRPr lang="en-US" altLang="zh-TW" sz="2800" smtClean="0"/>
          </a:p>
          <a:p>
            <a:pPr marL="0" indent="0" algn="r" eaLnBrk="1" hangingPunct="1">
              <a:lnSpc>
                <a:spcPct val="90000"/>
              </a:lnSpc>
              <a:buFont typeface="Monotype Sorts" pitchFamily="2" charset="2"/>
              <a:buNone/>
            </a:pPr>
            <a:r>
              <a:rPr lang="en-US" altLang="zh-TW" sz="2800" smtClean="0">
                <a:solidFill>
                  <a:srgbClr val="FFFF00"/>
                </a:solidFill>
                <a:latin typeface="標楷體" pitchFamily="65" charset="-120"/>
                <a:ea typeface="標楷體" pitchFamily="65" charset="-120"/>
              </a:rPr>
              <a:t>(</a:t>
            </a:r>
            <a:r>
              <a:rPr lang="zh-TW" altLang="en-US" sz="2800" smtClean="0">
                <a:solidFill>
                  <a:srgbClr val="FFFF00"/>
                </a:solidFill>
                <a:latin typeface="標楷體" pitchFamily="65" charset="-120"/>
                <a:ea typeface="標楷體" pitchFamily="65" charset="-120"/>
              </a:rPr>
              <a:t>古蘭經 </a:t>
            </a:r>
            <a:r>
              <a:rPr lang="en-US" altLang="zh-TW" sz="2600" smtClean="0">
                <a:solidFill>
                  <a:srgbClr val="FFFF00"/>
                </a:solidFill>
                <a:latin typeface="Times New Roman" pitchFamily="18" charset="0"/>
                <a:ea typeface="標楷體" pitchFamily="65" charset="-120"/>
              </a:rPr>
              <a:t>25</a:t>
            </a:r>
            <a:r>
              <a:rPr lang="zh-TW" altLang="en-US" sz="2600" smtClean="0">
                <a:solidFill>
                  <a:srgbClr val="FFFF00"/>
                </a:solidFill>
                <a:latin typeface="Times New Roman" pitchFamily="18" charset="0"/>
                <a:ea typeface="標楷體" pitchFamily="65" charset="-120"/>
              </a:rPr>
              <a:t>：</a:t>
            </a:r>
            <a:r>
              <a:rPr lang="en-US" altLang="zh-TW" sz="2600" smtClean="0">
                <a:solidFill>
                  <a:srgbClr val="FFFF00"/>
                </a:solidFill>
                <a:latin typeface="Times New Roman" pitchFamily="18" charset="0"/>
                <a:ea typeface="標楷體" pitchFamily="65" charset="-120"/>
              </a:rPr>
              <a:t>61</a:t>
            </a:r>
            <a:r>
              <a:rPr lang="en-US" altLang="zh-TW" sz="2800" smtClean="0">
                <a:solidFill>
                  <a:srgbClr val="FFFF00"/>
                </a:solidFill>
                <a:latin typeface="標楷體" pitchFamily="65" charset="-120"/>
                <a:ea typeface="標楷體" pitchFamily="65" charset="-120"/>
              </a:rPr>
              <a:t>)</a:t>
            </a:r>
          </a:p>
        </p:txBody>
      </p:sp>
    </p:spTree>
  </p:cSld>
  <p:clrMapOvr>
    <a:masterClrMapping/>
  </p:clrMapOvr>
  <p:transition>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lstStyle/>
          <a:p>
            <a:pPr algn="ctr" eaLnBrk="1" hangingPunct="1">
              <a:tabLst>
                <a:tab pos="1909763" algn="l"/>
              </a:tabLst>
              <a:defRPr/>
            </a:pPr>
            <a:r>
              <a:rPr lang="zh-TW" altLang="en-US" sz="5400" b="1" dirty="0" smtClean="0">
                <a:solidFill>
                  <a:schemeClr val="hlink"/>
                </a:solidFill>
                <a:latin typeface="標楷體" pitchFamily="65" charset="-120"/>
                <a:ea typeface="標楷體" pitchFamily="65" charset="-120"/>
              </a:rPr>
              <a:t>日月之光</a:t>
            </a:r>
          </a:p>
        </p:txBody>
      </p:sp>
      <p:sp>
        <p:nvSpPr>
          <p:cNvPr id="15363" name="Rectangle 3"/>
          <p:cNvSpPr>
            <a:spLocks noGrp="1" noChangeArrowheads="1"/>
          </p:cNvSpPr>
          <p:nvPr>
            <p:ph type="body" idx="1"/>
          </p:nvPr>
        </p:nvSpPr>
        <p:spPr>
          <a:xfrm>
            <a:off x="742950" y="1752600"/>
            <a:ext cx="8915400" cy="4495800"/>
          </a:xfrm>
        </p:spPr>
        <p:txBody>
          <a:bodyPr/>
          <a:lstStyle/>
          <a:p>
            <a:pPr eaLnBrk="1" hangingPunct="1">
              <a:lnSpc>
                <a:spcPct val="120000"/>
              </a:lnSpc>
              <a:spcAft>
                <a:spcPct val="30000"/>
              </a:spcAft>
              <a:defRPr/>
            </a:pPr>
            <a:r>
              <a:rPr lang="zh-TW" altLang="en-US" sz="3600" b="1" i="1" dirty="0" smtClean="0">
                <a:solidFill>
                  <a:schemeClr val="hlink"/>
                </a:solidFill>
                <a:latin typeface="Times New Roman" pitchFamily="18" charset="0"/>
                <a:ea typeface="標楷體" pitchFamily="65" charset="-120"/>
              </a:rPr>
              <a:t> </a:t>
            </a:r>
            <a:r>
              <a:rPr lang="en-US" altLang="zh-TW" sz="3600" b="1" i="1" dirty="0" err="1" smtClean="0">
                <a:solidFill>
                  <a:schemeClr val="hlink"/>
                </a:solidFill>
                <a:latin typeface="Times New Roman" pitchFamily="18" charset="0"/>
                <a:ea typeface="標楷體" pitchFamily="65" charset="-120"/>
              </a:rPr>
              <a:t>siraj</a:t>
            </a:r>
            <a:r>
              <a:rPr lang="en-US" altLang="zh-TW" sz="3600" b="1" i="1" dirty="0" smtClean="0">
                <a:solidFill>
                  <a:schemeClr val="hlink"/>
                </a:solidFill>
                <a:latin typeface="標楷體" pitchFamily="65" charset="-120"/>
                <a:ea typeface="標楷體" pitchFamily="65" charset="-120"/>
              </a:rPr>
              <a:t> </a:t>
            </a:r>
            <a:r>
              <a:rPr lang="en-US" altLang="zh-TW" sz="4000" b="1" dirty="0" smtClean="0">
                <a:solidFill>
                  <a:schemeClr val="hlink"/>
                </a:solidFill>
                <a:latin typeface="標楷體" pitchFamily="65" charset="-120"/>
                <a:ea typeface="標楷體" pitchFamily="65" charset="-120"/>
              </a:rPr>
              <a:t>(</a:t>
            </a:r>
            <a:r>
              <a:rPr lang="ar-SA" altLang="zh-TW" sz="4000" b="1" dirty="0" smtClean="0">
                <a:solidFill>
                  <a:schemeClr val="hlink"/>
                </a:solidFill>
                <a:latin typeface="標楷體" pitchFamily="65" charset="-120"/>
                <a:cs typeface="Traditional Arabic" pitchFamily="18" charset="-78"/>
              </a:rPr>
              <a:t>سِرَاجاً</a:t>
            </a:r>
            <a:r>
              <a:rPr lang="en-US" altLang="zh-TW" sz="4000" b="1" dirty="0" smtClean="0">
                <a:solidFill>
                  <a:schemeClr val="hlink"/>
                </a:solidFill>
                <a:latin typeface="標楷體" pitchFamily="65" charset="-120"/>
                <a:ea typeface="標楷體" pitchFamily="65" charset="-120"/>
                <a:cs typeface="Traditional Arabic" pitchFamily="18" charset="-78"/>
              </a:rPr>
              <a:t>)</a:t>
            </a:r>
            <a:r>
              <a:rPr lang="zh-TW" altLang="en-US" sz="3600" dirty="0" smtClean="0">
                <a:latin typeface="標楷體" pitchFamily="65" charset="-120"/>
                <a:ea typeface="標楷體" pitchFamily="65" charset="-120"/>
              </a:rPr>
              <a:t>是發光發熱的燈或火炬</a:t>
            </a:r>
          </a:p>
          <a:p>
            <a:pPr eaLnBrk="1" hangingPunct="1">
              <a:lnSpc>
                <a:spcPct val="120000"/>
              </a:lnSpc>
              <a:spcAft>
                <a:spcPct val="30000"/>
              </a:spcAft>
              <a:defRPr/>
            </a:pPr>
            <a:r>
              <a:rPr lang="zh-TW" altLang="en-US" sz="3600" b="1" i="1" dirty="0" smtClean="0">
                <a:solidFill>
                  <a:schemeClr val="hlink"/>
                </a:solidFill>
                <a:latin typeface="Times New Roman" pitchFamily="18" charset="0"/>
                <a:ea typeface="標楷體" pitchFamily="65" charset="-120"/>
              </a:rPr>
              <a:t> </a:t>
            </a:r>
            <a:r>
              <a:rPr lang="en-US" altLang="zh-TW" sz="3600" b="1" i="1" dirty="0" err="1" smtClean="0">
                <a:solidFill>
                  <a:schemeClr val="hlink"/>
                </a:solidFill>
                <a:latin typeface="Times New Roman" pitchFamily="18" charset="0"/>
                <a:ea typeface="標楷體" pitchFamily="65" charset="-120"/>
              </a:rPr>
              <a:t>munir</a:t>
            </a:r>
            <a:r>
              <a:rPr lang="en-US" altLang="zh-TW" sz="3600" b="1" i="1" dirty="0" smtClean="0">
                <a:solidFill>
                  <a:schemeClr val="hlink"/>
                </a:solidFill>
                <a:latin typeface="Times New Roman" pitchFamily="18" charset="0"/>
                <a:ea typeface="標楷體" pitchFamily="65" charset="-120"/>
              </a:rPr>
              <a:t> </a:t>
            </a:r>
            <a:r>
              <a:rPr lang="en-US" altLang="zh-TW" sz="3600" b="1" dirty="0" smtClean="0">
                <a:solidFill>
                  <a:schemeClr val="hlink"/>
                </a:solidFill>
                <a:latin typeface="標楷體" pitchFamily="65" charset="-120"/>
                <a:ea typeface="標楷體" pitchFamily="65" charset="-120"/>
              </a:rPr>
              <a:t>(</a:t>
            </a:r>
            <a:r>
              <a:rPr lang="ar-SA" altLang="zh-TW" sz="4400" b="1" dirty="0" smtClean="0">
                <a:solidFill>
                  <a:schemeClr val="hlink"/>
                </a:solidFill>
                <a:latin typeface="標楷體" pitchFamily="65" charset="-120"/>
                <a:cs typeface="Traditional Arabic" pitchFamily="18" charset="-78"/>
              </a:rPr>
              <a:t>مُّنِيرا</a:t>
            </a:r>
            <a:r>
              <a:rPr lang="ar-SA" altLang="zh-TW" sz="4000" dirty="0" smtClean="0">
                <a:solidFill>
                  <a:schemeClr val="hlink"/>
                </a:solidFill>
                <a:latin typeface="標楷體" pitchFamily="65" charset="-120"/>
                <a:cs typeface="Traditional Arabic" pitchFamily="18" charset="-78"/>
              </a:rPr>
              <a:t>ً</a:t>
            </a:r>
            <a:r>
              <a:rPr lang="en-US" altLang="zh-TW" sz="3600" dirty="0" smtClean="0">
                <a:solidFill>
                  <a:srgbClr val="000000"/>
                </a:solidFill>
                <a:latin typeface="標楷體" pitchFamily="65" charset="-120"/>
                <a:ea typeface="標楷體" pitchFamily="65" charset="-120"/>
              </a:rPr>
              <a:t> </a:t>
            </a:r>
            <a:r>
              <a:rPr lang="en-US" altLang="zh-TW" sz="3600" dirty="0" smtClean="0">
                <a:solidFill>
                  <a:schemeClr val="hlink"/>
                </a:solidFill>
                <a:latin typeface="標楷體" pitchFamily="65" charset="-120"/>
                <a:ea typeface="標楷體" pitchFamily="65" charset="-120"/>
              </a:rPr>
              <a:t>) </a:t>
            </a:r>
            <a:r>
              <a:rPr lang="zh-TW" altLang="en-US" sz="3600" dirty="0" smtClean="0">
                <a:latin typeface="標楷體" pitchFamily="65" charset="-120"/>
                <a:ea typeface="標楷體" pitchFamily="65" charset="-120"/>
              </a:rPr>
              <a:t>是借或反射之意</a:t>
            </a:r>
          </a:p>
          <a:p>
            <a:pPr marL="536575" indent="-536575" eaLnBrk="1" hangingPunct="1">
              <a:lnSpc>
                <a:spcPct val="120000"/>
              </a:lnSpc>
              <a:spcAft>
                <a:spcPct val="30000"/>
              </a:spcAft>
              <a:defRPr/>
            </a:pP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古蘭經</a:t>
            </a: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的作者在用字遣詞上， 表明衪是洞悉日月之光的分別</a:t>
            </a:r>
          </a:p>
          <a:p>
            <a:pPr eaLnBrk="1" hangingPunct="1">
              <a:lnSpc>
                <a:spcPct val="120000"/>
              </a:lnSpc>
              <a:spcAft>
                <a:spcPct val="30000"/>
              </a:spcAft>
              <a:buClr>
                <a:schemeClr val="tx1"/>
              </a:buClr>
              <a:buFont typeface="Monotype Sorts" pitchFamily="2" charset="2"/>
              <a:buNone/>
              <a:defRPr/>
            </a:pPr>
            <a:endParaRPr lang="zh-TW" altLang="en-US" sz="3600" dirty="0" smtClean="0">
              <a:latin typeface="標楷體" pitchFamily="65" charset="-120"/>
              <a:ea typeface="標楷體" pitchFamily="65" charset="-120"/>
            </a:endParaRPr>
          </a:p>
        </p:txBody>
      </p:sp>
      <p:sp>
        <p:nvSpPr>
          <p:cNvPr id="15366" name="Text Box 6"/>
          <p:cNvSpPr txBox="1">
            <a:spLocks noChangeArrowheads="1"/>
          </p:cNvSpPr>
          <p:nvPr/>
        </p:nvSpPr>
        <p:spPr bwMode="auto">
          <a:xfrm>
            <a:off x="481014" y="5595940"/>
            <a:ext cx="76612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marL="261938" indent="-2619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dirty="0" smtClean="0">
                <a:latin typeface="Times New Roman" pitchFamily="18" charset="0"/>
              </a:rPr>
              <a:t>( </a:t>
            </a:r>
            <a:r>
              <a:rPr kumimoji="1" lang="en-US" altLang="zh-TW" sz="1800" dirty="0">
                <a:latin typeface="Times New Roman" pitchFamily="18" charset="0"/>
              </a:rPr>
              <a:t>Maurice </a:t>
            </a:r>
            <a:r>
              <a:rPr kumimoji="1" lang="en-US" altLang="zh-TW" sz="1800" dirty="0" err="1">
                <a:latin typeface="Times New Roman" pitchFamily="18" charset="0"/>
              </a:rPr>
              <a:t>Bucaille</a:t>
            </a:r>
            <a:r>
              <a:rPr kumimoji="1" lang="en-US" altLang="zh-TW" sz="1800" dirty="0">
                <a:latin typeface="Times New Roman" pitchFamily="18" charset="0"/>
              </a:rPr>
              <a:t>, </a:t>
            </a:r>
            <a:r>
              <a:rPr kumimoji="1" lang="en-US" altLang="zh-TW" sz="1800" i="1" dirty="0">
                <a:latin typeface="Times New Roman" pitchFamily="18" charset="0"/>
              </a:rPr>
              <a:t>The Bible, The Qur'an and Science</a:t>
            </a:r>
            <a:r>
              <a:rPr kumimoji="1" lang="en-US" altLang="zh-TW" sz="1800" dirty="0">
                <a:latin typeface="Times New Roman" pitchFamily="18" charset="0"/>
              </a:rPr>
              <a:t>. U.S.A., 1978. p. 167-9 </a:t>
            </a:r>
            <a:r>
              <a:rPr kumimoji="1" lang="en-US" altLang="zh-TW" sz="1800" dirty="0" smtClean="0">
                <a:latin typeface="Times New Roman" pitchFamily="18" charset="0"/>
              </a:rPr>
              <a:t>)</a:t>
            </a:r>
            <a:endParaRPr kumimoji="1" lang="en-US" altLang="zh-TW" sz="1800" dirty="0">
              <a:latin typeface="Times New Roman" pitchFamily="18" charset="0"/>
            </a:endParaRPr>
          </a:p>
        </p:txBody>
      </p:sp>
      <p:pic>
        <p:nvPicPr>
          <p:cNvPr id="20486"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83663" y="5969004"/>
            <a:ext cx="6238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Effect transition="in" filter="dissolve">
                                      <p:cBhvr>
                                        <p:cTn id="7" dur="500"/>
                                        <p:tgtEl>
                                          <p:spTgt spid="1536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dissolve">
                                      <p:cBhvr>
                                        <p:cTn id="12" dur="500"/>
                                        <p:tgtEl>
                                          <p:spTgt spid="15363">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366"/>
                                        </p:tgtEl>
                                        <p:attrNameLst>
                                          <p:attrName>style.visibility</p:attrName>
                                        </p:attrNameLst>
                                      </p:cBhvr>
                                      <p:to>
                                        <p:strVal val="visible"/>
                                      </p:to>
                                    </p:set>
                                    <p:animEffect transition="in" filter="dissolve">
                                      <p:cBhvr>
                                        <p:cTn id="15" dur="500"/>
                                        <p:tgtEl>
                                          <p:spTgt spid="15366"/>
                                        </p:tgtEl>
                                      </p:cBhvr>
                                    </p:animEffect>
                                  </p:childTnLst>
                                </p:cTn>
                              </p:par>
                              <p:par>
                                <p:cTn id="16" presetID="9" presetClass="entr" presetSubtype="0" fill="hold" nodeType="withEffect">
                                  <p:stCondLst>
                                    <p:cond delay="0"/>
                                  </p:stCondLst>
                                  <p:childTnLst>
                                    <p:set>
                                      <p:cBhvr>
                                        <p:cTn id="17" dur="1" fill="hold">
                                          <p:stCondLst>
                                            <p:cond delay="0"/>
                                          </p:stCondLst>
                                        </p:cTn>
                                        <p:tgtEl>
                                          <p:spTgt spid="20486"/>
                                        </p:tgtEl>
                                        <p:attrNameLst>
                                          <p:attrName>style.visibility</p:attrName>
                                        </p:attrNameLst>
                                      </p:cBhvr>
                                      <p:to>
                                        <p:strVal val="visible"/>
                                      </p:to>
                                    </p:set>
                                    <p:animEffect transition="in" filter="dissolve">
                                      <p:cBhvr>
                                        <p:cTn id="18"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theme/theme1.xml><?xml version="1.0" encoding="utf-8"?>
<a:theme xmlns:a="http://schemas.openxmlformats.org/drawingml/2006/main" name="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Clouds">
  <a:themeElements>
    <a:clrScheme name="1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1_Cloud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1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1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1_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1_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1_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1_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1_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1_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1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1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2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2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louds">
  <a:themeElements>
    <a:clrScheme name="1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1_Cloud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1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1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1_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1_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1_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1_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1_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1_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Clouds</Template>
  <TotalTime>8431</TotalTime>
  <Words>3418</Words>
  <Application>Microsoft Office PowerPoint</Application>
  <PresentationFormat>A4 紙張 (210x297 公釐)</PresentationFormat>
  <Paragraphs>361</Paragraphs>
  <Slides>59</Slides>
  <Notes>59</Notes>
  <HiddenSlides>1</HiddenSlides>
  <MMClips>8</MMClips>
  <ScaleCrop>false</ScaleCrop>
  <HeadingPairs>
    <vt:vector size="6" baseType="variant">
      <vt:variant>
        <vt:lpstr>佈景主題</vt:lpstr>
      </vt:variant>
      <vt:variant>
        <vt:i4>14</vt:i4>
      </vt:variant>
      <vt:variant>
        <vt:lpstr>內嵌 OLE 伺服程式</vt:lpstr>
      </vt:variant>
      <vt:variant>
        <vt:i4>3</vt:i4>
      </vt:variant>
      <vt:variant>
        <vt:lpstr>投影片標題</vt:lpstr>
      </vt:variant>
      <vt:variant>
        <vt:i4>59</vt:i4>
      </vt:variant>
    </vt:vector>
  </HeadingPairs>
  <TitlesOfParts>
    <vt:vector size="76" baseType="lpstr">
      <vt:lpstr>預設簡報設計</vt:lpstr>
      <vt:lpstr>twinkles</vt:lpstr>
      <vt:lpstr>1_twinkles</vt:lpstr>
      <vt:lpstr>3_twinkles</vt:lpstr>
      <vt:lpstr>4_twinkles</vt:lpstr>
      <vt:lpstr>2_twinkles</vt:lpstr>
      <vt:lpstr>3_Clouds</vt:lpstr>
      <vt:lpstr>4_Clouds</vt:lpstr>
      <vt:lpstr>6_Clouds</vt:lpstr>
      <vt:lpstr>1_預設簡報設計</vt:lpstr>
      <vt:lpstr>5_Clouds</vt:lpstr>
      <vt:lpstr>7_Clouds</vt:lpstr>
      <vt:lpstr>2_預設簡報設計</vt:lpstr>
      <vt:lpstr>8_Clouds</vt:lpstr>
      <vt:lpstr>Clip</vt:lpstr>
      <vt:lpstr>多媒體項目</vt:lpstr>
      <vt:lpstr>Microsoft ClipArt Gallery</vt:lpstr>
      <vt:lpstr>投影片 1</vt:lpstr>
      <vt:lpstr>宇宙在澎漲中</vt:lpstr>
      <vt:lpstr>宇宙在擴展中</vt:lpstr>
      <vt:lpstr>宇宙在擴展中</vt:lpstr>
      <vt:lpstr>人升入高空時的感覺</vt:lpstr>
      <vt:lpstr>投影片 6</vt:lpstr>
      <vt:lpstr>投影片 7</vt:lpstr>
      <vt:lpstr>日月之光</vt:lpstr>
      <vt:lpstr>日月之光</vt:lpstr>
      <vt:lpstr>日夜繞轉</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海底的烈焰</vt:lpstr>
      <vt:lpstr>投影片 34</vt:lpstr>
      <vt:lpstr>德路加‧朗教授 Professor Dorja Rao </vt:lpstr>
      <vt:lpstr>投影片 36</vt:lpstr>
      <vt:lpstr>投影片 37</vt:lpstr>
      <vt:lpstr>投影片 38</vt:lpstr>
      <vt:lpstr>投影片 39</vt:lpstr>
      <vt:lpstr>投影片 40</vt:lpstr>
      <vt:lpstr>投影片 41</vt:lpstr>
      <vt:lpstr>威廉‧哈伊博士  Dr. William W. Hay</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雨水滲入地裏成泉源</vt:lpstr>
      <vt:lpstr>雨水滲入地裏成泉源</vt:lpstr>
    </vt:vector>
  </TitlesOfParts>
  <Company>Dream Ware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Silverfox</dc:creator>
  <cp:lastModifiedBy>iktmc</cp:lastModifiedBy>
  <cp:revision>559</cp:revision>
  <cp:lastPrinted>2014-05-28T11:09:16Z</cp:lastPrinted>
  <dcterms:created xsi:type="dcterms:W3CDTF">2002-01-26T12:20:19Z</dcterms:created>
  <dcterms:modified xsi:type="dcterms:W3CDTF">2016-04-07T07:03:53Z</dcterms:modified>
</cp:coreProperties>
</file>