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avi" ContentType="video/x-msvide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6.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1" r:id="rId2"/>
    <p:sldMasterId id="2147483652" r:id="rId3"/>
    <p:sldMasterId id="2147483653" r:id="rId4"/>
    <p:sldMasterId id="2147483655" r:id="rId5"/>
    <p:sldMasterId id="2147483656" r:id="rId6"/>
    <p:sldMasterId id="2147483736" r:id="rId7"/>
    <p:sldMasterId id="2147483748" r:id="rId8"/>
    <p:sldMasterId id="2147483749" r:id="rId9"/>
    <p:sldMasterId id="2147483862" r:id="rId10"/>
    <p:sldMasterId id="2147483874" r:id="rId11"/>
    <p:sldMasterId id="2147483909" r:id="rId12"/>
    <p:sldMasterId id="2147484043" r:id="rId13"/>
    <p:sldMasterId id="2147484056" r:id="rId14"/>
    <p:sldMasterId id="2147484069" r:id="rId15"/>
    <p:sldMasterId id="2147484095" r:id="rId16"/>
    <p:sldMasterId id="2147484108" r:id="rId17"/>
    <p:sldMasterId id="2147484121" r:id="rId18"/>
  </p:sldMasterIdLst>
  <p:notesMasterIdLst>
    <p:notesMasterId r:id="rId171"/>
  </p:notesMasterIdLst>
  <p:handoutMasterIdLst>
    <p:handoutMasterId r:id="rId172"/>
  </p:handoutMasterIdLst>
  <p:sldIdLst>
    <p:sldId id="257" r:id="rId19"/>
    <p:sldId id="571" r:id="rId20"/>
    <p:sldId id="502" r:id="rId21"/>
    <p:sldId id="572" r:id="rId22"/>
    <p:sldId id="494" r:id="rId23"/>
    <p:sldId id="495" r:id="rId24"/>
    <p:sldId id="507" r:id="rId25"/>
    <p:sldId id="503" r:id="rId26"/>
    <p:sldId id="570" r:id="rId27"/>
    <p:sldId id="499" r:id="rId28"/>
    <p:sldId id="500" r:id="rId29"/>
    <p:sldId id="508" r:id="rId30"/>
    <p:sldId id="448" r:id="rId31"/>
    <p:sldId id="595" r:id="rId32"/>
    <p:sldId id="327" r:id="rId33"/>
    <p:sldId id="476" r:id="rId34"/>
    <p:sldId id="645" r:id="rId35"/>
    <p:sldId id="631" r:id="rId36"/>
    <p:sldId id="467" r:id="rId37"/>
    <p:sldId id="651" r:id="rId38"/>
    <p:sldId id="652" r:id="rId39"/>
    <p:sldId id="650" r:id="rId40"/>
    <p:sldId id="653" r:id="rId41"/>
    <p:sldId id="632" r:id="rId42"/>
    <p:sldId id="633" r:id="rId43"/>
    <p:sldId id="638" r:id="rId44"/>
    <p:sldId id="523" r:id="rId45"/>
    <p:sldId id="524" r:id="rId46"/>
    <p:sldId id="521" r:id="rId47"/>
    <p:sldId id="522" r:id="rId48"/>
    <p:sldId id="328" r:id="rId49"/>
    <p:sldId id="616" r:id="rId50"/>
    <p:sldId id="547" r:id="rId51"/>
    <p:sldId id="628" r:id="rId52"/>
    <p:sldId id="629" r:id="rId53"/>
    <p:sldId id="550" r:id="rId54"/>
    <p:sldId id="551" r:id="rId55"/>
    <p:sldId id="525" r:id="rId56"/>
    <p:sldId id="271" r:id="rId57"/>
    <p:sldId id="529" r:id="rId58"/>
    <p:sldId id="530" r:id="rId59"/>
    <p:sldId id="277" r:id="rId60"/>
    <p:sldId id="528" r:id="rId61"/>
    <p:sldId id="527" r:id="rId62"/>
    <p:sldId id="278" r:id="rId63"/>
    <p:sldId id="531" r:id="rId64"/>
    <p:sldId id="532" r:id="rId65"/>
    <p:sldId id="533" r:id="rId66"/>
    <p:sldId id="534" r:id="rId67"/>
    <p:sldId id="535" r:id="rId68"/>
    <p:sldId id="617" r:id="rId69"/>
    <p:sldId id="539" r:id="rId70"/>
    <p:sldId id="621" r:id="rId71"/>
    <p:sldId id="279" r:id="rId72"/>
    <p:sldId id="354" r:id="rId73"/>
    <p:sldId id="305" r:id="rId74"/>
    <p:sldId id="306" r:id="rId75"/>
    <p:sldId id="356" r:id="rId76"/>
    <p:sldId id="623" r:id="rId77"/>
    <p:sldId id="359" r:id="rId78"/>
    <p:sldId id="358" r:id="rId79"/>
    <p:sldId id="584" r:id="rId80"/>
    <p:sldId id="357" r:id="rId81"/>
    <p:sldId id="540" r:id="rId82"/>
    <p:sldId id="624" r:id="rId83"/>
    <p:sldId id="315" r:id="rId84"/>
    <p:sldId id="573" r:id="rId85"/>
    <p:sldId id="567" r:id="rId86"/>
    <p:sldId id="568" r:id="rId87"/>
    <p:sldId id="569" r:id="rId88"/>
    <p:sldId id="307" r:id="rId89"/>
    <p:sldId id="308" r:id="rId90"/>
    <p:sldId id="317" r:id="rId91"/>
    <p:sldId id="318" r:id="rId92"/>
    <p:sldId id="319" r:id="rId93"/>
    <p:sldId id="320" r:id="rId94"/>
    <p:sldId id="627" r:id="rId95"/>
    <p:sldId id="325" r:id="rId96"/>
    <p:sldId id="322" r:id="rId97"/>
    <p:sldId id="323" r:id="rId98"/>
    <p:sldId id="324" r:id="rId99"/>
    <p:sldId id="536" r:id="rId100"/>
    <p:sldId id="290" r:id="rId101"/>
    <p:sldId id="300" r:id="rId102"/>
    <p:sldId id="537" r:id="rId103"/>
    <p:sldId id="566" r:id="rId104"/>
    <p:sldId id="619" r:id="rId105"/>
    <p:sldId id="361" r:id="rId106"/>
    <p:sldId id="353" r:id="rId107"/>
    <p:sldId id="350" r:id="rId108"/>
    <p:sldId id="310" r:id="rId109"/>
    <p:sldId id="347" r:id="rId110"/>
    <p:sldId id="581" r:id="rId111"/>
    <p:sldId id="582" r:id="rId112"/>
    <p:sldId id="583" r:id="rId113"/>
    <p:sldId id="574" r:id="rId114"/>
    <p:sldId id="575" r:id="rId115"/>
    <p:sldId id="576" r:id="rId116"/>
    <p:sldId id="580" r:id="rId117"/>
    <p:sldId id="646" r:id="rId118"/>
    <p:sldId id="578" r:id="rId119"/>
    <p:sldId id="579" r:id="rId120"/>
    <p:sldId id="585" r:id="rId121"/>
    <p:sldId id="586" r:id="rId122"/>
    <p:sldId id="294" r:id="rId123"/>
    <p:sldId id="301" r:id="rId124"/>
    <p:sldId id="295" r:id="rId125"/>
    <p:sldId id="302" r:id="rId126"/>
    <p:sldId id="297" r:id="rId127"/>
    <p:sldId id="299" r:id="rId128"/>
    <p:sldId id="598" r:id="rId129"/>
    <p:sldId id="600" r:id="rId130"/>
    <p:sldId id="605" r:id="rId131"/>
    <p:sldId id="607" r:id="rId132"/>
    <p:sldId id="552" r:id="rId133"/>
    <p:sldId id="335" r:id="rId134"/>
    <p:sldId id="336" r:id="rId135"/>
    <p:sldId id="417" r:id="rId136"/>
    <p:sldId id="553" r:id="rId137"/>
    <p:sldId id="554" r:id="rId138"/>
    <p:sldId id="613" r:id="rId139"/>
    <p:sldId id="555" r:id="rId140"/>
    <p:sldId id="556" r:id="rId141"/>
    <p:sldId id="557" r:id="rId142"/>
    <p:sldId id="626" r:id="rId143"/>
    <p:sldId id="558" r:id="rId144"/>
    <p:sldId id="560" r:id="rId145"/>
    <p:sldId id="561" r:id="rId146"/>
    <p:sldId id="562" r:id="rId147"/>
    <p:sldId id="331" r:id="rId148"/>
    <p:sldId id="337" r:id="rId149"/>
    <p:sldId id="338" r:id="rId150"/>
    <p:sldId id="596" r:id="rId151"/>
    <p:sldId id="339" r:id="rId152"/>
    <p:sldId id="597" r:id="rId153"/>
    <p:sldId id="411" r:id="rId154"/>
    <p:sldId id="444" r:id="rId155"/>
    <p:sldId id="445" r:id="rId156"/>
    <p:sldId id="446" r:id="rId157"/>
    <p:sldId id="447" r:id="rId158"/>
    <p:sldId id="478" r:id="rId159"/>
    <p:sldId id="490" r:id="rId160"/>
    <p:sldId id="644" r:id="rId161"/>
    <p:sldId id="640" r:id="rId162"/>
    <p:sldId id="641" r:id="rId163"/>
    <p:sldId id="642" r:id="rId164"/>
    <p:sldId id="643" r:id="rId165"/>
    <p:sldId id="344" r:id="rId166"/>
    <p:sldId id="340" r:id="rId167"/>
    <p:sldId id="341" r:id="rId168"/>
    <p:sldId id="491" r:id="rId169"/>
    <p:sldId id="342" r:id="rId170"/>
  </p:sldIdLst>
  <p:sldSz cx="9144000" cy="6858000" type="screen4x3"/>
  <p:notesSz cx="9144000" cy="6858000"/>
  <p:defaultTextStyle>
    <a:defPPr>
      <a:defRPr lang="zh-TW"/>
    </a:defPPr>
    <a:lvl1pPr algn="l" rtl="0" fontAlgn="base">
      <a:spcBef>
        <a:spcPct val="0"/>
      </a:spcBef>
      <a:spcAft>
        <a:spcPct val="0"/>
      </a:spcAft>
      <a:defRPr kumimoji="1" sz="4800" i="1" kern="1200" baseline="20000">
        <a:solidFill>
          <a:schemeClr val="bg1"/>
        </a:solidFill>
        <a:latin typeface="新細明體" pitchFamily="18" charset="-120"/>
        <a:ea typeface="新細明體" pitchFamily="18" charset="-120"/>
        <a:cs typeface="+mn-cs"/>
      </a:defRPr>
    </a:lvl1pPr>
    <a:lvl2pPr marL="457200" algn="l" rtl="0" fontAlgn="base">
      <a:spcBef>
        <a:spcPct val="0"/>
      </a:spcBef>
      <a:spcAft>
        <a:spcPct val="0"/>
      </a:spcAft>
      <a:defRPr kumimoji="1" sz="4800" i="1" kern="1200" baseline="20000">
        <a:solidFill>
          <a:schemeClr val="bg1"/>
        </a:solidFill>
        <a:latin typeface="新細明體" pitchFamily="18" charset="-120"/>
        <a:ea typeface="新細明體" pitchFamily="18" charset="-120"/>
        <a:cs typeface="+mn-cs"/>
      </a:defRPr>
    </a:lvl2pPr>
    <a:lvl3pPr marL="914400" algn="l" rtl="0" fontAlgn="base">
      <a:spcBef>
        <a:spcPct val="0"/>
      </a:spcBef>
      <a:spcAft>
        <a:spcPct val="0"/>
      </a:spcAft>
      <a:defRPr kumimoji="1" sz="4800" i="1" kern="1200" baseline="20000">
        <a:solidFill>
          <a:schemeClr val="bg1"/>
        </a:solidFill>
        <a:latin typeface="新細明體" pitchFamily="18" charset="-120"/>
        <a:ea typeface="新細明體" pitchFamily="18" charset="-120"/>
        <a:cs typeface="+mn-cs"/>
      </a:defRPr>
    </a:lvl3pPr>
    <a:lvl4pPr marL="1371600" algn="l" rtl="0" fontAlgn="base">
      <a:spcBef>
        <a:spcPct val="0"/>
      </a:spcBef>
      <a:spcAft>
        <a:spcPct val="0"/>
      </a:spcAft>
      <a:defRPr kumimoji="1" sz="4800" i="1" kern="1200" baseline="20000">
        <a:solidFill>
          <a:schemeClr val="bg1"/>
        </a:solidFill>
        <a:latin typeface="新細明體" pitchFamily="18" charset="-120"/>
        <a:ea typeface="新細明體" pitchFamily="18" charset="-120"/>
        <a:cs typeface="+mn-cs"/>
      </a:defRPr>
    </a:lvl4pPr>
    <a:lvl5pPr marL="1828800" algn="l" rtl="0" fontAlgn="base">
      <a:spcBef>
        <a:spcPct val="0"/>
      </a:spcBef>
      <a:spcAft>
        <a:spcPct val="0"/>
      </a:spcAft>
      <a:defRPr kumimoji="1" sz="4800" i="1" kern="1200" baseline="20000">
        <a:solidFill>
          <a:schemeClr val="bg1"/>
        </a:solidFill>
        <a:latin typeface="新細明體" pitchFamily="18" charset="-120"/>
        <a:ea typeface="新細明體" pitchFamily="18" charset="-120"/>
        <a:cs typeface="+mn-cs"/>
      </a:defRPr>
    </a:lvl5pPr>
    <a:lvl6pPr marL="2286000" algn="l" defTabSz="914400" rtl="0" eaLnBrk="1" latinLnBrk="0" hangingPunct="1">
      <a:defRPr kumimoji="1" sz="4800" i="1" kern="1200" baseline="20000">
        <a:solidFill>
          <a:schemeClr val="bg1"/>
        </a:solidFill>
        <a:latin typeface="新細明體" pitchFamily="18" charset="-120"/>
        <a:ea typeface="新細明體" pitchFamily="18" charset="-120"/>
        <a:cs typeface="+mn-cs"/>
      </a:defRPr>
    </a:lvl6pPr>
    <a:lvl7pPr marL="2743200" algn="l" defTabSz="914400" rtl="0" eaLnBrk="1" latinLnBrk="0" hangingPunct="1">
      <a:defRPr kumimoji="1" sz="4800" i="1" kern="1200" baseline="20000">
        <a:solidFill>
          <a:schemeClr val="bg1"/>
        </a:solidFill>
        <a:latin typeface="新細明體" pitchFamily="18" charset="-120"/>
        <a:ea typeface="新細明體" pitchFamily="18" charset="-120"/>
        <a:cs typeface="+mn-cs"/>
      </a:defRPr>
    </a:lvl7pPr>
    <a:lvl8pPr marL="3200400" algn="l" defTabSz="914400" rtl="0" eaLnBrk="1" latinLnBrk="0" hangingPunct="1">
      <a:defRPr kumimoji="1" sz="4800" i="1" kern="1200" baseline="20000">
        <a:solidFill>
          <a:schemeClr val="bg1"/>
        </a:solidFill>
        <a:latin typeface="新細明體" pitchFamily="18" charset="-120"/>
        <a:ea typeface="新細明體" pitchFamily="18" charset="-120"/>
        <a:cs typeface="+mn-cs"/>
      </a:defRPr>
    </a:lvl8pPr>
    <a:lvl9pPr marL="3657600" algn="l" defTabSz="914400" rtl="0" eaLnBrk="1" latinLnBrk="0" hangingPunct="1">
      <a:defRPr kumimoji="1" sz="4800" i="1" kern="1200" baseline="20000">
        <a:solidFill>
          <a:schemeClr val="bg1"/>
        </a:solidFill>
        <a:latin typeface="新細明體" pitchFamily="18" charset="-12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CCCC00"/>
    <a:srgbClr val="CC9900"/>
    <a:srgbClr val="CC0000"/>
    <a:srgbClr val="CC3300"/>
    <a:srgbClr val="FFFF00"/>
    <a:srgbClr val="33CC33"/>
    <a:srgbClr val="9933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20" autoAdjust="0"/>
    <p:restoredTop sz="91017" autoAdjust="0"/>
  </p:normalViewPr>
  <p:slideViewPr>
    <p:cSldViewPr>
      <p:cViewPr varScale="1">
        <p:scale>
          <a:sx n="63" d="100"/>
          <a:sy n="63" d="100"/>
        </p:scale>
        <p:origin x="122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6962"/>
    </p:cViewPr>
  </p:sorterViewPr>
  <p:notesViewPr>
    <p:cSldViewPr>
      <p:cViewPr varScale="1">
        <p:scale>
          <a:sx n="105" d="100"/>
          <a:sy n="105" d="100"/>
        </p:scale>
        <p:origin x="-726" y="-96"/>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117" Type="http://schemas.openxmlformats.org/officeDocument/2006/relationships/slide" Target="slides/slide99.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112" Type="http://schemas.openxmlformats.org/officeDocument/2006/relationships/slide" Target="slides/slide94.xml"/><Relationship Id="rId133" Type="http://schemas.openxmlformats.org/officeDocument/2006/relationships/slide" Target="slides/slide115.xml"/><Relationship Id="rId138" Type="http://schemas.openxmlformats.org/officeDocument/2006/relationships/slide" Target="slides/slide120.xml"/><Relationship Id="rId154" Type="http://schemas.openxmlformats.org/officeDocument/2006/relationships/slide" Target="slides/slide136.xml"/><Relationship Id="rId159" Type="http://schemas.openxmlformats.org/officeDocument/2006/relationships/slide" Target="slides/slide141.xml"/><Relationship Id="rId175" Type="http://schemas.openxmlformats.org/officeDocument/2006/relationships/theme" Target="theme/theme1.xml"/><Relationship Id="rId170" Type="http://schemas.openxmlformats.org/officeDocument/2006/relationships/slide" Target="slides/slide152.xml"/><Relationship Id="rId16" Type="http://schemas.openxmlformats.org/officeDocument/2006/relationships/slideMaster" Target="slideMasters/slideMaster16.xml"/><Relationship Id="rId107" Type="http://schemas.openxmlformats.org/officeDocument/2006/relationships/slide" Target="slides/slide89.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102" Type="http://schemas.openxmlformats.org/officeDocument/2006/relationships/slide" Target="slides/slide84.xml"/><Relationship Id="rId123" Type="http://schemas.openxmlformats.org/officeDocument/2006/relationships/slide" Target="slides/slide105.xml"/><Relationship Id="rId128" Type="http://schemas.openxmlformats.org/officeDocument/2006/relationships/slide" Target="slides/slide110.xml"/><Relationship Id="rId144" Type="http://schemas.openxmlformats.org/officeDocument/2006/relationships/slide" Target="slides/slide126.xml"/><Relationship Id="rId149" Type="http://schemas.openxmlformats.org/officeDocument/2006/relationships/slide" Target="slides/slide131.xml"/><Relationship Id="rId5" Type="http://schemas.openxmlformats.org/officeDocument/2006/relationships/slideMaster" Target="slideMasters/slideMaster5.xml"/><Relationship Id="rId90" Type="http://schemas.openxmlformats.org/officeDocument/2006/relationships/slide" Target="slides/slide72.xml"/><Relationship Id="rId95" Type="http://schemas.openxmlformats.org/officeDocument/2006/relationships/slide" Target="slides/slide77.xml"/><Relationship Id="rId160" Type="http://schemas.openxmlformats.org/officeDocument/2006/relationships/slide" Target="slides/slide142.xml"/><Relationship Id="rId165" Type="http://schemas.openxmlformats.org/officeDocument/2006/relationships/slide" Target="slides/slide147.xml"/><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113" Type="http://schemas.openxmlformats.org/officeDocument/2006/relationships/slide" Target="slides/slide95.xml"/><Relationship Id="rId118" Type="http://schemas.openxmlformats.org/officeDocument/2006/relationships/slide" Target="slides/slide100.xml"/><Relationship Id="rId134" Type="http://schemas.openxmlformats.org/officeDocument/2006/relationships/slide" Target="slides/slide116.xml"/><Relationship Id="rId139" Type="http://schemas.openxmlformats.org/officeDocument/2006/relationships/slide" Target="slides/slide121.xml"/><Relationship Id="rId80" Type="http://schemas.openxmlformats.org/officeDocument/2006/relationships/slide" Target="slides/slide62.xml"/><Relationship Id="rId85" Type="http://schemas.openxmlformats.org/officeDocument/2006/relationships/slide" Target="slides/slide67.xml"/><Relationship Id="rId150" Type="http://schemas.openxmlformats.org/officeDocument/2006/relationships/slide" Target="slides/slide132.xml"/><Relationship Id="rId155" Type="http://schemas.openxmlformats.org/officeDocument/2006/relationships/slide" Target="slides/slide137.xml"/><Relationship Id="rId171" Type="http://schemas.openxmlformats.org/officeDocument/2006/relationships/notesMaster" Target="notesMasters/notesMaster1.xml"/><Relationship Id="rId176" Type="http://schemas.openxmlformats.org/officeDocument/2006/relationships/tableStyles" Target="tableStyle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5.xml"/><Relationship Id="rId38" Type="http://schemas.openxmlformats.org/officeDocument/2006/relationships/slide" Target="slides/slide20.xml"/><Relationship Id="rId59" Type="http://schemas.openxmlformats.org/officeDocument/2006/relationships/slide" Target="slides/slide41.xml"/><Relationship Id="rId103" Type="http://schemas.openxmlformats.org/officeDocument/2006/relationships/slide" Target="slides/slide85.xml"/><Relationship Id="rId108" Type="http://schemas.openxmlformats.org/officeDocument/2006/relationships/slide" Target="slides/slide90.xml"/><Relationship Id="rId124" Type="http://schemas.openxmlformats.org/officeDocument/2006/relationships/slide" Target="slides/slide106.xml"/><Relationship Id="rId129" Type="http://schemas.openxmlformats.org/officeDocument/2006/relationships/slide" Target="slides/slide111.xml"/><Relationship Id="rId54" Type="http://schemas.openxmlformats.org/officeDocument/2006/relationships/slide" Target="slides/slide36.xml"/><Relationship Id="rId70" Type="http://schemas.openxmlformats.org/officeDocument/2006/relationships/slide" Target="slides/slide52.xml"/><Relationship Id="rId75" Type="http://schemas.openxmlformats.org/officeDocument/2006/relationships/slide" Target="slides/slide57.xml"/><Relationship Id="rId91" Type="http://schemas.openxmlformats.org/officeDocument/2006/relationships/slide" Target="slides/slide73.xml"/><Relationship Id="rId96" Type="http://schemas.openxmlformats.org/officeDocument/2006/relationships/slide" Target="slides/slide78.xml"/><Relationship Id="rId140" Type="http://schemas.openxmlformats.org/officeDocument/2006/relationships/slide" Target="slides/slide122.xml"/><Relationship Id="rId145" Type="http://schemas.openxmlformats.org/officeDocument/2006/relationships/slide" Target="slides/slide127.xml"/><Relationship Id="rId161" Type="http://schemas.openxmlformats.org/officeDocument/2006/relationships/slide" Target="slides/slide143.xml"/><Relationship Id="rId166" Type="http://schemas.openxmlformats.org/officeDocument/2006/relationships/slide" Target="slides/slide14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5.xml"/><Relationship Id="rId28" Type="http://schemas.openxmlformats.org/officeDocument/2006/relationships/slide" Target="slides/slide10.xml"/><Relationship Id="rId49" Type="http://schemas.openxmlformats.org/officeDocument/2006/relationships/slide" Target="slides/slide31.xml"/><Relationship Id="rId114" Type="http://schemas.openxmlformats.org/officeDocument/2006/relationships/slide" Target="slides/slide96.xml"/><Relationship Id="rId119" Type="http://schemas.openxmlformats.org/officeDocument/2006/relationships/slide" Target="slides/slide101.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122" Type="http://schemas.openxmlformats.org/officeDocument/2006/relationships/slide" Target="slides/slide104.xml"/><Relationship Id="rId130" Type="http://schemas.openxmlformats.org/officeDocument/2006/relationships/slide" Target="slides/slide112.xml"/><Relationship Id="rId135" Type="http://schemas.openxmlformats.org/officeDocument/2006/relationships/slide" Target="slides/slide117.xml"/><Relationship Id="rId143" Type="http://schemas.openxmlformats.org/officeDocument/2006/relationships/slide" Target="slides/slide125.xml"/><Relationship Id="rId148" Type="http://schemas.openxmlformats.org/officeDocument/2006/relationships/slide" Target="slides/slide130.xml"/><Relationship Id="rId151" Type="http://schemas.openxmlformats.org/officeDocument/2006/relationships/slide" Target="slides/slide133.xml"/><Relationship Id="rId156" Type="http://schemas.openxmlformats.org/officeDocument/2006/relationships/slide" Target="slides/slide138.xml"/><Relationship Id="rId164" Type="http://schemas.openxmlformats.org/officeDocument/2006/relationships/slide" Target="slides/slide146.xml"/><Relationship Id="rId169" Type="http://schemas.openxmlformats.org/officeDocument/2006/relationships/slide" Target="slides/slide151.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handoutMaster" Target="handoutMasters/handoutMaster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109" Type="http://schemas.openxmlformats.org/officeDocument/2006/relationships/slide" Target="slides/slide9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120" Type="http://schemas.openxmlformats.org/officeDocument/2006/relationships/slide" Target="slides/slide102.xml"/><Relationship Id="rId125" Type="http://schemas.openxmlformats.org/officeDocument/2006/relationships/slide" Target="slides/slide107.xml"/><Relationship Id="rId141" Type="http://schemas.openxmlformats.org/officeDocument/2006/relationships/slide" Target="slides/slide123.xml"/><Relationship Id="rId146" Type="http://schemas.openxmlformats.org/officeDocument/2006/relationships/slide" Target="slides/slide128.xml"/><Relationship Id="rId167" Type="http://schemas.openxmlformats.org/officeDocument/2006/relationships/slide" Target="slides/slide149.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 Id="rId162" Type="http://schemas.openxmlformats.org/officeDocument/2006/relationships/slide" Target="slides/slide144.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slide" Target="slides/slide92.xml"/><Relationship Id="rId115" Type="http://schemas.openxmlformats.org/officeDocument/2006/relationships/slide" Target="slides/slide97.xml"/><Relationship Id="rId131" Type="http://schemas.openxmlformats.org/officeDocument/2006/relationships/slide" Target="slides/slide113.xml"/><Relationship Id="rId136" Type="http://schemas.openxmlformats.org/officeDocument/2006/relationships/slide" Target="slides/slide118.xml"/><Relationship Id="rId157" Type="http://schemas.openxmlformats.org/officeDocument/2006/relationships/slide" Target="slides/slide139.xml"/><Relationship Id="rId61" Type="http://schemas.openxmlformats.org/officeDocument/2006/relationships/slide" Target="slides/slide43.xml"/><Relationship Id="rId82" Type="http://schemas.openxmlformats.org/officeDocument/2006/relationships/slide" Target="slides/slide64.xml"/><Relationship Id="rId152" Type="http://schemas.openxmlformats.org/officeDocument/2006/relationships/slide" Target="slides/slide134.xml"/><Relationship Id="rId173" Type="http://schemas.openxmlformats.org/officeDocument/2006/relationships/presProps" Target="presProps.xml"/><Relationship Id="rId19" Type="http://schemas.openxmlformats.org/officeDocument/2006/relationships/slide" Target="slides/slide1.xml"/><Relationship Id="rId14" Type="http://schemas.openxmlformats.org/officeDocument/2006/relationships/slideMaster" Target="slideMasters/slideMaster14.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126" Type="http://schemas.openxmlformats.org/officeDocument/2006/relationships/slide" Target="slides/slide108.xml"/><Relationship Id="rId147" Type="http://schemas.openxmlformats.org/officeDocument/2006/relationships/slide" Target="slides/slide129.xml"/><Relationship Id="rId168" Type="http://schemas.openxmlformats.org/officeDocument/2006/relationships/slide" Target="slides/slide150.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slide" Target="slides/slide75.xml"/><Relationship Id="rId98" Type="http://schemas.openxmlformats.org/officeDocument/2006/relationships/slide" Target="slides/slide80.xml"/><Relationship Id="rId121" Type="http://schemas.openxmlformats.org/officeDocument/2006/relationships/slide" Target="slides/slide103.xml"/><Relationship Id="rId142" Type="http://schemas.openxmlformats.org/officeDocument/2006/relationships/slide" Target="slides/slide124.xml"/><Relationship Id="rId163" Type="http://schemas.openxmlformats.org/officeDocument/2006/relationships/slide" Target="slides/slide145.xml"/><Relationship Id="rId3" Type="http://schemas.openxmlformats.org/officeDocument/2006/relationships/slideMaster" Target="slideMasters/slideMaster3.xml"/><Relationship Id="rId25" Type="http://schemas.openxmlformats.org/officeDocument/2006/relationships/slide" Target="slides/slide7.xml"/><Relationship Id="rId46" Type="http://schemas.openxmlformats.org/officeDocument/2006/relationships/slide" Target="slides/slide28.xml"/><Relationship Id="rId67" Type="http://schemas.openxmlformats.org/officeDocument/2006/relationships/slide" Target="slides/slide49.xml"/><Relationship Id="rId116" Type="http://schemas.openxmlformats.org/officeDocument/2006/relationships/slide" Target="slides/slide98.xml"/><Relationship Id="rId137" Type="http://schemas.openxmlformats.org/officeDocument/2006/relationships/slide" Target="slides/slide119.xml"/><Relationship Id="rId158" Type="http://schemas.openxmlformats.org/officeDocument/2006/relationships/slide" Target="slides/slide140.xml"/><Relationship Id="rId20" Type="http://schemas.openxmlformats.org/officeDocument/2006/relationships/slide" Target="slides/slide2.xml"/><Relationship Id="rId41" Type="http://schemas.openxmlformats.org/officeDocument/2006/relationships/slide" Target="slides/slide23.xml"/><Relationship Id="rId62" Type="http://schemas.openxmlformats.org/officeDocument/2006/relationships/slide" Target="slides/slide44.xml"/><Relationship Id="rId83" Type="http://schemas.openxmlformats.org/officeDocument/2006/relationships/slide" Target="slides/slide65.xml"/><Relationship Id="rId88" Type="http://schemas.openxmlformats.org/officeDocument/2006/relationships/slide" Target="slides/slide70.xml"/><Relationship Id="rId111" Type="http://schemas.openxmlformats.org/officeDocument/2006/relationships/slide" Target="slides/slide93.xml"/><Relationship Id="rId132" Type="http://schemas.openxmlformats.org/officeDocument/2006/relationships/slide" Target="slides/slide114.xml"/><Relationship Id="rId153" Type="http://schemas.openxmlformats.org/officeDocument/2006/relationships/slide" Target="slides/slide135.xml"/><Relationship Id="rId174"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 Target="slides/slide18.xml"/><Relationship Id="rId57" Type="http://schemas.openxmlformats.org/officeDocument/2006/relationships/slide" Target="slides/slide39.xml"/><Relationship Id="rId106" Type="http://schemas.openxmlformats.org/officeDocument/2006/relationships/slide" Target="slides/slide88.xml"/><Relationship Id="rId127" Type="http://schemas.openxmlformats.org/officeDocument/2006/relationships/slide" Target="slides/slide10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image" Target="../media/image5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i="0" baseline="0">
                <a:solidFill>
                  <a:schemeClr val="tx1"/>
                </a:solidFill>
                <a:latin typeface="Times New Roman" pitchFamily="18" charset="0"/>
                <a:ea typeface="新細明體" pitchFamily="18" charset="-120"/>
              </a:defRPr>
            </a:lvl1pPr>
          </a:lstStyle>
          <a:p>
            <a:pPr>
              <a:defRPr/>
            </a:pPr>
            <a:r>
              <a:rPr lang="zh-TW" altLang="en-US"/>
              <a:t>中華回教博愛社屬校發展日</a:t>
            </a:r>
            <a:endParaRPr lang="en-US" altLang="zh-TW"/>
          </a:p>
        </p:txBody>
      </p:sp>
      <p:sp>
        <p:nvSpPr>
          <p:cNvPr id="48131" name="Rectangle 3"/>
          <p:cNvSpPr>
            <a:spLocks noGrp="1" noChangeArrowheads="1"/>
          </p:cNvSpPr>
          <p:nvPr>
            <p:ph type="dt" sz="quarter" idx="1"/>
          </p:nvPr>
        </p:nvSpPr>
        <p:spPr bwMode="auto">
          <a:xfrm>
            <a:off x="5180013"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i="0" baseline="0">
                <a:solidFill>
                  <a:schemeClr val="tx1"/>
                </a:solidFill>
                <a:latin typeface="Times New Roman" pitchFamily="18" charset="0"/>
                <a:ea typeface="新細明體" pitchFamily="18" charset="-120"/>
              </a:defRPr>
            </a:lvl1pPr>
          </a:lstStyle>
          <a:p>
            <a:pPr>
              <a:defRPr/>
            </a:pPr>
            <a:r>
              <a:rPr lang="en-US" altLang="zh-TW"/>
              <a:t>2011.09.01 </a:t>
            </a:r>
          </a:p>
          <a:p>
            <a:pPr>
              <a:defRPr/>
            </a:pPr>
            <a:endParaRPr lang="en-US" altLang="zh-TW"/>
          </a:p>
        </p:txBody>
      </p:sp>
      <p:sp>
        <p:nvSpPr>
          <p:cNvPr id="48132" name="Rectangle 4"/>
          <p:cNvSpPr>
            <a:spLocks noGrp="1" noChangeArrowheads="1"/>
          </p:cNvSpPr>
          <p:nvPr>
            <p:ph type="ftr" sz="quarter" idx="2"/>
          </p:nvPr>
        </p:nvSpPr>
        <p:spPr bwMode="auto">
          <a:xfrm>
            <a:off x="0"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i="0" baseline="0">
                <a:solidFill>
                  <a:schemeClr val="tx1"/>
                </a:solidFill>
                <a:latin typeface="Times New Roman" pitchFamily="18" charset="0"/>
                <a:ea typeface="新細明體" pitchFamily="18" charset="-120"/>
              </a:defRPr>
            </a:lvl1pPr>
          </a:lstStyle>
          <a:p>
            <a:pPr>
              <a:defRPr/>
            </a:pPr>
            <a:endParaRPr lang="en-US" altLang="zh-TW"/>
          </a:p>
        </p:txBody>
      </p:sp>
      <p:sp>
        <p:nvSpPr>
          <p:cNvPr id="48133" name="Rectangle 5"/>
          <p:cNvSpPr>
            <a:spLocks noGrp="1" noChangeArrowheads="1"/>
          </p:cNvSpPr>
          <p:nvPr>
            <p:ph type="sldNum" sz="quarter" idx="3"/>
          </p:nvPr>
        </p:nvSpPr>
        <p:spPr bwMode="auto">
          <a:xfrm>
            <a:off x="5180013"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i="0" baseline="0">
                <a:solidFill>
                  <a:schemeClr val="tx1"/>
                </a:solidFill>
                <a:latin typeface="Times New Roman" pitchFamily="18" charset="0"/>
                <a:ea typeface="新細明體" pitchFamily="18" charset="-120"/>
              </a:defRPr>
            </a:lvl1pPr>
          </a:lstStyle>
          <a:p>
            <a:pPr>
              <a:defRPr/>
            </a:pPr>
            <a:fld id="{407C1CC5-4F52-4F97-BBA5-1B4150CC9EA9}" type="slidenum">
              <a:rPr lang="en-US" altLang="zh-TW"/>
              <a:pPr>
                <a:defRPr/>
              </a:pPr>
              <a:t>‹#›</a:t>
            </a:fld>
            <a:endParaRPr lang="en-US" altLang="zh-TW"/>
          </a:p>
        </p:txBody>
      </p:sp>
    </p:spTree>
    <p:extLst>
      <p:ext uri="{BB962C8B-B14F-4D97-AF65-F5344CB8AC3E}">
        <p14:creationId xmlns:p14="http://schemas.microsoft.com/office/powerpoint/2010/main" val="41933592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i="0" baseline="0">
                <a:solidFill>
                  <a:schemeClr val="tx1"/>
                </a:solidFill>
                <a:latin typeface="Times New Roman" pitchFamily="18" charset="0"/>
                <a:ea typeface="新細明體" pitchFamily="18" charset="-120"/>
              </a:defRPr>
            </a:lvl1pPr>
          </a:lstStyle>
          <a:p>
            <a:pPr>
              <a:defRPr/>
            </a:pPr>
            <a:endParaRPr lang="en-US" altLang="zh-TW"/>
          </a:p>
        </p:txBody>
      </p:sp>
      <p:sp>
        <p:nvSpPr>
          <p:cNvPr id="4099" name="Rectangle 3"/>
          <p:cNvSpPr>
            <a:spLocks noGrp="1" noChangeArrowheads="1"/>
          </p:cNvSpPr>
          <p:nvPr>
            <p:ph type="dt" idx="1"/>
          </p:nvPr>
        </p:nvSpPr>
        <p:spPr bwMode="auto">
          <a:xfrm>
            <a:off x="518160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i="0" baseline="0">
                <a:solidFill>
                  <a:schemeClr val="tx1"/>
                </a:solidFill>
                <a:latin typeface="Times New Roman" pitchFamily="18" charset="0"/>
                <a:ea typeface="新細明體" pitchFamily="18" charset="-120"/>
              </a:defRPr>
            </a:lvl1pPr>
          </a:lstStyle>
          <a:p>
            <a:pPr>
              <a:defRPr/>
            </a:pPr>
            <a:endParaRPr lang="en-US" altLang="zh-TW"/>
          </a:p>
        </p:txBody>
      </p:sp>
      <p:sp>
        <p:nvSpPr>
          <p:cNvPr id="205828" name="Rectangle 4"/>
          <p:cNvSpPr>
            <a:spLocks noGrp="1" noRot="1" noChangeAspect="1" noChangeArrowheads="1" noTextEdit="1"/>
          </p:cNvSpPr>
          <p:nvPr>
            <p:ph type="sldImg" idx="2"/>
          </p:nvPr>
        </p:nvSpPr>
        <p:spPr bwMode="auto">
          <a:xfrm>
            <a:off x="2857500" y="514350"/>
            <a:ext cx="3429000" cy="257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1219200" y="3257550"/>
            <a:ext cx="6705600" cy="3086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noProof="0" smtClean="0"/>
              <a:t>按一下以編輯母片</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4102" name="Rectangle 6"/>
          <p:cNvSpPr>
            <a:spLocks noGrp="1" noChangeArrowheads="1"/>
          </p:cNvSpPr>
          <p:nvPr>
            <p:ph type="ftr" sz="quarter" idx="4"/>
          </p:nvPr>
        </p:nvSpPr>
        <p:spPr bwMode="auto">
          <a:xfrm>
            <a:off x="0" y="651510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i="0" baseline="0">
                <a:solidFill>
                  <a:schemeClr val="tx1"/>
                </a:solidFill>
                <a:latin typeface="Times New Roman" pitchFamily="18" charset="0"/>
                <a:ea typeface="新細明體" pitchFamily="18" charset="-120"/>
              </a:defRPr>
            </a:lvl1pPr>
          </a:lstStyle>
          <a:p>
            <a:pPr>
              <a:defRPr/>
            </a:pPr>
            <a:endParaRPr lang="en-US" altLang="zh-TW"/>
          </a:p>
        </p:txBody>
      </p:sp>
      <p:sp>
        <p:nvSpPr>
          <p:cNvPr id="4103" name="Rectangle 7"/>
          <p:cNvSpPr>
            <a:spLocks noGrp="1" noChangeArrowheads="1"/>
          </p:cNvSpPr>
          <p:nvPr>
            <p:ph type="sldNum" sz="quarter" idx="5"/>
          </p:nvPr>
        </p:nvSpPr>
        <p:spPr bwMode="auto">
          <a:xfrm>
            <a:off x="5181600" y="651510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i="0" baseline="0">
                <a:solidFill>
                  <a:schemeClr val="tx1"/>
                </a:solidFill>
                <a:latin typeface="Times New Roman" pitchFamily="18" charset="0"/>
                <a:ea typeface="新細明體" pitchFamily="18" charset="-120"/>
              </a:defRPr>
            </a:lvl1pPr>
          </a:lstStyle>
          <a:p>
            <a:pPr>
              <a:defRPr/>
            </a:pPr>
            <a:fld id="{DF0A27C7-AD8C-47C2-BA20-BCC0E310BCB9}" type="slidenum">
              <a:rPr lang="en-US" altLang="zh-TW"/>
              <a:pPr>
                <a:defRPr/>
              </a:pPr>
              <a:t>‹#›</a:t>
            </a:fld>
            <a:endParaRPr lang="en-US" altLang="zh-TW"/>
          </a:p>
        </p:txBody>
      </p:sp>
    </p:spTree>
    <p:extLst>
      <p:ext uri="{BB962C8B-B14F-4D97-AF65-F5344CB8AC3E}">
        <p14:creationId xmlns:p14="http://schemas.microsoft.com/office/powerpoint/2010/main" val="37699871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en.wikipedia.org/wiki/Tabula_Rogeriana" TargetMode="External"/><Relationship Id="rId2" Type="http://schemas.openxmlformats.org/officeDocument/2006/relationships/slide" Target="../slides/slide90.xml"/><Relationship Id="rId1" Type="http://schemas.openxmlformats.org/officeDocument/2006/relationships/notesMaster" Target="../notesMasters/notesMaster1.xml"/><Relationship Id="rId5" Type="http://schemas.openxmlformats.org/officeDocument/2006/relationships/hyperlink" Target="http://en.wikipedia.org/wiki/Muhammad_al-Idrisi" TargetMode="External"/><Relationship Id="rId4" Type="http://schemas.openxmlformats.org/officeDocument/2006/relationships/hyperlink" Target="http://en.wikipedia.org/wiki/Early_world_maps"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3156E849-3F36-4DE2-8094-D81BCFC51CFC}" type="slidenum">
              <a:rPr lang="en-US" altLang="zh-TW" sz="1200" i="0" baseline="0" smtClean="0">
                <a:solidFill>
                  <a:schemeClr val="tx1"/>
                </a:solidFill>
                <a:latin typeface="Times New Roman" pitchFamily="18" charset="0"/>
              </a:rPr>
              <a:pPr eaLnBrk="1" hangingPunct="1"/>
              <a:t>1</a:t>
            </a:fld>
            <a:endParaRPr lang="en-US" altLang="zh-TW" sz="1200" i="0" baseline="0" smtClean="0">
              <a:solidFill>
                <a:schemeClr val="tx1"/>
              </a:solidFill>
              <a:latin typeface="Times New Roman" pitchFamily="18" charset="0"/>
            </a:endParaRPr>
          </a:p>
        </p:txBody>
      </p:sp>
      <p:sp>
        <p:nvSpPr>
          <p:cNvPr id="206851" name="Rectangle 2"/>
          <p:cNvSpPr>
            <a:spLocks noGrp="1" noRot="1" noChangeAspect="1" noChangeArrowheads="1" noTextEdit="1"/>
          </p:cNvSpPr>
          <p:nvPr>
            <p:ph type="sldImg"/>
          </p:nvPr>
        </p:nvSpPr>
        <p:spPr>
          <a:xfrm>
            <a:off x="2859088" y="514350"/>
            <a:ext cx="3425825" cy="2570163"/>
          </a:xfrm>
          <a:solidFill>
            <a:srgbClr val="FFFFFF"/>
          </a:solidFill>
          <a:ln/>
        </p:spPr>
      </p:sp>
      <p:sp>
        <p:nvSpPr>
          <p:cNvPr id="206852" name="Rectangle 3"/>
          <p:cNvSpPr>
            <a:spLocks noGrp="1" noChangeArrowheads="1"/>
          </p:cNvSpPr>
          <p:nvPr>
            <p:ph type="body" idx="1"/>
          </p:nvPr>
        </p:nvSpPr>
        <p:spPr>
          <a:xfrm>
            <a:off x="914400" y="3259138"/>
            <a:ext cx="7315200" cy="3084512"/>
          </a:xfrm>
          <a:solidFill>
            <a:srgbClr val="FFFFFF"/>
          </a:solidFill>
          <a:ln>
            <a:solidFill>
              <a:srgbClr val="000000"/>
            </a:solidFill>
          </a:ln>
        </p:spPr>
        <p:txBody>
          <a:bodyPr/>
          <a:lstStyle/>
          <a:p>
            <a:pPr eaLnBrk="1" hangingPunct="1"/>
            <a:endParaRPr lang="en-US" smtClean="0"/>
          </a:p>
        </p:txBody>
      </p:sp>
    </p:spTree>
    <p:extLst>
      <p:ext uri="{BB962C8B-B14F-4D97-AF65-F5344CB8AC3E}">
        <p14:creationId xmlns:p14="http://schemas.microsoft.com/office/powerpoint/2010/main" val="2533749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72B42A4A-9074-497A-A1B4-0910AFFA8540}" type="slidenum">
              <a:rPr lang="en-US" altLang="zh-TW" sz="1200" i="0" baseline="0" smtClean="0">
                <a:solidFill>
                  <a:schemeClr val="tx1"/>
                </a:solidFill>
                <a:latin typeface="Times New Roman" pitchFamily="18" charset="0"/>
              </a:rPr>
              <a:pPr eaLnBrk="1" hangingPunct="1"/>
              <a:t>16</a:t>
            </a:fld>
            <a:endParaRPr lang="en-US" altLang="zh-TW" sz="1200" i="0" baseline="0" smtClean="0">
              <a:solidFill>
                <a:schemeClr val="tx1"/>
              </a:solidFill>
              <a:latin typeface="Times New Roman" pitchFamily="18" charset="0"/>
            </a:endParaRPr>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xfrm>
            <a:off x="914400" y="3257550"/>
            <a:ext cx="73152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12386812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92736958-BFD5-4E3A-9B67-6A6FAE772119}" type="slidenum">
              <a:rPr lang="en-US" altLang="zh-TW" sz="1200" i="0" baseline="0" smtClean="0">
                <a:solidFill>
                  <a:schemeClr val="tx1"/>
                </a:solidFill>
                <a:latin typeface="Times New Roman" pitchFamily="18" charset="0"/>
              </a:rPr>
              <a:pPr eaLnBrk="1" hangingPunct="1"/>
              <a:t>149</a:t>
            </a:fld>
            <a:endParaRPr lang="en-US" altLang="zh-TW" sz="1200" i="0" baseline="0" smtClean="0">
              <a:solidFill>
                <a:schemeClr val="tx1"/>
              </a:solidFill>
              <a:latin typeface="Times New Roman" pitchFamily="18" charset="0"/>
            </a:endParaRPr>
          </a:p>
        </p:txBody>
      </p:sp>
      <p:sp>
        <p:nvSpPr>
          <p:cNvPr id="321539" name="Rectangle 2"/>
          <p:cNvSpPr>
            <a:spLocks noGrp="1" noRot="1" noChangeAspect="1" noChangeArrowheads="1" noTextEdit="1"/>
          </p:cNvSpPr>
          <p:nvPr>
            <p:ph type="sldImg"/>
          </p:nvPr>
        </p:nvSpPr>
        <p:spPr>
          <a:ln/>
        </p:spPr>
      </p:sp>
      <p:sp>
        <p:nvSpPr>
          <p:cNvPr id="321540" name="Rectangle 3"/>
          <p:cNvSpPr>
            <a:spLocks noGrp="1" noChangeArrowheads="1"/>
          </p:cNvSpPr>
          <p:nvPr>
            <p:ph type="body" idx="1"/>
          </p:nvPr>
        </p:nvSpPr>
        <p:spPr>
          <a:xfrm>
            <a:off x="914400" y="3257550"/>
            <a:ext cx="73152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78616590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F4EA2BA1-24F2-4877-92A7-4EE58BA5437A}" type="slidenum">
              <a:rPr lang="en-US" altLang="zh-TW" sz="1200" i="0" baseline="0" smtClean="0">
                <a:solidFill>
                  <a:schemeClr val="tx1"/>
                </a:solidFill>
                <a:latin typeface="Times New Roman" pitchFamily="18" charset="0"/>
              </a:rPr>
              <a:pPr eaLnBrk="1" hangingPunct="1"/>
              <a:t>150</a:t>
            </a:fld>
            <a:endParaRPr lang="en-US" altLang="zh-TW" sz="1200" i="0" baseline="0" smtClean="0">
              <a:solidFill>
                <a:schemeClr val="tx1"/>
              </a:solidFill>
              <a:latin typeface="Times New Roman" pitchFamily="18" charset="0"/>
            </a:endParaRPr>
          </a:p>
        </p:txBody>
      </p:sp>
      <p:sp>
        <p:nvSpPr>
          <p:cNvPr id="322563" name="Rectangle 2"/>
          <p:cNvSpPr>
            <a:spLocks noGrp="1" noRot="1" noChangeAspect="1" noChangeArrowheads="1" noTextEdit="1"/>
          </p:cNvSpPr>
          <p:nvPr>
            <p:ph type="sldImg"/>
          </p:nvPr>
        </p:nvSpPr>
        <p:spPr>
          <a:ln/>
        </p:spPr>
      </p:sp>
      <p:sp>
        <p:nvSpPr>
          <p:cNvPr id="322564" name="Rectangle 3"/>
          <p:cNvSpPr>
            <a:spLocks noGrp="1" noChangeArrowheads="1"/>
          </p:cNvSpPr>
          <p:nvPr>
            <p:ph type="body" idx="1"/>
          </p:nvPr>
        </p:nvSpPr>
        <p:spPr>
          <a:xfrm>
            <a:off x="914400" y="3257550"/>
            <a:ext cx="73152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49834230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613B87FC-7A6B-45D1-8277-EC31315CB2E3}" type="slidenum">
              <a:rPr lang="en-US" altLang="zh-TW" sz="1200" i="0" baseline="0" smtClean="0">
                <a:solidFill>
                  <a:schemeClr val="tx1"/>
                </a:solidFill>
                <a:latin typeface="Times New Roman" pitchFamily="18" charset="0"/>
              </a:rPr>
              <a:pPr eaLnBrk="1" hangingPunct="1"/>
              <a:t>151</a:t>
            </a:fld>
            <a:endParaRPr lang="en-US" altLang="zh-TW" sz="1200" i="0" baseline="0" smtClean="0">
              <a:solidFill>
                <a:schemeClr val="tx1"/>
              </a:solidFill>
              <a:latin typeface="Times New Roman" pitchFamily="18" charset="0"/>
            </a:endParaRPr>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0648090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BBBC14B7-2284-43EC-A662-C924D98F2666}" type="slidenum">
              <a:rPr lang="en-US" altLang="zh-TW" sz="1200" i="0" baseline="0" smtClean="0">
                <a:solidFill>
                  <a:schemeClr val="tx1"/>
                </a:solidFill>
                <a:latin typeface="Times New Roman" pitchFamily="18" charset="0"/>
              </a:rPr>
              <a:pPr eaLnBrk="1" hangingPunct="1"/>
              <a:t>152</a:t>
            </a:fld>
            <a:endParaRPr lang="en-US" altLang="zh-TW" sz="1200" i="0" baseline="0" smtClean="0">
              <a:solidFill>
                <a:schemeClr val="tx1"/>
              </a:solidFill>
              <a:latin typeface="Times New Roman" pitchFamily="18" charset="0"/>
            </a:endParaRPr>
          </a:p>
        </p:txBody>
      </p:sp>
      <p:sp>
        <p:nvSpPr>
          <p:cNvPr id="326659" name="Rectangle 2"/>
          <p:cNvSpPr>
            <a:spLocks noGrp="1" noRot="1" noChangeAspect="1" noChangeArrowheads="1" noTextEdit="1"/>
          </p:cNvSpPr>
          <p:nvPr>
            <p:ph type="sldImg"/>
          </p:nvPr>
        </p:nvSpPr>
        <p:spPr>
          <a:ln/>
        </p:spPr>
      </p:sp>
      <p:sp>
        <p:nvSpPr>
          <p:cNvPr id="326660" name="Rectangle 3"/>
          <p:cNvSpPr>
            <a:spLocks noGrp="1" noChangeArrowheads="1"/>
          </p:cNvSpPr>
          <p:nvPr>
            <p:ph type="body" idx="1"/>
          </p:nvPr>
        </p:nvSpPr>
        <p:spPr>
          <a:xfrm>
            <a:off x="914400" y="3257550"/>
            <a:ext cx="73152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729683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112EF420-D1E8-422C-843B-73C790539D81}" type="slidenum">
              <a:rPr lang="en-US" altLang="zh-TW" sz="1200" i="0" baseline="0" smtClean="0">
                <a:solidFill>
                  <a:prstClr val="black"/>
                </a:solidFill>
                <a:latin typeface="Times New Roman" pitchFamily="18" charset="0"/>
              </a:rPr>
              <a:pPr eaLnBrk="1" hangingPunct="1"/>
              <a:t>17</a:t>
            </a:fld>
            <a:endParaRPr lang="en-US" altLang="zh-TW" sz="1200" i="0" baseline="0" smtClean="0">
              <a:solidFill>
                <a:prstClr val="black"/>
              </a:solidFill>
              <a:latin typeface="Times New Roman" pitchFamily="18" charset="0"/>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xfrm>
            <a:off x="914400" y="3257550"/>
            <a:ext cx="73152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504617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13A2926F-30D4-4858-B75C-329B5EC1292A}" type="slidenum">
              <a:rPr lang="en-US" altLang="zh-TW" sz="1200" i="0" baseline="0" smtClean="0">
                <a:solidFill>
                  <a:schemeClr val="tx1"/>
                </a:solidFill>
                <a:latin typeface="Times New Roman" pitchFamily="18" charset="0"/>
              </a:rPr>
              <a:pPr eaLnBrk="1" hangingPunct="1"/>
              <a:t>19</a:t>
            </a:fld>
            <a:endParaRPr lang="en-US" altLang="zh-TW" sz="1200" i="0" baseline="0" smtClean="0">
              <a:solidFill>
                <a:schemeClr val="tx1"/>
              </a:solidFill>
              <a:latin typeface="Times New Roman" pitchFamily="18" charset="0"/>
            </a:endParaRPr>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176058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31D0BC0D-65FE-4616-8BEA-2D84FDCC8EC7}" type="slidenum">
              <a:rPr lang="en-US" altLang="zh-TW" sz="1200" i="0" baseline="0" smtClean="0">
                <a:solidFill>
                  <a:prstClr val="black"/>
                </a:solidFill>
                <a:latin typeface="Times New Roman" pitchFamily="18" charset="0"/>
              </a:rPr>
              <a:pPr eaLnBrk="1" hangingPunct="1"/>
              <a:t>26</a:t>
            </a:fld>
            <a:endParaRPr lang="en-US" altLang="zh-TW" sz="1200" i="0" baseline="0" smtClean="0">
              <a:solidFill>
                <a:prstClr val="black"/>
              </a:solidFill>
              <a:latin typeface="Times New Roman" pitchFamily="18" charset="0"/>
            </a:endParaRPr>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xfrm>
            <a:off x="914400" y="3257550"/>
            <a:ext cx="73152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275184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1F62C7B4-03BD-4EEB-B8E0-E49D77271518}" type="slidenum">
              <a:rPr lang="en-US" altLang="zh-TW" sz="1200" i="0" baseline="0" smtClean="0">
                <a:solidFill>
                  <a:schemeClr val="tx1"/>
                </a:solidFill>
                <a:latin typeface="Times New Roman" pitchFamily="18" charset="0"/>
              </a:rPr>
              <a:pPr eaLnBrk="1" hangingPunct="1"/>
              <a:t>29</a:t>
            </a:fld>
            <a:endParaRPr lang="en-US" altLang="zh-TW" sz="1200" i="0" baseline="0" smtClean="0">
              <a:solidFill>
                <a:schemeClr val="tx1"/>
              </a:solidFill>
              <a:latin typeface="Times New Roman" pitchFamily="18" charset="0"/>
            </a:endParaRPr>
          </a:p>
        </p:txBody>
      </p:sp>
      <p:sp>
        <p:nvSpPr>
          <p:cNvPr id="28673" name="Rectangle 7"/>
          <p:cNvSpPr txBox="1">
            <a:spLocks noGrp="1" noChangeArrowheads="1"/>
          </p:cNvSpPr>
          <p:nvPr/>
        </p:nvSpPr>
        <p:spPr bwMode="auto">
          <a:xfrm>
            <a:off x="5180013" y="6513513"/>
            <a:ext cx="3962400" cy="342900"/>
          </a:xfrm>
          <a:prstGeom prst="rect">
            <a:avLst/>
          </a:prstGeom>
          <a:noFill/>
          <a:ln>
            <a:miter lim="800000"/>
            <a:headEnd/>
            <a:tailEnd/>
          </a:ln>
        </p:spPr>
        <p:txBody>
          <a:bodyPr anchor="b"/>
          <a:lstStyle/>
          <a:p>
            <a:pPr algn="r">
              <a:defRPr/>
            </a:pPr>
            <a:fld id="{A325B00D-2722-478F-B6D5-0BBDA16618D3}" type="slidenum">
              <a:rPr kumimoji="0" lang="en-US" altLang="zh-TW" sz="1200" i="0" baseline="0">
                <a:solidFill>
                  <a:schemeClr val="tx1"/>
                </a:solidFill>
                <a:latin typeface="Arial" charset="0"/>
                <a:ea typeface="+mn-ea"/>
                <a:cs typeface="Arial" charset="0"/>
              </a:rPr>
              <a:pPr algn="r">
                <a:defRPr/>
              </a:pPr>
              <a:t>29</a:t>
            </a:fld>
            <a:endParaRPr kumimoji="0" lang="en-US" altLang="zh-TW" sz="1200" i="0" baseline="0">
              <a:solidFill>
                <a:schemeClr val="tx1"/>
              </a:solidFill>
              <a:latin typeface="Arial" charset="0"/>
              <a:ea typeface="+mn-ea"/>
              <a:cs typeface="Arial" charset="0"/>
            </a:endParaRPr>
          </a:p>
        </p:txBody>
      </p:sp>
      <p:sp>
        <p:nvSpPr>
          <p:cNvPr id="226308" name="Rectangle 2"/>
          <p:cNvSpPr>
            <a:spLocks noGrp="1" noRot="1" noChangeAspect="1" noChangeArrowheads="1" noTextEdit="1"/>
          </p:cNvSpPr>
          <p:nvPr>
            <p:ph type="sldImg"/>
          </p:nvPr>
        </p:nvSpPr>
        <p:spPr>
          <a:ln/>
        </p:spPr>
      </p:sp>
      <p:sp>
        <p:nvSpPr>
          <p:cNvPr id="226309" name="Rectangle 3"/>
          <p:cNvSpPr>
            <a:spLocks noGrp="1" noChangeArrowheads="1"/>
          </p:cNvSpPr>
          <p:nvPr>
            <p:ph type="body" idx="1"/>
          </p:nvPr>
        </p:nvSpPr>
        <p:spPr>
          <a:xfrm>
            <a:off x="914400" y="3257550"/>
            <a:ext cx="73152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207185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83906DA1-509D-464A-929A-9DF85ADA3FD0}" type="slidenum">
              <a:rPr lang="en-US" altLang="zh-TW" sz="1200" i="0" baseline="0" smtClean="0">
                <a:solidFill>
                  <a:schemeClr val="tx1"/>
                </a:solidFill>
                <a:latin typeface="Times New Roman" pitchFamily="18" charset="0"/>
              </a:rPr>
              <a:pPr eaLnBrk="1" hangingPunct="1"/>
              <a:t>30</a:t>
            </a:fld>
            <a:endParaRPr lang="en-US" altLang="zh-TW" sz="1200" i="0" baseline="0" smtClean="0">
              <a:solidFill>
                <a:schemeClr val="tx1"/>
              </a:solidFill>
              <a:latin typeface="Times New Roman" pitchFamily="18" charset="0"/>
            </a:endParaRPr>
          </a:p>
        </p:txBody>
      </p:sp>
      <p:sp>
        <p:nvSpPr>
          <p:cNvPr id="28673" name="Rectangle 7"/>
          <p:cNvSpPr txBox="1">
            <a:spLocks noGrp="1" noChangeArrowheads="1"/>
          </p:cNvSpPr>
          <p:nvPr/>
        </p:nvSpPr>
        <p:spPr bwMode="auto">
          <a:xfrm>
            <a:off x="5180013" y="6513513"/>
            <a:ext cx="3962400" cy="342900"/>
          </a:xfrm>
          <a:prstGeom prst="rect">
            <a:avLst/>
          </a:prstGeom>
          <a:noFill/>
          <a:ln>
            <a:miter lim="800000"/>
            <a:headEnd/>
            <a:tailEnd/>
          </a:ln>
        </p:spPr>
        <p:txBody>
          <a:bodyPr anchor="b"/>
          <a:lstStyle/>
          <a:p>
            <a:pPr algn="r">
              <a:defRPr/>
            </a:pPr>
            <a:fld id="{24FC875F-5D70-402D-98A0-FADB5D66DBDE}" type="slidenum">
              <a:rPr kumimoji="0" lang="en-US" altLang="zh-TW" sz="1200" i="0" baseline="0">
                <a:solidFill>
                  <a:schemeClr val="tx1"/>
                </a:solidFill>
                <a:latin typeface="Arial" charset="0"/>
                <a:ea typeface="+mn-ea"/>
                <a:cs typeface="Arial" charset="0"/>
              </a:rPr>
              <a:pPr algn="r">
                <a:defRPr/>
              </a:pPr>
              <a:t>30</a:t>
            </a:fld>
            <a:endParaRPr kumimoji="0" lang="en-US" altLang="zh-TW" sz="1200" i="0" baseline="0">
              <a:solidFill>
                <a:schemeClr val="tx1"/>
              </a:solidFill>
              <a:latin typeface="Arial" charset="0"/>
              <a:ea typeface="+mn-ea"/>
              <a:cs typeface="Arial" charset="0"/>
            </a:endParaRPr>
          </a:p>
        </p:txBody>
      </p:sp>
      <p:sp>
        <p:nvSpPr>
          <p:cNvPr id="227332" name="Rectangle 2"/>
          <p:cNvSpPr>
            <a:spLocks noGrp="1" noRot="1" noChangeAspect="1" noChangeArrowheads="1" noTextEdit="1"/>
          </p:cNvSpPr>
          <p:nvPr>
            <p:ph type="sldImg"/>
          </p:nvPr>
        </p:nvSpPr>
        <p:spPr>
          <a:ln/>
        </p:spPr>
      </p:sp>
      <p:sp>
        <p:nvSpPr>
          <p:cNvPr id="227333" name="Rectangle 3"/>
          <p:cNvSpPr>
            <a:spLocks noGrp="1" noChangeArrowheads="1"/>
          </p:cNvSpPr>
          <p:nvPr>
            <p:ph type="body" idx="1"/>
          </p:nvPr>
        </p:nvSpPr>
        <p:spPr>
          <a:xfrm>
            <a:off x="914400" y="3257550"/>
            <a:ext cx="73152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676482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C6D2A897-FAD9-4818-83C2-9C1AB79F1EDB}" type="slidenum">
              <a:rPr lang="en-US" altLang="zh-TW" sz="1200" i="0" baseline="0" smtClean="0">
                <a:solidFill>
                  <a:schemeClr val="tx1"/>
                </a:solidFill>
                <a:latin typeface="Times New Roman" pitchFamily="18" charset="0"/>
              </a:rPr>
              <a:pPr eaLnBrk="1" hangingPunct="1"/>
              <a:t>31</a:t>
            </a:fld>
            <a:endParaRPr lang="en-US" altLang="zh-TW" sz="1200" i="0" baseline="0" smtClean="0">
              <a:solidFill>
                <a:schemeClr val="tx1"/>
              </a:solidFill>
              <a:latin typeface="Times New Roman" pitchFamily="18" charset="0"/>
            </a:endParaRPr>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292608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BFF94106-AA8F-4533-B2C4-FEBB30706F94}" type="slidenum">
              <a:rPr lang="en-US" altLang="zh-TW" sz="1200" i="0" baseline="0" smtClean="0">
                <a:solidFill>
                  <a:schemeClr val="tx1"/>
                </a:solidFill>
                <a:latin typeface="Times New Roman" pitchFamily="18" charset="0"/>
              </a:rPr>
              <a:pPr eaLnBrk="1" hangingPunct="1"/>
              <a:t>39</a:t>
            </a:fld>
            <a:endParaRPr lang="en-US" altLang="zh-TW" sz="1200" i="0" baseline="0" smtClean="0">
              <a:solidFill>
                <a:schemeClr val="tx1"/>
              </a:solidFill>
              <a:latin typeface="Times New Roman" pitchFamily="18" charset="0"/>
            </a:endParaRPr>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3345584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2B1A0496-FE0D-43A1-8619-85F7AE4CCDDA}" type="slidenum">
              <a:rPr lang="en-US" altLang="zh-TW" sz="1200" i="0" baseline="0" smtClean="0">
                <a:solidFill>
                  <a:schemeClr val="tx1"/>
                </a:solidFill>
                <a:latin typeface="Times New Roman" pitchFamily="18" charset="0"/>
              </a:rPr>
              <a:pPr eaLnBrk="1" hangingPunct="1"/>
              <a:t>40</a:t>
            </a:fld>
            <a:endParaRPr lang="en-US" altLang="zh-TW" sz="1200" i="0" baseline="0" smtClean="0">
              <a:solidFill>
                <a:schemeClr val="tx1"/>
              </a:solidFill>
              <a:latin typeface="Times New Roman" pitchFamily="18" charset="0"/>
            </a:endParaRPr>
          </a:p>
        </p:txBody>
      </p:sp>
      <p:sp>
        <p:nvSpPr>
          <p:cNvPr id="231427" name="Rectangle 2"/>
          <p:cNvSpPr>
            <a:spLocks noGrp="1" noRot="1" noChangeAspect="1" noChangeArrowheads="1" noTextEdit="1"/>
          </p:cNvSpPr>
          <p:nvPr>
            <p:ph type="sldImg"/>
          </p:nvPr>
        </p:nvSpPr>
        <p:spPr>
          <a:xfrm>
            <a:off x="2859088" y="514350"/>
            <a:ext cx="3425825" cy="2570163"/>
          </a:xfrm>
          <a:ln/>
        </p:spPr>
      </p:sp>
      <p:sp>
        <p:nvSpPr>
          <p:cNvPr id="231428" name="Rectangle 3"/>
          <p:cNvSpPr>
            <a:spLocks noGrp="1" noChangeArrowheads="1"/>
          </p:cNvSpPr>
          <p:nvPr>
            <p:ph type="body" idx="1"/>
          </p:nvPr>
        </p:nvSpPr>
        <p:spPr>
          <a:xfrm>
            <a:off x="914400" y="3259138"/>
            <a:ext cx="7315200" cy="3084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smtClean="0"/>
              <a:t>(photo on right) </a:t>
            </a:r>
            <a:r>
              <a:rPr lang="en-US" altLang="zh-TW" b="1" smtClean="0"/>
              <a:t>An early-15th century Persian copy of the opening page of Book Four of Ibn Sina's [Avicenna] 11th century Canon of Medicine, which remained in the syllabi of European medical schools well into the 19th century. </a:t>
            </a:r>
          </a:p>
          <a:p>
            <a:pPr eaLnBrk="1" hangingPunct="1"/>
            <a:endParaRPr lang="en-US" altLang="zh-TW" smtClean="0"/>
          </a:p>
        </p:txBody>
      </p:sp>
    </p:spTree>
    <p:extLst>
      <p:ext uri="{BB962C8B-B14F-4D97-AF65-F5344CB8AC3E}">
        <p14:creationId xmlns:p14="http://schemas.microsoft.com/office/powerpoint/2010/main" val="1267640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6CE611CC-9979-4C71-AB6A-B7C69CB5C141}" type="slidenum">
              <a:rPr lang="en-US" altLang="zh-TW" sz="1200" i="0" baseline="0" smtClean="0">
                <a:solidFill>
                  <a:schemeClr val="tx1"/>
                </a:solidFill>
                <a:latin typeface="Times New Roman" pitchFamily="18" charset="0"/>
              </a:rPr>
              <a:pPr eaLnBrk="1" hangingPunct="1"/>
              <a:t>41</a:t>
            </a:fld>
            <a:endParaRPr lang="en-US" altLang="zh-TW" sz="1200" i="0" baseline="0" smtClean="0">
              <a:solidFill>
                <a:schemeClr val="tx1"/>
              </a:solidFill>
              <a:latin typeface="Times New Roman" pitchFamily="18" charset="0"/>
            </a:endParaRPr>
          </a:p>
        </p:txBody>
      </p:sp>
      <p:sp>
        <p:nvSpPr>
          <p:cNvPr id="232451" name="Rectangle 2"/>
          <p:cNvSpPr>
            <a:spLocks noGrp="1" noRot="1" noChangeAspect="1" noChangeArrowheads="1" noTextEdit="1"/>
          </p:cNvSpPr>
          <p:nvPr>
            <p:ph type="sldImg"/>
          </p:nvPr>
        </p:nvSpPr>
        <p:spPr>
          <a:xfrm>
            <a:off x="2859088" y="514350"/>
            <a:ext cx="3425825" cy="2570163"/>
          </a:xfrm>
          <a:ln/>
        </p:spPr>
      </p:sp>
      <p:sp>
        <p:nvSpPr>
          <p:cNvPr id="232452" name="Rectangle 3"/>
          <p:cNvSpPr>
            <a:spLocks noGrp="1" noChangeArrowheads="1"/>
          </p:cNvSpPr>
          <p:nvPr>
            <p:ph type="body" idx="1"/>
          </p:nvPr>
        </p:nvSpPr>
        <p:spPr>
          <a:xfrm>
            <a:off x="914400" y="3259138"/>
            <a:ext cx="7315200" cy="3084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162040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812421DB-D421-4A6C-8E3C-CD509A9F46FF}" type="slidenum">
              <a:rPr lang="en-US" altLang="zh-TW" sz="1200" i="0" baseline="0" smtClean="0">
                <a:solidFill>
                  <a:schemeClr val="tx1"/>
                </a:solidFill>
                <a:latin typeface="Times New Roman" pitchFamily="18" charset="0"/>
              </a:rPr>
              <a:pPr eaLnBrk="1" hangingPunct="1"/>
              <a:t>6</a:t>
            </a:fld>
            <a:endParaRPr lang="en-US" altLang="zh-TW" sz="1200" i="0" baseline="0" smtClean="0">
              <a:solidFill>
                <a:schemeClr val="tx1"/>
              </a:solidFill>
              <a:latin typeface="Times New Roman" pitchFamily="18" charset="0"/>
            </a:endParaRPr>
          </a:p>
        </p:txBody>
      </p:sp>
      <p:sp>
        <p:nvSpPr>
          <p:cNvPr id="207875" name="Slide Image Placeholder 1"/>
          <p:cNvSpPr>
            <a:spLocks noGrp="1" noRot="1" noChangeAspect="1" noTextEdit="1"/>
          </p:cNvSpPr>
          <p:nvPr>
            <p:ph type="sldImg"/>
          </p:nvPr>
        </p:nvSpPr>
        <p:spPr>
          <a:ln/>
        </p:spPr>
      </p:sp>
      <p:sp>
        <p:nvSpPr>
          <p:cNvPr id="207876" name="Notes Placeholder 2"/>
          <p:cNvSpPr>
            <a:spLocks noGrp="1"/>
          </p:cNvSpPr>
          <p:nvPr>
            <p:ph type="body" idx="1"/>
          </p:nvPr>
        </p:nvSpPr>
        <p:spPr>
          <a:xfrm>
            <a:off x="914400" y="3257550"/>
            <a:ext cx="73152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zh-TW" smtClean="0"/>
              <a:t>Late 18</a:t>
            </a:r>
            <a:r>
              <a:rPr lang="en-US" altLang="zh-TW" baseline="30000" smtClean="0"/>
              <a:t>th</a:t>
            </a:r>
            <a:r>
              <a:rPr lang="en-US" altLang="zh-TW" smtClean="0"/>
              <a:t> – 19</a:t>
            </a:r>
            <a:r>
              <a:rPr lang="en-US" altLang="zh-TW" baseline="30000" smtClean="0"/>
              <a:t>th</a:t>
            </a:r>
            <a:r>
              <a:rPr lang="en-US" altLang="zh-TW" smtClean="0"/>
              <a:t> century</a:t>
            </a:r>
          </a:p>
        </p:txBody>
      </p:sp>
      <p:sp>
        <p:nvSpPr>
          <p:cNvPr id="207877" name="Slide Number Placeholder 3"/>
          <p:cNvSpPr txBox="1">
            <a:spLocks noGrp="1"/>
          </p:cNvSpPr>
          <p:nvPr/>
        </p:nvSpPr>
        <p:spPr bwMode="auto">
          <a:xfrm>
            <a:off x="5180013" y="6513513"/>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r" eaLnBrk="1" hangingPunct="1"/>
            <a:fld id="{17B9BA67-F841-47BC-AB27-6B2BB0802AA9}" type="slidenum">
              <a:rPr kumimoji="0" lang="en-US" altLang="zh-TW" sz="1200" i="0" baseline="0">
                <a:solidFill>
                  <a:schemeClr val="tx1"/>
                </a:solidFill>
                <a:latin typeface="Calibri" pitchFamily="34" charset="0"/>
              </a:rPr>
              <a:pPr algn="r" eaLnBrk="1" hangingPunct="1"/>
              <a:t>6</a:t>
            </a:fld>
            <a:endParaRPr kumimoji="0" lang="en-US" altLang="zh-TW" sz="1200" i="0" baseline="0">
              <a:solidFill>
                <a:schemeClr val="tx1"/>
              </a:solidFill>
              <a:latin typeface="Calibri" pitchFamily="34" charset="0"/>
            </a:endParaRPr>
          </a:p>
        </p:txBody>
      </p:sp>
    </p:spTree>
    <p:extLst>
      <p:ext uri="{BB962C8B-B14F-4D97-AF65-F5344CB8AC3E}">
        <p14:creationId xmlns:p14="http://schemas.microsoft.com/office/powerpoint/2010/main" val="2615830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A023879A-7BA1-4605-8952-1019197B2250}" type="slidenum">
              <a:rPr lang="en-US" altLang="zh-TW" sz="1200" i="0" baseline="0" smtClean="0">
                <a:solidFill>
                  <a:schemeClr val="tx1"/>
                </a:solidFill>
                <a:latin typeface="Times New Roman" pitchFamily="18" charset="0"/>
              </a:rPr>
              <a:pPr eaLnBrk="1" hangingPunct="1"/>
              <a:t>42</a:t>
            </a:fld>
            <a:endParaRPr lang="en-US" altLang="zh-TW" sz="1200" i="0" baseline="0" smtClean="0">
              <a:solidFill>
                <a:schemeClr val="tx1"/>
              </a:solidFill>
              <a:latin typeface="Times New Roman" pitchFamily="18" charset="0"/>
            </a:endParaRPr>
          </a:p>
        </p:txBody>
      </p:sp>
      <p:sp>
        <p:nvSpPr>
          <p:cNvPr id="233475" name="Rectangle 2"/>
          <p:cNvSpPr>
            <a:spLocks noGrp="1" noRot="1" noChangeAspect="1" noChangeArrowheads="1" noTextEdit="1"/>
          </p:cNvSpPr>
          <p:nvPr>
            <p:ph type="sldImg"/>
          </p:nvPr>
        </p:nvSpPr>
        <p:spPr>
          <a:xfrm>
            <a:off x="2859088" y="514350"/>
            <a:ext cx="3425825" cy="2570163"/>
          </a:xfrm>
          <a:ln/>
        </p:spPr>
      </p:sp>
      <p:sp>
        <p:nvSpPr>
          <p:cNvPr id="233476" name="Rectangle 3"/>
          <p:cNvSpPr>
            <a:spLocks noGrp="1" noChangeArrowheads="1"/>
          </p:cNvSpPr>
          <p:nvPr>
            <p:ph type="body" idx="1"/>
          </p:nvPr>
        </p:nvSpPr>
        <p:spPr>
          <a:xfrm>
            <a:off x="914400" y="3259138"/>
            <a:ext cx="7315200" cy="3084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368930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C3CAC9F3-D542-46FA-A245-B2F9EAB9AB9E}" type="slidenum">
              <a:rPr lang="en-US" altLang="zh-TW" sz="1200" i="0" baseline="0" smtClean="0">
                <a:solidFill>
                  <a:schemeClr val="tx1"/>
                </a:solidFill>
                <a:latin typeface="Times New Roman" pitchFamily="18" charset="0"/>
              </a:rPr>
              <a:pPr eaLnBrk="1" hangingPunct="1"/>
              <a:t>43</a:t>
            </a:fld>
            <a:endParaRPr lang="en-US" altLang="zh-TW" sz="1200" i="0" baseline="0" smtClean="0">
              <a:solidFill>
                <a:schemeClr val="tx1"/>
              </a:solidFill>
              <a:latin typeface="Times New Roman" pitchFamily="18" charset="0"/>
            </a:endParaRPr>
          </a:p>
        </p:txBody>
      </p:sp>
      <p:sp>
        <p:nvSpPr>
          <p:cNvPr id="234499" name="Rectangle 2"/>
          <p:cNvSpPr>
            <a:spLocks noGrp="1" noRot="1" noChangeAspect="1" noChangeArrowheads="1" noTextEdit="1"/>
          </p:cNvSpPr>
          <p:nvPr>
            <p:ph type="sldImg"/>
          </p:nvPr>
        </p:nvSpPr>
        <p:spPr>
          <a:xfrm>
            <a:off x="2859088" y="514350"/>
            <a:ext cx="3425825" cy="2570163"/>
          </a:xfrm>
          <a:ln/>
        </p:spPr>
      </p:sp>
      <p:sp>
        <p:nvSpPr>
          <p:cNvPr id="234500" name="Rectangle 3"/>
          <p:cNvSpPr>
            <a:spLocks noGrp="1" noChangeArrowheads="1"/>
          </p:cNvSpPr>
          <p:nvPr>
            <p:ph type="body" idx="1"/>
          </p:nvPr>
        </p:nvSpPr>
        <p:spPr>
          <a:xfrm>
            <a:off x="914400" y="3259138"/>
            <a:ext cx="7315200" cy="3084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4939799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40C65AC3-569B-43AE-BEC7-9C29F5E73E92}" type="slidenum">
              <a:rPr lang="en-US" altLang="zh-TW" sz="1200" i="0" baseline="0" smtClean="0">
                <a:solidFill>
                  <a:schemeClr val="tx1"/>
                </a:solidFill>
                <a:latin typeface="Times New Roman" pitchFamily="18" charset="0"/>
              </a:rPr>
              <a:pPr eaLnBrk="1" hangingPunct="1"/>
              <a:t>44</a:t>
            </a:fld>
            <a:endParaRPr lang="en-US" altLang="zh-TW" sz="1200" i="0" baseline="0" smtClean="0">
              <a:solidFill>
                <a:schemeClr val="tx1"/>
              </a:solidFill>
              <a:latin typeface="Times New Roman" pitchFamily="18" charset="0"/>
            </a:endParaRPr>
          </a:p>
        </p:txBody>
      </p:sp>
      <p:sp>
        <p:nvSpPr>
          <p:cNvPr id="235523" name="Rectangle 2"/>
          <p:cNvSpPr>
            <a:spLocks noGrp="1" noRot="1" noChangeAspect="1" noChangeArrowheads="1" noTextEdit="1"/>
          </p:cNvSpPr>
          <p:nvPr>
            <p:ph type="sldImg"/>
          </p:nvPr>
        </p:nvSpPr>
        <p:spPr>
          <a:xfrm>
            <a:off x="2859088" y="514350"/>
            <a:ext cx="3425825" cy="2570163"/>
          </a:xfrm>
          <a:ln/>
        </p:spPr>
      </p:sp>
      <p:sp>
        <p:nvSpPr>
          <p:cNvPr id="235524" name="Rectangle 3"/>
          <p:cNvSpPr>
            <a:spLocks noGrp="1" noChangeArrowheads="1"/>
          </p:cNvSpPr>
          <p:nvPr>
            <p:ph type="body" idx="1"/>
          </p:nvPr>
        </p:nvSpPr>
        <p:spPr>
          <a:xfrm>
            <a:off x="914400" y="3259138"/>
            <a:ext cx="7315200" cy="3084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940080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AD378467-ADFC-415D-B800-FE5249417A65}" type="slidenum">
              <a:rPr lang="en-US" altLang="zh-TW" sz="1200" i="0" baseline="0" smtClean="0">
                <a:solidFill>
                  <a:schemeClr val="tx1"/>
                </a:solidFill>
                <a:latin typeface="Times New Roman" pitchFamily="18" charset="0"/>
              </a:rPr>
              <a:pPr eaLnBrk="1" hangingPunct="1"/>
              <a:t>45</a:t>
            </a:fld>
            <a:endParaRPr lang="en-US" altLang="zh-TW" sz="1200" i="0" baseline="0" smtClean="0">
              <a:solidFill>
                <a:schemeClr val="tx1"/>
              </a:solidFill>
              <a:latin typeface="Times New Roman" pitchFamily="18" charset="0"/>
            </a:endParaRPr>
          </a:p>
        </p:txBody>
      </p:sp>
      <p:sp>
        <p:nvSpPr>
          <p:cNvPr id="236547" name="Rectangle 2"/>
          <p:cNvSpPr>
            <a:spLocks noGrp="1" noRot="1" noChangeAspect="1" noChangeArrowheads="1" noTextEdit="1"/>
          </p:cNvSpPr>
          <p:nvPr>
            <p:ph type="sldImg"/>
          </p:nvPr>
        </p:nvSpPr>
        <p:spPr>
          <a:xfrm>
            <a:off x="2859088" y="514350"/>
            <a:ext cx="3425825" cy="2570163"/>
          </a:xfrm>
          <a:ln/>
        </p:spPr>
      </p:sp>
      <p:sp>
        <p:nvSpPr>
          <p:cNvPr id="236548" name="Rectangle 3"/>
          <p:cNvSpPr>
            <a:spLocks noGrp="1" noChangeArrowheads="1"/>
          </p:cNvSpPr>
          <p:nvPr>
            <p:ph type="body" idx="1"/>
          </p:nvPr>
        </p:nvSpPr>
        <p:spPr>
          <a:xfrm>
            <a:off x="914400" y="3259138"/>
            <a:ext cx="7315200" cy="3084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965270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7"/>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r" eaLnBrk="1" hangingPunct="1"/>
            <a:fld id="{8F699B90-94BD-482D-B1C2-9E0764CDFFA7}" type="slidenum">
              <a:rPr lang="en-US" altLang="zh-TW" sz="1200" i="0" baseline="0">
                <a:solidFill>
                  <a:schemeClr val="tx1"/>
                </a:solidFill>
                <a:latin typeface="Times New Roman" pitchFamily="18" charset="0"/>
              </a:rPr>
              <a:pPr algn="r" eaLnBrk="1" hangingPunct="1"/>
              <a:t>51</a:t>
            </a:fld>
            <a:endParaRPr lang="en-US" altLang="zh-TW" sz="1200" i="0" baseline="0">
              <a:solidFill>
                <a:schemeClr val="tx1"/>
              </a:solidFill>
              <a:latin typeface="Times New Roman" pitchFamily="18" charset="0"/>
            </a:endParaRPr>
          </a:p>
        </p:txBody>
      </p:sp>
      <p:sp>
        <p:nvSpPr>
          <p:cNvPr id="476163" name="Rectangle 2"/>
          <p:cNvSpPr>
            <a:spLocks noGrp="1" noRot="1" noChangeAspect="1" noChangeArrowheads="1" noTextEdit="1"/>
          </p:cNvSpPr>
          <p:nvPr>
            <p:ph type="sldImg"/>
          </p:nvPr>
        </p:nvSpPr>
        <p:spPr>
          <a:ln/>
        </p:spPr>
      </p:sp>
      <p:sp>
        <p:nvSpPr>
          <p:cNvPr id="476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294177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7"/>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r" eaLnBrk="1" hangingPunct="1"/>
            <a:fld id="{1CE3CF20-73BB-4D8A-9C2D-0F19F1F7E3DA}" type="slidenum">
              <a:rPr lang="en-US" altLang="zh-TW" sz="1200" i="0" baseline="0">
                <a:solidFill>
                  <a:schemeClr val="tx1"/>
                </a:solidFill>
                <a:latin typeface="Times New Roman" pitchFamily="18" charset="0"/>
              </a:rPr>
              <a:pPr algn="r" eaLnBrk="1" hangingPunct="1"/>
              <a:t>53</a:t>
            </a:fld>
            <a:endParaRPr lang="en-US" altLang="zh-TW" sz="1200" i="0" baseline="0">
              <a:solidFill>
                <a:schemeClr val="tx1"/>
              </a:solidFill>
              <a:latin typeface="Times New Roman" pitchFamily="18" charset="0"/>
            </a:endParaRPr>
          </a:p>
        </p:txBody>
      </p:sp>
      <p:sp>
        <p:nvSpPr>
          <p:cNvPr id="490499" name="Rectangle 2"/>
          <p:cNvSpPr>
            <a:spLocks noGrp="1" noRot="1" noChangeAspect="1" noChangeArrowheads="1" noTextEdit="1"/>
          </p:cNvSpPr>
          <p:nvPr>
            <p:ph type="sldImg"/>
          </p:nvPr>
        </p:nvSpPr>
        <p:spPr>
          <a:ln/>
        </p:spPr>
      </p:sp>
      <p:sp>
        <p:nvSpPr>
          <p:cNvPr id="490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9319668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9805FEE1-5C36-4CD9-969F-0C95C78F1819}" type="slidenum">
              <a:rPr lang="en-US" altLang="zh-TW" sz="1200" i="0" baseline="0" smtClean="0">
                <a:solidFill>
                  <a:schemeClr val="tx1"/>
                </a:solidFill>
                <a:latin typeface="Times New Roman" pitchFamily="18" charset="0"/>
              </a:rPr>
              <a:pPr eaLnBrk="1" hangingPunct="1"/>
              <a:t>54</a:t>
            </a:fld>
            <a:endParaRPr lang="en-US" altLang="zh-TW" sz="1200" i="0" baseline="0" smtClean="0">
              <a:solidFill>
                <a:schemeClr val="tx1"/>
              </a:solidFill>
              <a:latin typeface="Times New Roman" pitchFamily="18" charset="0"/>
            </a:endParaRPr>
          </a:p>
        </p:txBody>
      </p:sp>
      <p:sp>
        <p:nvSpPr>
          <p:cNvPr id="238595" name="Rectangle 2"/>
          <p:cNvSpPr>
            <a:spLocks noGrp="1" noRot="1" noChangeAspect="1" noChangeArrowheads="1" noTextEdit="1"/>
          </p:cNvSpPr>
          <p:nvPr>
            <p:ph type="sldImg"/>
          </p:nvPr>
        </p:nvSpPr>
        <p:spPr>
          <a:xfrm>
            <a:off x="2857500" y="514350"/>
            <a:ext cx="3427413" cy="2570163"/>
          </a:xfrm>
          <a:ln/>
        </p:spPr>
      </p:sp>
      <p:sp>
        <p:nvSpPr>
          <p:cNvPr id="238596" name="Rectangle 3"/>
          <p:cNvSpPr>
            <a:spLocks noGrp="1" noChangeArrowheads="1"/>
          </p:cNvSpPr>
          <p:nvPr>
            <p:ph type="body" idx="1"/>
          </p:nvPr>
        </p:nvSpPr>
        <p:spPr>
          <a:xfrm>
            <a:off x="914400" y="3259138"/>
            <a:ext cx="7315200" cy="3084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7074921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63EE73A6-5974-42B4-801A-A06B87212E06}" type="slidenum">
              <a:rPr lang="en-US" altLang="zh-TW" sz="1200" i="0" baseline="0" smtClean="0">
                <a:solidFill>
                  <a:schemeClr val="tx1"/>
                </a:solidFill>
                <a:latin typeface="Times New Roman" pitchFamily="18" charset="0"/>
              </a:rPr>
              <a:pPr eaLnBrk="1" hangingPunct="1"/>
              <a:t>55</a:t>
            </a:fld>
            <a:endParaRPr lang="en-US" altLang="zh-TW" sz="1200" i="0" baseline="0" smtClean="0">
              <a:solidFill>
                <a:schemeClr val="tx1"/>
              </a:solidFill>
              <a:latin typeface="Times New Roman" pitchFamily="18" charset="0"/>
            </a:endParaRPr>
          </a:p>
        </p:txBody>
      </p:sp>
      <p:sp>
        <p:nvSpPr>
          <p:cNvPr id="239619" name="Rectangle 2"/>
          <p:cNvSpPr>
            <a:spLocks noGrp="1" noRot="1" noChangeAspect="1" noChangeArrowheads="1" noTextEdit="1"/>
          </p:cNvSpPr>
          <p:nvPr>
            <p:ph type="sldImg"/>
          </p:nvPr>
        </p:nvSpPr>
        <p:spPr>
          <a:xfrm>
            <a:off x="2857500" y="514350"/>
            <a:ext cx="3427413" cy="2570163"/>
          </a:xfrm>
          <a:ln/>
        </p:spPr>
      </p:sp>
      <p:sp>
        <p:nvSpPr>
          <p:cNvPr id="239620" name="Rectangle 3"/>
          <p:cNvSpPr>
            <a:spLocks noGrp="1" noChangeArrowheads="1"/>
          </p:cNvSpPr>
          <p:nvPr>
            <p:ph type="body" idx="1"/>
          </p:nvPr>
        </p:nvSpPr>
        <p:spPr>
          <a:xfrm>
            <a:off x="914400" y="3259138"/>
            <a:ext cx="7315200" cy="3084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601290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13C6ABC5-2CF4-407C-B71B-48D272246EBB}" type="slidenum">
              <a:rPr lang="en-US" altLang="zh-TW" sz="1200" i="0" baseline="0" smtClean="0">
                <a:solidFill>
                  <a:schemeClr val="tx1"/>
                </a:solidFill>
                <a:latin typeface="Times New Roman" pitchFamily="18" charset="0"/>
              </a:rPr>
              <a:pPr eaLnBrk="1" hangingPunct="1"/>
              <a:t>56</a:t>
            </a:fld>
            <a:endParaRPr lang="en-US" altLang="zh-TW" sz="1200" i="0" baseline="0" smtClean="0">
              <a:solidFill>
                <a:schemeClr val="tx1"/>
              </a:solidFill>
              <a:latin typeface="Times New Roman" pitchFamily="18" charset="0"/>
            </a:endParaRPr>
          </a:p>
        </p:txBody>
      </p:sp>
      <p:sp>
        <p:nvSpPr>
          <p:cNvPr id="240643" name="Rectangle 2"/>
          <p:cNvSpPr>
            <a:spLocks noGrp="1" noRot="1" noChangeAspect="1" noChangeArrowheads="1" noTextEdit="1"/>
          </p:cNvSpPr>
          <p:nvPr>
            <p:ph type="sldImg"/>
          </p:nvPr>
        </p:nvSpPr>
        <p:spPr>
          <a:xfrm>
            <a:off x="2859088" y="514350"/>
            <a:ext cx="3425825" cy="2570163"/>
          </a:xfrm>
          <a:ln/>
        </p:spPr>
      </p:sp>
      <p:sp>
        <p:nvSpPr>
          <p:cNvPr id="240644" name="Rectangle 3"/>
          <p:cNvSpPr>
            <a:spLocks noGrp="1" noChangeArrowheads="1"/>
          </p:cNvSpPr>
          <p:nvPr>
            <p:ph type="body" idx="1"/>
          </p:nvPr>
        </p:nvSpPr>
        <p:spPr>
          <a:xfrm>
            <a:off x="914400" y="3259138"/>
            <a:ext cx="7315200" cy="3084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2362670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067EAF7A-45F0-4E6F-8DE4-459F757B7418}" type="slidenum">
              <a:rPr lang="en-US" altLang="zh-TW" sz="1200" i="0" baseline="0" smtClean="0">
                <a:solidFill>
                  <a:schemeClr val="tx1"/>
                </a:solidFill>
                <a:latin typeface="Times New Roman" pitchFamily="18" charset="0"/>
              </a:rPr>
              <a:pPr eaLnBrk="1" hangingPunct="1"/>
              <a:t>57</a:t>
            </a:fld>
            <a:endParaRPr lang="en-US" altLang="zh-TW" sz="1200" i="0" baseline="0" smtClean="0">
              <a:solidFill>
                <a:schemeClr val="tx1"/>
              </a:solidFill>
              <a:latin typeface="Times New Roman" pitchFamily="18" charset="0"/>
            </a:endParaRPr>
          </a:p>
        </p:txBody>
      </p:sp>
      <p:sp>
        <p:nvSpPr>
          <p:cNvPr id="241667" name="Rectangle 2"/>
          <p:cNvSpPr>
            <a:spLocks noGrp="1" noRot="1" noChangeAspect="1" noChangeArrowheads="1" noTextEdit="1"/>
          </p:cNvSpPr>
          <p:nvPr>
            <p:ph type="sldImg"/>
          </p:nvPr>
        </p:nvSpPr>
        <p:spPr>
          <a:xfrm>
            <a:off x="2859088" y="514350"/>
            <a:ext cx="3425825" cy="2570163"/>
          </a:xfrm>
          <a:ln/>
        </p:spPr>
      </p:sp>
      <p:sp>
        <p:nvSpPr>
          <p:cNvPr id="241668" name="Rectangle 3"/>
          <p:cNvSpPr>
            <a:spLocks noGrp="1" noChangeArrowheads="1"/>
          </p:cNvSpPr>
          <p:nvPr>
            <p:ph type="body" idx="1"/>
          </p:nvPr>
        </p:nvSpPr>
        <p:spPr>
          <a:xfrm>
            <a:off x="914400" y="3259138"/>
            <a:ext cx="7315200" cy="3084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328014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30F13551-EDB0-4382-B811-3EA2AAC976FB}" type="slidenum">
              <a:rPr lang="en-US" altLang="zh-TW" sz="1200" i="0" baseline="0" smtClean="0">
                <a:solidFill>
                  <a:schemeClr val="tx1"/>
                </a:solidFill>
                <a:latin typeface="Times New Roman" pitchFamily="18" charset="0"/>
              </a:rPr>
              <a:pPr eaLnBrk="1" hangingPunct="1"/>
              <a:t>7</a:t>
            </a:fld>
            <a:endParaRPr lang="en-US" altLang="zh-TW" sz="1200" i="0" baseline="0" smtClean="0">
              <a:solidFill>
                <a:schemeClr val="tx1"/>
              </a:solidFill>
              <a:latin typeface="Times New Roman" pitchFamily="18" charset="0"/>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141345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9E77F0CC-C131-4583-888C-150438F5F470}" type="slidenum">
              <a:rPr lang="en-US" altLang="zh-TW" sz="1200" i="0" baseline="0" smtClean="0">
                <a:solidFill>
                  <a:schemeClr val="tx1"/>
                </a:solidFill>
                <a:latin typeface="Times New Roman" pitchFamily="18" charset="0"/>
              </a:rPr>
              <a:pPr eaLnBrk="1" hangingPunct="1"/>
              <a:t>58</a:t>
            </a:fld>
            <a:endParaRPr lang="en-US" altLang="zh-TW" sz="1200" i="0" baseline="0" smtClean="0">
              <a:solidFill>
                <a:schemeClr val="tx1"/>
              </a:solidFill>
              <a:latin typeface="Times New Roman" pitchFamily="18" charset="0"/>
            </a:endParaRPr>
          </a:p>
        </p:txBody>
      </p:sp>
      <p:sp>
        <p:nvSpPr>
          <p:cNvPr id="242691" name="Rectangle 2"/>
          <p:cNvSpPr>
            <a:spLocks noGrp="1" noRot="1" noChangeAspect="1" noChangeArrowheads="1" noTextEdit="1"/>
          </p:cNvSpPr>
          <p:nvPr>
            <p:ph type="sldImg"/>
          </p:nvPr>
        </p:nvSpPr>
        <p:spPr>
          <a:xfrm>
            <a:off x="2857500" y="514350"/>
            <a:ext cx="3427413" cy="2570163"/>
          </a:xfrm>
          <a:ln/>
        </p:spPr>
      </p:sp>
      <p:sp>
        <p:nvSpPr>
          <p:cNvPr id="242692" name="Rectangle 3"/>
          <p:cNvSpPr>
            <a:spLocks noGrp="1" noChangeArrowheads="1"/>
          </p:cNvSpPr>
          <p:nvPr>
            <p:ph type="body" idx="1"/>
          </p:nvPr>
        </p:nvSpPr>
        <p:spPr>
          <a:xfrm>
            <a:off x="914400" y="3259138"/>
            <a:ext cx="7315200" cy="3084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3953633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7"/>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r" eaLnBrk="1" hangingPunct="1"/>
            <a:fld id="{7C3ED6AD-151C-4F31-B2BC-106DF2E54717}" type="slidenum">
              <a:rPr lang="en-US" altLang="zh-TW" sz="1200" i="0" baseline="0">
                <a:solidFill>
                  <a:schemeClr val="tx1"/>
                </a:solidFill>
                <a:latin typeface="Times New Roman" pitchFamily="18" charset="0"/>
              </a:rPr>
              <a:pPr algn="r" eaLnBrk="1" hangingPunct="1"/>
              <a:t>59</a:t>
            </a:fld>
            <a:endParaRPr lang="en-US" altLang="zh-TW" sz="1200" i="0" baseline="0">
              <a:solidFill>
                <a:schemeClr val="tx1"/>
              </a:solidFill>
              <a:latin typeface="Times New Roman" pitchFamily="18" charset="0"/>
            </a:endParaRPr>
          </a:p>
        </p:txBody>
      </p:sp>
      <p:sp>
        <p:nvSpPr>
          <p:cNvPr id="498691" name="Rectangle 2"/>
          <p:cNvSpPr>
            <a:spLocks noGrp="1" noRot="1" noChangeAspect="1" noChangeArrowheads="1" noTextEdit="1"/>
          </p:cNvSpPr>
          <p:nvPr>
            <p:ph type="sldImg"/>
          </p:nvPr>
        </p:nvSpPr>
        <p:spPr>
          <a:ln/>
        </p:spPr>
      </p:sp>
      <p:sp>
        <p:nvSpPr>
          <p:cNvPr id="498692" name="Rectangle 3"/>
          <p:cNvSpPr>
            <a:spLocks noGrp="1" noChangeArrowheads="1"/>
          </p:cNvSpPr>
          <p:nvPr>
            <p:ph type="body" idx="1"/>
          </p:nvPr>
        </p:nvSpPr>
        <p:spPr>
          <a:xfrm>
            <a:off x="914400" y="3257550"/>
            <a:ext cx="73152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6355214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36D13E02-BB9B-4EC4-8132-E8D113853125}" type="slidenum">
              <a:rPr lang="en-US" altLang="zh-TW" sz="1200" i="0" baseline="0" smtClean="0">
                <a:solidFill>
                  <a:schemeClr val="tx1"/>
                </a:solidFill>
                <a:latin typeface="Times New Roman" pitchFamily="18" charset="0"/>
              </a:rPr>
              <a:pPr eaLnBrk="1" hangingPunct="1"/>
              <a:t>60</a:t>
            </a:fld>
            <a:endParaRPr lang="en-US" altLang="zh-TW" sz="1200" i="0" baseline="0" smtClean="0">
              <a:solidFill>
                <a:schemeClr val="tx1"/>
              </a:solidFill>
              <a:latin typeface="Times New Roman" pitchFamily="18" charset="0"/>
            </a:endParaRPr>
          </a:p>
        </p:txBody>
      </p:sp>
      <p:sp>
        <p:nvSpPr>
          <p:cNvPr id="244739" name="Rectangle 2"/>
          <p:cNvSpPr>
            <a:spLocks noGrp="1" noRot="1" noChangeAspect="1" noChangeArrowheads="1" noTextEdit="1"/>
          </p:cNvSpPr>
          <p:nvPr>
            <p:ph type="sldImg"/>
          </p:nvPr>
        </p:nvSpPr>
        <p:spPr>
          <a:xfrm>
            <a:off x="2859088" y="514350"/>
            <a:ext cx="3425825" cy="2570163"/>
          </a:xfrm>
          <a:ln/>
        </p:spPr>
      </p:sp>
      <p:sp>
        <p:nvSpPr>
          <p:cNvPr id="244740" name="Rectangle 3"/>
          <p:cNvSpPr>
            <a:spLocks noGrp="1" noChangeArrowheads="1"/>
          </p:cNvSpPr>
          <p:nvPr>
            <p:ph type="body" idx="1"/>
          </p:nvPr>
        </p:nvSpPr>
        <p:spPr>
          <a:xfrm>
            <a:off x="914400" y="3259138"/>
            <a:ext cx="7315200" cy="3084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1060031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C277CC16-7015-40DF-B034-2EEB9F3CE45E}" type="slidenum">
              <a:rPr lang="en-US" altLang="zh-TW" sz="1200" i="0" baseline="0" smtClean="0">
                <a:solidFill>
                  <a:schemeClr val="tx1"/>
                </a:solidFill>
                <a:latin typeface="Times New Roman" pitchFamily="18" charset="0"/>
              </a:rPr>
              <a:pPr eaLnBrk="1" hangingPunct="1"/>
              <a:t>61</a:t>
            </a:fld>
            <a:endParaRPr lang="en-US" altLang="zh-TW" sz="1200" i="0" baseline="0" smtClean="0">
              <a:solidFill>
                <a:schemeClr val="tx1"/>
              </a:solidFill>
              <a:latin typeface="Times New Roman" pitchFamily="18" charset="0"/>
            </a:endParaRPr>
          </a:p>
        </p:txBody>
      </p:sp>
      <p:sp>
        <p:nvSpPr>
          <p:cNvPr id="245763" name="Rectangle 2"/>
          <p:cNvSpPr>
            <a:spLocks noGrp="1" noRot="1" noChangeAspect="1" noChangeArrowheads="1" noTextEdit="1"/>
          </p:cNvSpPr>
          <p:nvPr>
            <p:ph type="sldImg"/>
          </p:nvPr>
        </p:nvSpPr>
        <p:spPr>
          <a:xfrm>
            <a:off x="2857500" y="514350"/>
            <a:ext cx="3427413" cy="2570163"/>
          </a:xfrm>
          <a:ln/>
        </p:spPr>
      </p:sp>
      <p:sp>
        <p:nvSpPr>
          <p:cNvPr id="245764" name="Rectangle 3"/>
          <p:cNvSpPr>
            <a:spLocks noGrp="1" noChangeArrowheads="1"/>
          </p:cNvSpPr>
          <p:nvPr>
            <p:ph type="body" idx="1"/>
          </p:nvPr>
        </p:nvSpPr>
        <p:spPr>
          <a:xfrm>
            <a:off x="914400" y="3259138"/>
            <a:ext cx="7315200" cy="3084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5035899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93FFE19B-3284-4A1F-855C-2AFE23EDEF32}" type="slidenum">
              <a:rPr lang="en-US" altLang="zh-TW" sz="1200" i="0" baseline="0" smtClean="0">
                <a:solidFill>
                  <a:schemeClr val="tx1"/>
                </a:solidFill>
                <a:latin typeface="Times New Roman" pitchFamily="18" charset="0"/>
              </a:rPr>
              <a:pPr eaLnBrk="1" hangingPunct="1"/>
              <a:t>63</a:t>
            </a:fld>
            <a:endParaRPr lang="en-US" altLang="zh-TW" sz="1200" i="0" baseline="0" smtClean="0">
              <a:solidFill>
                <a:schemeClr val="tx1"/>
              </a:solidFill>
              <a:latin typeface="Times New Roman" pitchFamily="18" charset="0"/>
            </a:endParaRPr>
          </a:p>
        </p:txBody>
      </p:sp>
      <p:sp>
        <p:nvSpPr>
          <p:cNvPr id="246787" name="Rectangle 2"/>
          <p:cNvSpPr>
            <a:spLocks noGrp="1" noRot="1" noChangeAspect="1" noChangeArrowheads="1" noTextEdit="1"/>
          </p:cNvSpPr>
          <p:nvPr>
            <p:ph type="sldImg"/>
          </p:nvPr>
        </p:nvSpPr>
        <p:spPr>
          <a:xfrm>
            <a:off x="2857500" y="514350"/>
            <a:ext cx="3427413" cy="2570163"/>
          </a:xfrm>
          <a:ln/>
        </p:spPr>
      </p:sp>
      <p:sp>
        <p:nvSpPr>
          <p:cNvPr id="246788" name="Rectangle 3"/>
          <p:cNvSpPr>
            <a:spLocks noGrp="1" noChangeArrowheads="1"/>
          </p:cNvSpPr>
          <p:nvPr>
            <p:ph type="body" idx="1"/>
          </p:nvPr>
        </p:nvSpPr>
        <p:spPr>
          <a:xfrm>
            <a:off x="914400" y="3259138"/>
            <a:ext cx="7315200" cy="3084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0346460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7"/>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r" eaLnBrk="1" hangingPunct="1"/>
            <a:fld id="{9EBF78C4-BA4D-4318-84F1-5B15826CC164}" type="slidenum">
              <a:rPr lang="en-US" altLang="zh-TW" sz="1200" i="0" baseline="0">
                <a:solidFill>
                  <a:schemeClr val="tx1"/>
                </a:solidFill>
                <a:latin typeface="Times New Roman" pitchFamily="18" charset="0"/>
              </a:rPr>
              <a:pPr algn="r" eaLnBrk="1" hangingPunct="1"/>
              <a:t>65</a:t>
            </a:fld>
            <a:endParaRPr lang="en-US" altLang="zh-TW" sz="1200" i="0" baseline="0">
              <a:solidFill>
                <a:schemeClr val="tx1"/>
              </a:solidFill>
              <a:latin typeface="Times New Roman" pitchFamily="18" charset="0"/>
            </a:endParaRPr>
          </a:p>
        </p:txBody>
      </p:sp>
      <p:sp>
        <p:nvSpPr>
          <p:cNvPr id="502787" name="Rectangle 2"/>
          <p:cNvSpPr>
            <a:spLocks noGrp="1" noRot="1" noChangeAspect="1" noChangeArrowheads="1" noTextEdit="1"/>
          </p:cNvSpPr>
          <p:nvPr>
            <p:ph type="sldImg"/>
          </p:nvPr>
        </p:nvSpPr>
        <p:spPr>
          <a:ln/>
        </p:spPr>
      </p:sp>
      <p:sp>
        <p:nvSpPr>
          <p:cNvPr id="502788" name="Rectangle 3"/>
          <p:cNvSpPr>
            <a:spLocks noGrp="1" noChangeArrowheads="1"/>
          </p:cNvSpPr>
          <p:nvPr>
            <p:ph type="body" idx="1"/>
          </p:nvPr>
        </p:nvSpPr>
        <p:spPr>
          <a:xfrm>
            <a:off x="914400" y="3257550"/>
            <a:ext cx="73152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3648279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A7CF5315-C8C9-4E92-84B5-ACD3B70F0204}" type="slidenum">
              <a:rPr lang="en-US" altLang="zh-TW" sz="1200" i="0" baseline="0" smtClean="0">
                <a:solidFill>
                  <a:schemeClr val="tx1"/>
                </a:solidFill>
                <a:latin typeface="Times New Roman" pitchFamily="18" charset="0"/>
              </a:rPr>
              <a:pPr eaLnBrk="1" hangingPunct="1"/>
              <a:t>66</a:t>
            </a:fld>
            <a:endParaRPr lang="en-US" altLang="zh-TW" sz="1200" i="0" baseline="0" smtClean="0">
              <a:solidFill>
                <a:schemeClr val="tx1"/>
              </a:solidFill>
              <a:latin typeface="Times New Roman" pitchFamily="18" charset="0"/>
            </a:endParaRPr>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xfrm>
            <a:off x="914400" y="3257550"/>
            <a:ext cx="73152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1233873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5105AF55-A459-4164-B6F8-016A98A247A9}" type="slidenum">
              <a:rPr lang="en-US" altLang="zh-TW" sz="1200" i="0" baseline="0" smtClean="0">
                <a:solidFill>
                  <a:schemeClr val="tx1"/>
                </a:solidFill>
                <a:latin typeface="Times New Roman" pitchFamily="18" charset="0"/>
              </a:rPr>
              <a:pPr eaLnBrk="1" hangingPunct="1"/>
              <a:t>68</a:t>
            </a:fld>
            <a:endParaRPr lang="en-US" altLang="zh-TW" sz="1200" i="0" baseline="0" smtClean="0">
              <a:solidFill>
                <a:schemeClr val="tx1"/>
              </a:solidFill>
              <a:latin typeface="Times New Roman" pitchFamily="18" charset="0"/>
            </a:endParaRPr>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xfrm>
            <a:off x="914400" y="3257550"/>
            <a:ext cx="73152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7013461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A755FAA5-88EC-4A34-B83D-DAE36A74538A}" type="slidenum">
              <a:rPr lang="en-US" altLang="zh-TW" sz="1200" i="0" baseline="0" smtClean="0">
                <a:solidFill>
                  <a:schemeClr val="tx1"/>
                </a:solidFill>
                <a:latin typeface="Times New Roman" pitchFamily="18" charset="0"/>
              </a:rPr>
              <a:pPr eaLnBrk="1" hangingPunct="1"/>
              <a:t>69</a:t>
            </a:fld>
            <a:endParaRPr lang="en-US" altLang="zh-TW" sz="1200" i="0" baseline="0" smtClean="0">
              <a:solidFill>
                <a:schemeClr val="tx1"/>
              </a:solidFill>
              <a:latin typeface="Times New Roman" pitchFamily="18" charset="0"/>
            </a:endParaRPr>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xfrm>
            <a:off x="914400" y="3257550"/>
            <a:ext cx="73152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929171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ADE7E995-C6F5-44A7-B887-D8356E2B2540}" type="slidenum">
              <a:rPr lang="en-US" altLang="zh-TW" sz="1200" i="0" baseline="0" smtClean="0">
                <a:solidFill>
                  <a:schemeClr val="tx1"/>
                </a:solidFill>
                <a:latin typeface="Times New Roman" pitchFamily="18" charset="0"/>
              </a:rPr>
              <a:pPr eaLnBrk="1" hangingPunct="1"/>
              <a:t>70</a:t>
            </a:fld>
            <a:endParaRPr lang="en-US" altLang="zh-TW" sz="1200" i="0" baseline="0" smtClean="0">
              <a:solidFill>
                <a:schemeClr val="tx1"/>
              </a:solidFill>
              <a:latin typeface="Times New Roman" pitchFamily="18" charset="0"/>
            </a:endParaRPr>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xfrm>
            <a:off x="914400" y="3257550"/>
            <a:ext cx="73152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731330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7E2CA6E6-2C91-48A9-90D9-A8697C5E899B}" type="slidenum">
              <a:rPr lang="en-US" altLang="zh-TW" sz="1200" i="0" baseline="0" smtClean="0">
                <a:solidFill>
                  <a:schemeClr val="tx1"/>
                </a:solidFill>
                <a:latin typeface="Times New Roman" pitchFamily="18" charset="0"/>
              </a:rPr>
              <a:pPr eaLnBrk="1" hangingPunct="1"/>
              <a:t>8</a:t>
            </a:fld>
            <a:endParaRPr lang="en-US" altLang="zh-TW" sz="1200" i="0" baseline="0" smtClean="0">
              <a:solidFill>
                <a:schemeClr val="tx1"/>
              </a:solidFill>
              <a:latin typeface="Times New Roman" pitchFamily="18"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9676443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E9EB7C70-2CEA-425A-A6D8-A3A4E891BE8B}" type="slidenum">
              <a:rPr lang="en-US" altLang="zh-TW" sz="1200" i="0" baseline="0" smtClean="0">
                <a:solidFill>
                  <a:schemeClr val="tx1"/>
                </a:solidFill>
                <a:latin typeface="Times New Roman" pitchFamily="18" charset="0"/>
              </a:rPr>
              <a:pPr eaLnBrk="1" hangingPunct="1"/>
              <a:t>71</a:t>
            </a:fld>
            <a:endParaRPr lang="en-US" altLang="zh-TW" sz="1200" i="0" baseline="0" smtClean="0">
              <a:solidFill>
                <a:schemeClr val="tx1"/>
              </a:solidFill>
              <a:latin typeface="Times New Roman" pitchFamily="18" charset="0"/>
            </a:endParaRPr>
          </a:p>
        </p:txBody>
      </p:sp>
      <p:sp>
        <p:nvSpPr>
          <p:cNvPr id="252931" name="Rectangle 2"/>
          <p:cNvSpPr>
            <a:spLocks noGrp="1" noRot="1" noChangeAspect="1" noChangeArrowheads="1" noTextEdit="1"/>
          </p:cNvSpPr>
          <p:nvPr>
            <p:ph type="sldImg"/>
          </p:nvPr>
        </p:nvSpPr>
        <p:spPr>
          <a:xfrm>
            <a:off x="2859088" y="514350"/>
            <a:ext cx="3425825" cy="2570163"/>
          </a:xfrm>
          <a:ln/>
        </p:spPr>
      </p:sp>
      <p:sp>
        <p:nvSpPr>
          <p:cNvPr id="252932" name="Rectangle 3"/>
          <p:cNvSpPr>
            <a:spLocks noGrp="1" noChangeArrowheads="1"/>
          </p:cNvSpPr>
          <p:nvPr>
            <p:ph type="body" idx="1"/>
          </p:nvPr>
        </p:nvSpPr>
        <p:spPr>
          <a:xfrm>
            <a:off x="914400" y="3259138"/>
            <a:ext cx="7315200" cy="3084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0635202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EB849C0B-AACF-43D4-B8FB-CA3F9D27B921}" type="slidenum">
              <a:rPr lang="en-US" altLang="zh-TW" sz="1200" i="0" baseline="0" smtClean="0">
                <a:solidFill>
                  <a:schemeClr val="tx1"/>
                </a:solidFill>
                <a:latin typeface="Times New Roman" pitchFamily="18" charset="0"/>
              </a:rPr>
              <a:pPr eaLnBrk="1" hangingPunct="1"/>
              <a:t>72</a:t>
            </a:fld>
            <a:endParaRPr lang="en-US" altLang="zh-TW" sz="1200" i="0" baseline="0" smtClean="0">
              <a:solidFill>
                <a:schemeClr val="tx1"/>
              </a:solidFill>
              <a:latin typeface="Times New Roman" pitchFamily="18" charset="0"/>
            </a:endParaRPr>
          </a:p>
        </p:txBody>
      </p:sp>
      <p:sp>
        <p:nvSpPr>
          <p:cNvPr id="253955" name="Rectangle 2"/>
          <p:cNvSpPr>
            <a:spLocks noGrp="1" noRot="1" noChangeAspect="1" noChangeArrowheads="1" noTextEdit="1"/>
          </p:cNvSpPr>
          <p:nvPr>
            <p:ph type="sldImg"/>
          </p:nvPr>
        </p:nvSpPr>
        <p:spPr>
          <a:xfrm>
            <a:off x="2859088" y="514350"/>
            <a:ext cx="3425825" cy="2570163"/>
          </a:xfrm>
          <a:ln/>
        </p:spPr>
      </p:sp>
      <p:sp>
        <p:nvSpPr>
          <p:cNvPr id="253956" name="Rectangle 3"/>
          <p:cNvSpPr>
            <a:spLocks noGrp="1" noChangeArrowheads="1"/>
          </p:cNvSpPr>
          <p:nvPr>
            <p:ph type="body" idx="1"/>
          </p:nvPr>
        </p:nvSpPr>
        <p:spPr>
          <a:xfrm>
            <a:off x="914400" y="3259138"/>
            <a:ext cx="7315200" cy="3084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1513641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581C0920-CF0F-4FDA-BE27-2223AB207B21}" type="slidenum">
              <a:rPr lang="en-US" altLang="zh-TW" sz="1200" i="0" baseline="0" smtClean="0">
                <a:solidFill>
                  <a:schemeClr val="tx1"/>
                </a:solidFill>
                <a:latin typeface="Times New Roman" pitchFamily="18" charset="0"/>
              </a:rPr>
              <a:pPr eaLnBrk="1" hangingPunct="1"/>
              <a:t>73</a:t>
            </a:fld>
            <a:endParaRPr lang="en-US" altLang="zh-TW" sz="1200" i="0" baseline="0" smtClean="0">
              <a:solidFill>
                <a:schemeClr val="tx1"/>
              </a:solidFill>
              <a:latin typeface="Times New Roman" pitchFamily="18" charset="0"/>
            </a:endParaRPr>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smtClean="0"/>
              <a:t>Reference:</a:t>
            </a:r>
          </a:p>
          <a:p>
            <a:pPr eaLnBrk="1" hangingPunct="1"/>
            <a:r>
              <a:rPr lang="en-US" altLang="zh-TW" smtClean="0"/>
              <a:t>“</a:t>
            </a:r>
            <a:r>
              <a:rPr lang="en-US" altLang="zh-TW" b="1" smtClean="0">
                <a:solidFill>
                  <a:srgbClr val="000000"/>
                </a:solidFill>
                <a:latin typeface="Georgia" pitchFamily="18" charset="0"/>
              </a:rPr>
              <a:t>Al-Jazari, the Mechanical Genius</a:t>
            </a:r>
            <a:r>
              <a:rPr lang="en-US" altLang="zh-TW" b="1" smtClean="0">
                <a:solidFill>
                  <a:srgbClr val="000000"/>
                </a:solidFill>
              </a:rPr>
              <a:t>”</a:t>
            </a:r>
            <a:r>
              <a:rPr lang="en-US" altLang="zh-TW" smtClean="0">
                <a:solidFill>
                  <a:srgbClr val="323434"/>
                </a:solidFill>
                <a:latin typeface="Georgia" pitchFamily="18" charset="0"/>
              </a:rPr>
              <a:t> </a:t>
            </a:r>
            <a:r>
              <a:rPr lang="en-US" altLang="zh-TW" smtClean="0"/>
              <a:t>(MuslimHeritage.com)</a:t>
            </a:r>
          </a:p>
          <a:p>
            <a:pPr eaLnBrk="1" hangingPunct="1"/>
            <a:r>
              <a:rPr lang="en-US" altLang="zh-TW" smtClean="0"/>
              <a:t>http://www.muslimheritage.com/topics/default.cfm?TaxonomyTypeID=103&amp;TaxonomySubTypeID=35&amp;TaxonomyThirdLevelID=154&amp;ArticleID=188</a:t>
            </a:r>
          </a:p>
          <a:p>
            <a:pPr eaLnBrk="1" hangingPunct="1"/>
            <a:endParaRPr lang="en-US" altLang="zh-TW" sz="800" smtClean="0"/>
          </a:p>
          <a:p>
            <a:pPr eaLnBrk="1" hangingPunct="1"/>
            <a:r>
              <a:rPr lang="en-US" altLang="zh-TW" smtClean="0"/>
              <a:t>“</a:t>
            </a:r>
            <a:r>
              <a:rPr lang="en-US" altLang="zh-TW" b="1" smtClean="0"/>
              <a:t>Water Raising Machine</a:t>
            </a:r>
            <a:r>
              <a:rPr lang="en-US" altLang="zh-TW" smtClean="0"/>
              <a:t>” at </a:t>
            </a:r>
            <a:r>
              <a:rPr lang="en-US" altLang="zh-TW" sz="1000" smtClean="0"/>
              <a:t>http://www.ummah.org.uk/history/scholars/water/</a:t>
            </a:r>
          </a:p>
          <a:p>
            <a:pPr eaLnBrk="1" hangingPunct="1"/>
            <a:endParaRPr lang="en-US" altLang="zh-TW" sz="1000" smtClean="0"/>
          </a:p>
          <a:p>
            <a:pPr eaLnBrk="1" hangingPunct="1"/>
            <a:endParaRPr lang="en-US" altLang="zh-TW" sz="1000" smtClean="0"/>
          </a:p>
          <a:p>
            <a:pPr eaLnBrk="1" hangingPunct="1"/>
            <a:endParaRPr lang="en-US" altLang="zh-TW" smtClean="0"/>
          </a:p>
        </p:txBody>
      </p:sp>
    </p:spTree>
    <p:extLst>
      <p:ext uri="{BB962C8B-B14F-4D97-AF65-F5344CB8AC3E}">
        <p14:creationId xmlns:p14="http://schemas.microsoft.com/office/powerpoint/2010/main" val="37427237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82D84079-A377-4F8B-A6B1-16D8E80D4CAD}" type="slidenum">
              <a:rPr lang="en-US" altLang="zh-TW" sz="1200" i="0" baseline="0" smtClean="0">
                <a:solidFill>
                  <a:schemeClr val="tx1"/>
                </a:solidFill>
                <a:latin typeface="Times New Roman" pitchFamily="18" charset="0"/>
              </a:rPr>
              <a:pPr eaLnBrk="1" hangingPunct="1"/>
              <a:t>74</a:t>
            </a:fld>
            <a:endParaRPr lang="en-US" altLang="zh-TW" sz="1200" i="0" baseline="0" smtClean="0">
              <a:solidFill>
                <a:schemeClr val="tx1"/>
              </a:solidFill>
              <a:latin typeface="Times New Roman" pitchFamily="18" charset="0"/>
            </a:endParaRPr>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1222121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8C68369F-E83A-49DC-A116-81DE64063EB3}" type="slidenum">
              <a:rPr lang="en-US" altLang="zh-TW" sz="1200" i="0" baseline="0" smtClean="0">
                <a:solidFill>
                  <a:schemeClr val="tx1"/>
                </a:solidFill>
                <a:latin typeface="Times New Roman" pitchFamily="18" charset="0"/>
              </a:rPr>
              <a:pPr eaLnBrk="1" hangingPunct="1"/>
              <a:t>75</a:t>
            </a:fld>
            <a:endParaRPr lang="en-US" altLang="zh-TW" sz="1200" i="0" baseline="0" smtClean="0">
              <a:solidFill>
                <a:schemeClr val="tx1"/>
              </a:solidFill>
              <a:latin typeface="Times New Roman" pitchFamily="18" charset="0"/>
            </a:endParaRPr>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8561085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C5C2DB4E-4336-4EC3-84D0-4C5BBC19F13E}" type="slidenum">
              <a:rPr lang="en-US" altLang="zh-TW" sz="1200" i="0" baseline="0" smtClean="0">
                <a:solidFill>
                  <a:schemeClr val="tx1"/>
                </a:solidFill>
                <a:latin typeface="Times New Roman" pitchFamily="18" charset="0"/>
              </a:rPr>
              <a:pPr eaLnBrk="1" hangingPunct="1"/>
              <a:t>76</a:t>
            </a:fld>
            <a:endParaRPr lang="en-US" altLang="zh-TW" sz="1200" i="0" baseline="0" smtClean="0">
              <a:solidFill>
                <a:schemeClr val="tx1"/>
              </a:solidFill>
              <a:latin typeface="Times New Roman" pitchFamily="18" charset="0"/>
            </a:endParaRPr>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6449490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C5C2DB4E-4336-4EC3-84D0-4C5BBC19F13E}" type="slidenum">
              <a:rPr lang="en-US" altLang="zh-TW" sz="1200" i="0" baseline="0">
                <a:solidFill>
                  <a:prstClr val="black"/>
                </a:solidFill>
                <a:latin typeface="Times New Roman" pitchFamily="18" charset="0"/>
              </a:rPr>
              <a:pPr eaLnBrk="1" hangingPunct="1"/>
              <a:t>77</a:t>
            </a:fld>
            <a:endParaRPr lang="en-US" altLang="zh-TW" sz="1200" i="0" baseline="0">
              <a:solidFill>
                <a:prstClr val="black"/>
              </a:solidFill>
              <a:latin typeface="Times New Roman" pitchFamily="18" charset="0"/>
            </a:endParaRPr>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6454575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34E8D3B1-890D-4039-9469-A2547849EE5D}" type="slidenum">
              <a:rPr lang="en-US" altLang="zh-TW" sz="1200" i="0" baseline="0" smtClean="0">
                <a:solidFill>
                  <a:schemeClr val="tx1"/>
                </a:solidFill>
                <a:latin typeface="Times New Roman" pitchFamily="18" charset="0"/>
              </a:rPr>
              <a:pPr eaLnBrk="1" hangingPunct="1"/>
              <a:t>78</a:t>
            </a:fld>
            <a:endParaRPr lang="en-US" altLang="zh-TW" sz="1200" i="0" baseline="0" smtClean="0">
              <a:solidFill>
                <a:schemeClr val="tx1"/>
              </a:solidFill>
              <a:latin typeface="Times New Roman" pitchFamily="18" charset="0"/>
            </a:endParaRPr>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7576398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41B7CCA6-AAAC-4805-A251-BDC6C5BF5CE7}" type="slidenum">
              <a:rPr lang="en-US" altLang="zh-TW" sz="1200" i="0" baseline="0" smtClean="0">
                <a:solidFill>
                  <a:schemeClr val="tx1"/>
                </a:solidFill>
                <a:latin typeface="Times New Roman" pitchFamily="18" charset="0"/>
              </a:rPr>
              <a:pPr eaLnBrk="1" hangingPunct="1"/>
              <a:t>79</a:t>
            </a:fld>
            <a:endParaRPr lang="en-US" altLang="zh-TW" sz="1200" i="0" baseline="0" smtClean="0">
              <a:solidFill>
                <a:schemeClr val="tx1"/>
              </a:solidFill>
              <a:latin typeface="Times New Roman" pitchFamily="18" charset="0"/>
            </a:endParaRPr>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1608156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C7551A6D-D970-4775-B83D-49F547B254F9}" type="slidenum">
              <a:rPr lang="en-US" altLang="zh-TW" sz="1200" i="0" baseline="0" smtClean="0">
                <a:solidFill>
                  <a:schemeClr val="tx1"/>
                </a:solidFill>
                <a:latin typeface="Times New Roman" pitchFamily="18" charset="0"/>
              </a:rPr>
              <a:pPr eaLnBrk="1" hangingPunct="1"/>
              <a:t>80</a:t>
            </a:fld>
            <a:endParaRPr lang="en-US" altLang="zh-TW" sz="1200" i="0" baseline="0" smtClean="0">
              <a:solidFill>
                <a:schemeClr val="tx1"/>
              </a:solidFill>
              <a:latin typeface="Times New Roman" pitchFamily="18"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03841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D0E71871-FD67-41CF-809E-81022178F661}" type="slidenum">
              <a:rPr lang="en-US" altLang="zh-TW" sz="1200" i="0" baseline="0" smtClean="0">
                <a:solidFill>
                  <a:schemeClr val="tx1"/>
                </a:solidFill>
                <a:latin typeface="Times New Roman" pitchFamily="18" charset="0"/>
              </a:rPr>
              <a:pPr eaLnBrk="1" hangingPunct="1"/>
              <a:t>9</a:t>
            </a:fld>
            <a:endParaRPr lang="en-US" altLang="zh-TW" sz="1200" i="0" baseline="0" smtClean="0">
              <a:solidFill>
                <a:schemeClr val="tx1"/>
              </a:solidFill>
              <a:latin typeface="Times New Roman" pitchFamily="18" charset="0"/>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3459376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5A0FF048-B0CA-4103-BC8D-BC64A561968B}" type="slidenum">
              <a:rPr lang="en-US" altLang="zh-TW" sz="1200" i="0" baseline="0" smtClean="0">
                <a:solidFill>
                  <a:schemeClr val="tx1"/>
                </a:solidFill>
                <a:latin typeface="Times New Roman" pitchFamily="18" charset="0"/>
              </a:rPr>
              <a:pPr eaLnBrk="1" hangingPunct="1"/>
              <a:t>81</a:t>
            </a:fld>
            <a:endParaRPr lang="en-US" altLang="zh-TW" sz="1200" i="0" baseline="0" smtClean="0">
              <a:solidFill>
                <a:schemeClr val="tx1"/>
              </a:solidFill>
              <a:latin typeface="Times New Roman" pitchFamily="18"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0364724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3B45DBFE-C1B9-4CBA-9722-9A86387BE745}" type="slidenum">
              <a:rPr lang="en-US" altLang="zh-TW" sz="1200" i="0" baseline="0" smtClean="0">
                <a:solidFill>
                  <a:schemeClr val="tx1"/>
                </a:solidFill>
                <a:latin typeface="Times New Roman" pitchFamily="18" charset="0"/>
              </a:rPr>
              <a:pPr eaLnBrk="1" hangingPunct="1"/>
              <a:t>82</a:t>
            </a:fld>
            <a:endParaRPr lang="en-US" altLang="zh-TW" sz="1200" i="0" baseline="0" smtClean="0">
              <a:solidFill>
                <a:schemeClr val="tx1"/>
              </a:solidFill>
              <a:latin typeface="Times New Roman" pitchFamily="18" charset="0"/>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xfrm>
            <a:off x="914400" y="3257550"/>
            <a:ext cx="73152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7749982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0818BF54-12A9-4DA2-929A-C153A28F17FE}" type="slidenum">
              <a:rPr lang="en-US" altLang="zh-TW" sz="1200" i="0" baseline="0" smtClean="0">
                <a:solidFill>
                  <a:schemeClr val="tx1"/>
                </a:solidFill>
                <a:latin typeface="Times New Roman" pitchFamily="18" charset="0"/>
              </a:rPr>
              <a:pPr eaLnBrk="1" hangingPunct="1"/>
              <a:t>83</a:t>
            </a:fld>
            <a:endParaRPr lang="en-US" altLang="zh-TW" sz="1200" i="0" baseline="0" smtClean="0">
              <a:solidFill>
                <a:schemeClr val="tx1"/>
              </a:solidFill>
              <a:latin typeface="Times New Roman" pitchFamily="18" charset="0"/>
            </a:endParaRPr>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xfrm>
            <a:off x="914400" y="3257550"/>
            <a:ext cx="73152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2514301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B25C4CFB-939F-4462-B298-2653135162E8}" type="slidenum">
              <a:rPr lang="en-US" altLang="zh-TW" sz="1200" i="0" baseline="0" smtClean="0">
                <a:solidFill>
                  <a:schemeClr val="tx1"/>
                </a:solidFill>
                <a:latin typeface="Times New Roman" pitchFamily="18" charset="0"/>
              </a:rPr>
              <a:pPr eaLnBrk="1" hangingPunct="1"/>
              <a:t>84</a:t>
            </a:fld>
            <a:endParaRPr lang="en-US" altLang="zh-TW" sz="1200" i="0" baseline="0" smtClean="0">
              <a:solidFill>
                <a:schemeClr val="tx1"/>
              </a:solidFill>
              <a:latin typeface="Times New Roman" pitchFamily="18" charset="0"/>
            </a:endParaRPr>
          </a:p>
        </p:txBody>
      </p:sp>
      <p:sp>
        <p:nvSpPr>
          <p:cNvPr id="266243" name="Rectangle 2"/>
          <p:cNvSpPr>
            <a:spLocks noGrp="1" noRot="1" noChangeAspect="1" noChangeArrowheads="1" noTextEdit="1"/>
          </p:cNvSpPr>
          <p:nvPr>
            <p:ph type="sldImg"/>
          </p:nvPr>
        </p:nvSpPr>
        <p:spPr>
          <a:xfrm>
            <a:off x="2857500" y="514350"/>
            <a:ext cx="3427413" cy="2570163"/>
          </a:xfrm>
          <a:ln/>
        </p:spPr>
      </p:sp>
      <p:sp>
        <p:nvSpPr>
          <p:cNvPr id="266244" name="Rectangle 3"/>
          <p:cNvSpPr>
            <a:spLocks noGrp="1" noChangeArrowheads="1"/>
          </p:cNvSpPr>
          <p:nvPr>
            <p:ph type="body" idx="1"/>
          </p:nvPr>
        </p:nvSpPr>
        <p:spPr>
          <a:xfrm>
            <a:off x="914400" y="3259138"/>
            <a:ext cx="7315200" cy="3084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6528471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3A679F08-6B07-43B6-90FD-D8683B176FF8}" type="slidenum">
              <a:rPr lang="en-US" altLang="zh-TW" sz="1200" i="0" baseline="0" smtClean="0">
                <a:solidFill>
                  <a:schemeClr val="tx1"/>
                </a:solidFill>
                <a:latin typeface="Times New Roman" pitchFamily="18" charset="0"/>
              </a:rPr>
              <a:pPr eaLnBrk="1" hangingPunct="1"/>
              <a:t>85</a:t>
            </a:fld>
            <a:endParaRPr lang="en-US" altLang="zh-TW" sz="1200" i="0" baseline="0" smtClean="0">
              <a:solidFill>
                <a:schemeClr val="tx1"/>
              </a:solidFill>
              <a:latin typeface="Times New Roman" pitchFamily="18" charset="0"/>
            </a:endParaRPr>
          </a:p>
        </p:txBody>
      </p:sp>
      <p:sp>
        <p:nvSpPr>
          <p:cNvPr id="267267" name="Rectangle 2"/>
          <p:cNvSpPr>
            <a:spLocks noGrp="1" noRot="1" noChangeAspect="1" noChangeArrowheads="1" noTextEdit="1"/>
          </p:cNvSpPr>
          <p:nvPr>
            <p:ph type="sldImg"/>
          </p:nvPr>
        </p:nvSpPr>
        <p:spPr>
          <a:xfrm>
            <a:off x="2857500" y="514350"/>
            <a:ext cx="3427413" cy="2570163"/>
          </a:xfrm>
          <a:ln/>
        </p:spPr>
      </p:sp>
      <p:sp>
        <p:nvSpPr>
          <p:cNvPr id="267268" name="Rectangle 3"/>
          <p:cNvSpPr>
            <a:spLocks noGrp="1" noChangeArrowheads="1"/>
          </p:cNvSpPr>
          <p:nvPr>
            <p:ph type="body" idx="1"/>
          </p:nvPr>
        </p:nvSpPr>
        <p:spPr>
          <a:xfrm>
            <a:off x="914400" y="3259138"/>
            <a:ext cx="7315200" cy="3084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6797195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7"/>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r" eaLnBrk="1" hangingPunct="1"/>
            <a:fld id="{1ABFA3AB-F598-4FB1-8FD8-30CA7621BBC6}" type="slidenum">
              <a:rPr lang="en-US" altLang="zh-TW" sz="1200" i="0" baseline="0">
                <a:solidFill>
                  <a:schemeClr val="tx1"/>
                </a:solidFill>
                <a:latin typeface="Times New Roman" pitchFamily="18" charset="0"/>
              </a:rPr>
              <a:pPr algn="r" eaLnBrk="1" hangingPunct="1"/>
              <a:t>87</a:t>
            </a:fld>
            <a:endParaRPr lang="en-US" altLang="zh-TW" sz="1200" i="0" baseline="0">
              <a:solidFill>
                <a:schemeClr val="tx1"/>
              </a:solidFill>
              <a:latin typeface="Times New Roman" pitchFamily="18" charset="0"/>
            </a:endParaRPr>
          </a:p>
        </p:txBody>
      </p:sp>
      <p:sp>
        <p:nvSpPr>
          <p:cNvPr id="482307" name="Rectangle 2"/>
          <p:cNvSpPr>
            <a:spLocks noGrp="1" noRot="1" noChangeAspect="1" noChangeArrowheads="1" noTextEdit="1"/>
          </p:cNvSpPr>
          <p:nvPr>
            <p:ph type="sldImg"/>
          </p:nvPr>
        </p:nvSpPr>
        <p:spPr>
          <a:ln/>
        </p:spPr>
      </p:sp>
      <p:sp>
        <p:nvSpPr>
          <p:cNvPr id="482308" name="Rectangle 3"/>
          <p:cNvSpPr>
            <a:spLocks noGrp="1" noChangeArrowheads="1"/>
          </p:cNvSpPr>
          <p:nvPr>
            <p:ph type="body" idx="1"/>
          </p:nvPr>
        </p:nvSpPr>
        <p:spPr>
          <a:xfrm>
            <a:off x="914400" y="3257550"/>
            <a:ext cx="73152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8185475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C3596967-9656-428B-848C-B13F8986D56F}" type="slidenum">
              <a:rPr lang="en-US" altLang="zh-TW" sz="1200" i="0" baseline="0" smtClean="0">
                <a:solidFill>
                  <a:schemeClr val="tx1"/>
                </a:solidFill>
                <a:latin typeface="Times New Roman" pitchFamily="18" charset="0"/>
              </a:rPr>
              <a:pPr eaLnBrk="1" hangingPunct="1"/>
              <a:t>88</a:t>
            </a:fld>
            <a:endParaRPr lang="en-US" altLang="zh-TW" sz="1200" i="0" baseline="0" smtClean="0">
              <a:solidFill>
                <a:schemeClr val="tx1"/>
              </a:solidFill>
              <a:latin typeface="Times New Roman" pitchFamily="18" charset="0"/>
            </a:endParaRPr>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xfrm>
            <a:off x="914400" y="3257550"/>
            <a:ext cx="73152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711137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4F68499D-2B8B-440B-BCAB-6E0BBBCC39B2}" type="slidenum">
              <a:rPr lang="en-US" altLang="zh-TW" sz="1200" i="0" baseline="0" smtClean="0">
                <a:solidFill>
                  <a:schemeClr val="tx1"/>
                </a:solidFill>
                <a:latin typeface="Times New Roman" pitchFamily="18" charset="0"/>
              </a:rPr>
              <a:pPr eaLnBrk="1" hangingPunct="1"/>
              <a:t>89</a:t>
            </a:fld>
            <a:endParaRPr lang="en-US" altLang="zh-TW" sz="1200" i="0" baseline="0" smtClean="0">
              <a:solidFill>
                <a:schemeClr val="tx1"/>
              </a:solidFill>
              <a:latin typeface="Times New Roman" pitchFamily="18" charset="0"/>
            </a:endParaRPr>
          </a:p>
        </p:txBody>
      </p:sp>
      <p:sp>
        <p:nvSpPr>
          <p:cNvPr id="270339" name="Rectangle 2"/>
          <p:cNvSpPr>
            <a:spLocks noGrp="1" noRot="1" noChangeAspect="1" noChangeArrowheads="1" noTextEdit="1"/>
          </p:cNvSpPr>
          <p:nvPr>
            <p:ph type="sldImg"/>
          </p:nvPr>
        </p:nvSpPr>
        <p:spPr>
          <a:xfrm>
            <a:off x="2857500" y="514350"/>
            <a:ext cx="3427413" cy="2570163"/>
          </a:xfrm>
          <a:ln/>
        </p:spPr>
      </p:sp>
      <p:sp>
        <p:nvSpPr>
          <p:cNvPr id="270340" name="Rectangle 3"/>
          <p:cNvSpPr>
            <a:spLocks noGrp="1" noChangeArrowheads="1"/>
          </p:cNvSpPr>
          <p:nvPr>
            <p:ph type="body" idx="1"/>
          </p:nvPr>
        </p:nvSpPr>
        <p:spPr>
          <a:xfrm>
            <a:off x="914400" y="3259138"/>
            <a:ext cx="7315200" cy="3084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smtClean="0"/>
              <a:t>Then a great disk almost 80 inches in diameter and weighing over 300 pounds was fabricated out of silver……..</a:t>
            </a:r>
          </a:p>
          <a:p>
            <a:pPr eaLnBrk="1" hangingPunct="1"/>
            <a:r>
              <a:rPr lang="en-US" altLang="zh-TW" smtClean="0"/>
              <a:t>Al-Idrisi explained that the disk merely symbolized the shape of the world: "The earth is round like a sphere, and the waters adhere to it and are maintained on it through natural equilibrium which suffers no variation." It remained "stable in space like the yolk in an egg. Air surrounds it on all sides.... All creatures are stable on the surface of the earth, the air attracting what is light, the earth what is heavy, as the magnet attracts iron." </a:t>
            </a:r>
          </a:p>
          <a:p>
            <a:pPr eaLnBrk="1" hangingPunct="1"/>
            <a:endParaRPr lang="en-US" altLang="zh-TW" smtClean="0"/>
          </a:p>
          <a:p>
            <a:pPr eaLnBrk="1" hangingPunct="1"/>
            <a:r>
              <a:rPr lang="en-US" altLang="zh-TW" smtClean="0"/>
              <a:t>Al-Idrisi And Roger’s Book </a:t>
            </a:r>
          </a:p>
          <a:p>
            <a:pPr eaLnBrk="1" hangingPunct="1"/>
            <a:r>
              <a:rPr lang="en-US" altLang="en-US" smtClean="0"/>
              <a:t>http://www.saudiaramcoworld.com/issue/197704/al-idrisi.and.roger.s.book.htm</a:t>
            </a:r>
            <a:endParaRPr lang="en-US" altLang="zh-TW" smtClean="0"/>
          </a:p>
          <a:p>
            <a:pPr eaLnBrk="1" hangingPunct="1"/>
            <a:r>
              <a:rPr lang="en-US" altLang="zh-TW" smtClean="0"/>
              <a:t> </a:t>
            </a:r>
          </a:p>
        </p:txBody>
      </p:sp>
    </p:spTree>
    <p:extLst>
      <p:ext uri="{BB962C8B-B14F-4D97-AF65-F5344CB8AC3E}">
        <p14:creationId xmlns:p14="http://schemas.microsoft.com/office/powerpoint/2010/main" val="36663795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DBA7536D-A7A6-4666-AA0B-7B6833B1C8A3}" type="slidenum">
              <a:rPr lang="en-US" altLang="zh-TW" sz="1200" i="0" baseline="0" smtClean="0">
                <a:solidFill>
                  <a:schemeClr val="tx1"/>
                </a:solidFill>
                <a:latin typeface="Times New Roman" pitchFamily="18" charset="0"/>
              </a:rPr>
              <a:pPr eaLnBrk="1" hangingPunct="1"/>
              <a:t>90</a:t>
            </a:fld>
            <a:endParaRPr lang="en-US" altLang="zh-TW" sz="1200" i="0" baseline="0" smtClean="0">
              <a:solidFill>
                <a:schemeClr val="tx1"/>
              </a:solidFill>
              <a:latin typeface="Times New Roman" pitchFamily="18" charset="0"/>
            </a:endParaRPr>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smtClean="0"/>
              <a:t>The </a:t>
            </a:r>
            <a:r>
              <a:rPr lang="en-US" altLang="zh-TW" smtClean="0">
                <a:hlinkClick r:id="rId3" tooltip="Tabula Rogeriana"/>
              </a:rPr>
              <a:t>Tabula Rogeriana</a:t>
            </a:r>
            <a:r>
              <a:rPr lang="en-US" altLang="zh-TW" smtClean="0"/>
              <a:t>, an </a:t>
            </a:r>
            <a:r>
              <a:rPr lang="en-US" altLang="zh-TW" smtClean="0">
                <a:hlinkClick r:id="rId4" tooltip="Early world maps"/>
              </a:rPr>
              <a:t>ancient world map</a:t>
            </a:r>
            <a:r>
              <a:rPr lang="en-US" altLang="zh-TW" smtClean="0"/>
              <a:t> drawn by </a:t>
            </a:r>
            <a:r>
              <a:rPr lang="en-US" altLang="zh-TW" smtClean="0">
                <a:hlinkClick r:id="rId5" tooltip="Muhammad al-Idrisi"/>
              </a:rPr>
              <a:t>Muhammad al-Idrisi</a:t>
            </a:r>
            <a:r>
              <a:rPr lang="en-US" altLang="zh-TW" smtClean="0"/>
              <a:t> for Roger II of Sicily in 1154. </a:t>
            </a:r>
          </a:p>
          <a:p>
            <a:pPr eaLnBrk="1" hangingPunct="1"/>
            <a:r>
              <a:rPr lang="en-US" altLang="zh-TW" smtClean="0"/>
              <a:t>http://en.wikipedia.org/wiki/Roger_II_of_Sicily</a:t>
            </a:r>
          </a:p>
          <a:p>
            <a:pPr eaLnBrk="1" hangingPunct="1"/>
            <a:endParaRPr lang="en-US" altLang="zh-TW" smtClean="0"/>
          </a:p>
        </p:txBody>
      </p:sp>
    </p:spTree>
    <p:extLst>
      <p:ext uri="{BB962C8B-B14F-4D97-AF65-F5344CB8AC3E}">
        <p14:creationId xmlns:p14="http://schemas.microsoft.com/office/powerpoint/2010/main" val="31377251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CBEA7D55-4C9A-45A3-AF2B-6A2D543D1A27}" type="slidenum">
              <a:rPr lang="en-US" altLang="zh-TW" sz="1200" i="0" baseline="0" smtClean="0">
                <a:solidFill>
                  <a:schemeClr val="tx1"/>
                </a:solidFill>
                <a:latin typeface="Times New Roman" pitchFamily="18" charset="0"/>
              </a:rPr>
              <a:pPr eaLnBrk="1" hangingPunct="1"/>
              <a:t>91</a:t>
            </a:fld>
            <a:endParaRPr lang="en-US" altLang="zh-TW" sz="1200" i="0" baseline="0" smtClean="0">
              <a:solidFill>
                <a:schemeClr val="tx1"/>
              </a:solidFill>
              <a:latin typeface="Times New Roman" pitchFamily="18" charset="0"/>
            </a:endParaRPr>
          </a:p>
        </p:txBody>
      </p:sp>
      <p:sp>
        <p:nvSpPr>
          <p:cNvPr id="272387" name="Rectangle 2"/>
          <p:cNvSpPr>
            <a:spLocks noGrp="1" noRot="1" noChangeAspect="1" noChangeArrowheads="1" noTextEdit="1"/>
          </p:cNvSpPr>
          <p:nvPr>
            <p:ph type="sldImg"/>
          </p:nvPr>
        </p:nvSpPr>
        <p:spPr>
          <a:xfrm>
            <a:off x="2859088" y="514350"/>
            <a:ext cx="3425825" cy="2570163"/>
          </a:xfrm>
          <a:ln/>
        </p:spPr>
      </p:sp>
      <p:sp>
        <p:nvSpPr>
          <p:cNvPr id="272388" name="Rectangle 3"/>
          <p:cNvSpPr>
            <a:spLocks noGrp="1" noChangeArrowheads="1"/>
          </p:cNvSpPr>
          <p:nvPr>
            <p:ph type="body" idx="1"/>
          </p:nvPr>
        </p:nvSpPr>
        <p:spPr>
          <a:xfrm>
            <a:off x="914400" y="3259138"/>
            <a:ext cx="7315200" cy="3084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452450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1B5EFB14-C53F-492A-9A3C-EDE98A00DC4C}" type="slidenum">
              <a:rPr lang="en-US" altLang="zh-TW" sz="1200" i="0" baseline="0" smtClean="0">
                <a:solidFill>
                  <a:schemeClr val="tx1"/>
                </a:solidFill>
                <a:latin typeface="Times New Roman" pitchFamily="18" charset="0"/>
              </a:rPr>
              <a:pPr eaLnBrk="1" hangingPunct="1"/>
              <a:t>12</a:t>
            </a:fld>
            <a:endParaRPr lang="en-US" altLang="zh-TW" sz="1200" i="0" baseline="0" smtClean="0">
              <a:solidFill>
                <a:schemeClr val="tx1"/>
              </a:solidFill>
              <a:latin typeface="Times New Roman" pitchFamily="18" charset="0"/>
            </a:endParaRPr>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7510857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690E59F7-7874-43DA-ABFA-D7098D5D4F44}" type="slidenum">
              <a:rPr lang="en-US" altLang="zh-TW" sz="1200" i="0" baseline="0" smtClean="0">
                <a:solidFill>
                  <a:schemeClr val="tx1"/>
                </a:solidFill>
                <a:latin typeface="Times New Roman" pitchFamily="18" charset="0"/>
              </a:rPr>
              <a:pPr eaLnBrk="1" hangingPunct="1"/>
              <a:t>92</a:t>
            </a:fld>
            <a:endParaRPr lang="en-US" altLang="zh-TW" sz="1200" i="0" baseline="0" smtClean="0">
              <a:solidFill>
                <a:schemeClr val="tx1"/>
              </a:solidFill>
              <a:latin typeface="Times New Roman" pitchFamily="18" charset="0"/>
            </a:endParaRPr>
          </a:p>
        </p:txBody>
      </p:sp>
      <p:sp>
        <p:nvSpPr>
          <p:cNvPr id="273411" name="Rectangle 2"/>
          <p:cNvSpPr>
            <a:spLocks noGrp="1" noRot="1" noChangeAspect="1" noChangeArrowheads="1" noTextEdit="1"/>
          </p:cNvSpPr>
          <p:nvPr>
            <p:ph type="sldImg"/>
          </p:nvPr>
        </p:nvSpPr>
        <p:spPr>
          <a:xfrm>
            <a:off x="2859088" y="514350"/>
            <a:ext cx="3425825" cy="2570163"/>
          </a:xfrm>
          <a:ln/>
        </p:spPr>
      </p:sp>
      <p:sp>
        <p:nvSpPr>
          <p:cNvPr id="273412" name="Rectangle 3"/>
          <p:cNvSpPr>
            <a:spLocks noGrp="1" noChangeArrowheads="1"/>
          </p:cNvSpPr>
          <p:nvPr>
            <p:ph type="body" idx="1"/>
          </p:nvPr>
        </p:nvSpPr>
        <p:spPr>
          <a:xfrm>
            <a:off x="914400" y="3259138"/>
            <a:ext cx="7315200" cy="3084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7421318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r" eaLnBrk="1" hangingPunct="1"/>
            <a:fld id="{EAC505A8-B434-442F-B19B-541AE242408C}" type="slidenum">
              <a:rPr lang="en-US" altLang="zh-TW" sz="1200" i="0" baseline="0">
                <a:solidFill>
                  <a:schemeClr val="tx1"/>
                </a:solidFill>
                <a:latin typeface="Times New Roman" pitchFamily="18" charset="0"/>
              </a:rPr>
              <a:pPr algn="r" eaLnBrk="1" hangingPunct="1"/>
              <a:t>94</a:t>
            </a:fld>
            <a:endParaRPr lang="en-US" altLang="zh-TW" sz="1200" i="0" baseline="0">
              <a:solidFill>
                <a:schemeClr val="tx1"/>
              </a:solidFill>
              <a:latin typeface="Times New Roman" pitchFamily="18" charset="0"/>
            </a:endParaRPr>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xfrm>
            <a:off x="914400" y="3257550"/>
            <a:ext cx="73152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8185732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r" eaLnBrk="1" hangingPunct="1"/>
            <a:fld id="{E3AFD40B-88FD-4978-BC08-FFF0E6BC6BBF}" type="slidenum">
              <a:rPr lang="en-US" altLang="zh-TW" sz="1200" i="0" baseline="0">
                <a:solidFill>
                  <a:schemeClr val="tx1"/>
                </a:solidFill>
                <a:latin typeface="Times New Roman" pitchFamily="18" charset="0"/>
              </a:rPr>
              <a:pPr algn="r" eaLnBrk="1" hangingPunct="1"/>
              <a:t>95</a:t>
            </a:fld>
            <a:endParaRPr lang="en-US" altLang="zh-TW" sz="1200" i="0" baseline="0">
              <a:solidFill>
                <a:schemeClr val="tx1"/>
              </a:solidFill>
              <a:latin typeface="Times New Roman" pitchFamily="18" charset="0"/>
            </a:endParaRPr>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xfrm>
            <a:off x="914400" y="3257550"/>
            <a:ext cx="73152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4409860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r" eaLnBrk="1" hangingPunct="1"/>
            <a:fld id="{0EEB68F0-86F9-4C5C-8EAD-F89F2F234966}" type="slidenum">
              <a:rPr lang="en-US" altLang="zh-TW" sz="1200" i="0" baseline="0">
                <a:solidFill>
                  <a:schemeClr val="tx1"/>
                </a:solidFill>
                <a:latin typeface="Times New Roman" pitchFamily="18" charset="0"/>
              </a:rPr>
              <a:pPr algn="r" eaLnBrk="1" hangingPunct="1"/>
              <a:t>97</a:t>
            </a:fld>
            <a:endParaRPr lang="en-US" altLang="zh-TW" sz="1200" i="0" baseline="0">
              <a:solidFill>
                <a:schemeClr val="tx1"/>
              </a:solidFill>
              <a:latin typeface="Times New Roman" pitchFamily="18" charset="0"/>
            </a:endParaRPr>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xfrm>
            <a:off x="914400" y="3257550"/>
            <a:ext cx="73152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261933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HK" dirty="0" smtClean="0"/>
              <a:t>Another spelling;</a:t>
            </a:r>
          </a:p>
          <a:p>
            <a:r>
              <a:rPr lang="en-US" altLang="zh-HK" b="1" dirty="0" smtClean="0"/>
              <a:t>University of al-</a:t>
            </a:r>
            <a:r>
              <a:rPr lang="en-US" altLang="zh-HK" b="1" dirty="0" err="1" smtClean="0"/>
              <a:t>Qarawiyyin</a:t>
            </a:r>
            <a:endParaRPr lang="en-US" altLang="zh-HK" b="1" dirty="0" smtClean="0"/>
          </a:p>
          <a:p>
            <a:r>
              <a:rPr kumimoji="1" lang="zh-TW" altLang="en-US" sz="1200" kern="1200" dirty="0" smtClean="0">
                <a:solidFill>
                  <a:schemeClr val="tx1"/>
                </a:solidFill>
                <a:effectLst/>
                <a:latin typeface="Times New Roman" pitchFamily="18" charset="0"/>
                <a:ea typeface="新細明體" pitchFamily="18" charset="-120"/>
                <a:cs typeface="+mn-cs"/>
              </a:rPr>
              <a:t>該校建於</a:t>
            </a:r>
            <a:r>
              <a:rPr kumimoji="1" lang="en-US" altLang="zh-TW" sz="1200" kern="1200" dirty="0" smtClean="0">
                <a:solidFill>
                  <a:schemeClr val="tx1"/>
                </a:solidFill>
                <a:effectLst/>
                <a:latin typeface="Times New Roman" pitchFamily="18" charset="0"/>
                <a:ea typeface="新細明體" pitchFamily="18" charset="-120"/>
                <a:cs typeface="+mn-cs"/>
              </a:rPr>
              <a:t>859</a:t>
            </a:r>
            <a:r>
              <a:rPr kumimoji="1" lang="zh-TW" altLang="en-US" sz="1200" kern="1200" dirty="0" smtClean="0">
                <a:solidFill>
                  <a:schemeClr val="tx1"/>
                </a:solidFill>
                <a:effectLst/>
                <a:latin typeface="Times New Roman" pitchFamily="18" charset="0"/>
                <a:ea typeface="新細明體" pitchFamily="18" charset="-120"/>
                <a:cs typeface="+mn-cs"/>
              </a:rPr>
              <a:t>年</a:t>
            </a:r>
            <a:r>
              <a:rPr kumimoji="1" lang="zh-TW" altLang="en-US" sz="1200" kern="1200" smtClean="0">
                <a:solidFill>
                  <a:schemeClr val="tx1"/>
                </a:solidFill>
                <a:effectLst/>
                <a:latin typeface="Times New Roman" pitchFamily="18" charset="0"/>
                <a:ea typeface="新細明體" pitchFamily="18" charset="-120"/>
                <a:cs typeface="+mn-cs"/>
              </a:rPr>
              <a:t>，被吉尼斯世界紀錄</a:t>
            </a:r>
            <a:r>
              <a:rPr kumimoji="1" lang="zh-TW" altLang="en-US" sz="1200" kern="1200" dirty="0" smtClean="0">
                <a:solidFill>
                  <a:schemeClr val="tx1"/>
                </a:solidFill>
                <a:effectLst/>
                <a:latin typeface="Times New Roman" pitchFamily="18" charset="0"/>
                <a:ea typeface="新細明體" pitchFamily="18" charset="-120"/>
                <a:cs typeface="+mn-cs"/>
              </a:rPr>
              <a:t>大全認可為最古老的學位頒授大學，</a:t>
            </a:r>
            <a:endParaRPr lang="zh-HK" altLang="en-US" dirty="0"/>
          </a:p>
        </p:txBody>
      </p:sp>
      <p:sp>
        <p:nvSpPr>
          <p:cNvPr id="4" name="投影片編號版面配置區 3"/>
          <p:cNvSpPr>
            <a:spLocks noGrp="1"/>
          </p:cNvSpPr>
          <p:nvPr>
            <p:ph type="sldNum" sz="quarter" idx="10"/>
          </p:nvPr>
        </p:nvSpPr>
        <p:spPr/>
        <p:txBody>
          <a:bodyPr/>
          <a:lstStyle/>
          <a:p>
            <a:pPr>
              <a:defRPr/>
            </a:pPr>
            <a:fld id="{DF0A27C7-AD8C-47C2-BA20-BCC0E310BCB9}" type="slidenum">
              <a:rPr lang="en-US" altLang="zh-TW" smtClean="0"/>
              <a:pPr>
                <a:defRPr/>
              </a:pPr>
              <a:t>98</a:t>
            </a:fld>
            <a:endParaRPr lang="en-US" altLang="zh-TW"/>
          </a:p>
        </p:txBody>
      </p:sp>
    </p:spTree>
    <p:extLst>
      <p:ext uri="{BB962C8B-B14F-4D97-AF65-F5344CB8AC3E}">
        <p14:creationId xmlns:p14="http://schemas.microsoft.com/office/powerpoint/2010/main" val="26961515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pPr>
              <a:defRPr/>
            </a:pPr>
            <a:fld id="{DF0A27C7-AD8C-47C2-BA20-BCC0E310BCB9}" type="slidenum">
              <a:rPr lang="en-US" altLang="zh-TW" smtClean="0"/>
              <a:pPr>
                <a:defRPr/>
              </a:pPr>
              <a:t>100</a:t>
            </a:fld>
            <a:endParaRPr lang="en-US" altLang="zh-TW"/>
          </a:p>
        </p:txBody>
      </p:sp>
    </p:spTree>
    <p:extLst>
      <p:ext uri="{BB962C8B-B14F-4D97-AF65-F5344CB8AC3E}">
        <p14:creationId xmlns:p14="http://schemas.microsoft.com/office/powerpoint/2010/main" val="6568477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74CFBAAF-C03C-4C25-8549-29870346FF5C}" type="slidenum">
              <a:rPr lang="en-US" altLang="zh-TW" sz="1200" i="0" baseline="0" smtClean="0">
                <a:solidFill>
                  <a:schemeClr val="tx1"/>
                </a:solidFill>
                <a:latin typeface="Times New Roman" pitchFamily="18" charset="0"/>
              </a:rPr>
              <a:pPr eaLnBrk="1" hangingPunct="1"/>
              <a:t>105</a:t>
            </a:fld>
            <a:endParaRPr lang="en-US" altLang="zh-TW" sz="1200" i="0" baseline="0" smtClean="0">
              <a:solidFill>
                <a:schemeClr val="tx1"/>
              </a:solidFill>
              <a:latin typeface="Times New Roman" pitchFamily="18" charset="0"/>
            </a:endParaRPr>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xfrm>
            <a:off x="914400" y="3257550"/>
            <a:ext cx="73152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022728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E73B2FBD-F394-4A68-9066-769DFDC54FA8}" type="slidenum">
              <a:rPr lang="en-US" altLang="zh-TW" sz="1200" i="0" baseline="0" smtClean="0">
                <a:solidFill>
                  <a:schemeClr val="tx1"/>
                </a:solidFill>
                <a:latin typeface="Times New Roman" pitchFamily="18" charset="0"/>
              </a:rPr>
              <a:pPr eaLnBrk="1" hangingPunct="1"/>
              <a:t>106</a:t>
            </a:fld>
            <a:endParaRPr lang="en-US" altLang="zh-TW" sz="1200" i="0" baseline="0" smtClean="0">
              <a:solidFill>
                <a:schemeClr val="tx1"/>
              </a:solidFill>
              <a:latin typeface="Times New Roman" pitchFamily="18" charset="0"/>
            </a:endParaRPr>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xfrm>
            <a:off x="914400" y="3257550"/>
            <a:ext cx="73152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5919351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023D6276-DD46-4ADC-A5B7-58A8D1992498}" type="slidenum">
              <a:rPr lang="en-US" altLang="zh-TW" sz="1200" i="0" baseline="0" smtClean="0">
                <a:solidFill>
                  <a:schemeClr val="tx1"/>
                </a:solidFill>
                <a:latin typeface="Times New Roman" pitchFamily="18" charset="0"/>
              </a:rPr>
              <a:pPr eaLnBrk="1" hangingPunct="1"/>
              <a:t>107</a:t>
            </a:fld>
            <a:endParaRPr lang="en-US" altLang="zh-TW" sz="1200" i="0" baseline="0" smtClean="0">
              <a:solidFill>
                <a:schemeClr val="tx1"/>
              </a:solidFill>
              <a:latin typeface="Times New Roman" pitchFamily="18" charset="0"/>
            </a:endParaRPr>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xfrm>
            <a:off x="914400" y="3257550"/>
            <a:ext cx="73152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5036403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5FA7F866-3C52-479B-8E84-B544CBD55549}" type="slidenum">
              <a:rPr lang="en-US" altLang="zh-TW" sz="1200" i="0" baseline="0" smtClean="0">
                <a:solidFill>
                  <a:schemeClr val="tx1"/>
                </a:solidFill>
                <a:latin typeface="Times New Roman" pitchFamily="18" charset="0"/>
              </a:rPr>
              <a:pPr eaLnBrk="1" hangingPunct="1"/>
              <a:t>108</a:t>
            </a:fld>
            <a:endParaRPr lang="en-US" altLang="zh-TW" sz="1200" i="0" baseline="0" smtClean="0">
              <a:solidFill>
                <a:schemeClr val="tx1"/>
              </a:solidFill>
              <a:latin typeface="Times New Roman" pitchFamily="18" charset="0"/>
            </a:endParaRPr>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xfrm>
            <a:off x="914400" y="3257550"/>
            <a:ext cx="73152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505191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BC19723A-5552-444C-BBF7-2C966D5EA78C}" type="slidenum">
              <a:rPr lang="en-US" altLang="zh-TW" sz="1200" i="0" baseline="0" smtClean="0">
                <a:solidFill>
                  <a:schemeClr val="tx1"/>
                </a:solidFill>
                <a:latin typeface="Times New Roman" pitchFamily="18" charset="0"/>
              </a:rPr>
              <a:pPr eaLnBrk="1" hangingPunct="1"/>
              <a:t>13</a:t>
            </a:fld>
            <a:endParaRPr lang="en-US" altLang="zh-TW" sz="1200" i="0" baseline="0" smtClean="0">
              <a:solidFill>
                <a:schemeClr val="tx1"/>
              </a:solidFill>
              <a:latin typeface="Times New Roman" pitchFamily="18" charset="0"/>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2155393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EFA20D59-3B72-40C3-A204-1A2FCA775C08}" type="slidenum">
              <a:rPr lang="en-US" altLang="zh-TW" sz="1200" i="0" baseline="0" smtClean="0">
                <a:solidFill>
                  <a:schemeClr val="tx1"/>
                </a:solidFill>
                <a:latin typeface="Times New Roman" pitchFamily="18" charset="0"/>
              </a:rPr>
              <a:pPr eaLnBrk="1" hangingPunct="1"/>
              <a:t>109</a:t>
            </a:fld>
            <a:endParaRPr lang="en-US" altLang="zh-TW" sz="1200" i="0" baseline="0" smtClean="0">
              <a:solidFill>
                <a:schemeClr val="tx1"/>
              </a:solidFill>
              <a:latin typeface="Times New Roman" pitchFamily="18" charset="0"/>
            </a:endParaRPr>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xfrm>
            <a:off x="914400" y="3257550"/>
            <a:ext cx="73152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5715949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FED0A8BA-EC3E-4826-BE0E-5D57412972E2}" type="slidenum">
              <a:rPr lang="en-US" altLang="zh-TW" sz="1200" i="0" baseline="0" smtClean="0">
                <a:solidFill>
                  <a:schemeClr val="tx1"/>
                </a:solidFill>
                <a:latin typeface="Times New Roman" pitchFamily="18" charset="0"/>
              </a:rPr>
              <a:pPr eaLnBrk="1" hangingPunct="1"/>
              <a:t>110</a:t>
            </a:fld>
            <a:endParaRPr lang="en-US" altLang="zh-TW" sz="1200" i="0" baseline="0" smtClean="0">
              <a:solidFill>
                <a:schemeClr val="tx1"/>
              </a:solidFill>
              <a:latin typeface="Times New Roman" pitchFamily="18" charset="0"/>
            </a:endParaRPr>
          </a:p>
        </p:txBody>
      </p:sp>
      <p:sp>
        <p:nvSpPr>
          <p:cNvPr id="282627" name="Rectangle 2"/>
          <p:cNvSpPr>
            <a:spLocks noGrp="1" noRot="1" noChangeAspect="1" noChangeArrowheads="1" noTextEdit="1"/>
          </p:cNvSpPr>
          <p:nvPr>
            <p:ph type="sldImg"/>
          </p:nvPr>
        </p:nvSpPr>
        <p:spPr>
          <a:ln/>
        </p:spPr>
      </p:sp>
      <p:sp>
        <p:nvSpPr>
          <p:cNvPr id="282628" name="Rectangle 3"/>
          <p:cNvSpPr>
            <a:spLocks noGrp="1" noChangeArrowheads="1"/>
          </p:cNvSpPr>
          <p:nvPr>
            <p:ph type="body" idx="1"/>
          </p:nvPr>
        </p:nvSpPr>
        <p:spPr>
          <a:xfrm>
            <a:off x="914400" y="3257550"/>
            <a:ext cx="73152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5733818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FAF57828-2723-46C1-AE59-56C176ACDF3B}" type="slidenum">
              <a:rPr lang="en-US" altLang="zh-TW" sz="1200" i="0" baseline="0" smtClean="0">
                <a:solidFill>
                  <a:srgbClr val="000000"/>
                </a:solidFill>
                <a:latin typeface="Times New Roman" pitchFamily="18" charset="0"/>
              </a:rPr>
              <a:pPr eaLnBrk="1" hangingPunct="1"/>
              <a:t>111</a:t>
            </a:fld>
            <a:endParaRPr lang="en-US" altLang="zh-TW" sz="1200" i="0" baseline="0" smtClean="0">
              <a:solidFill>
                <a:srgbClr val="000000"/>
              </a:solidFill>
              <a:latin typeface="Times New Roman" pitchFamily="18" charset="0"/>
            </a:endParaRPr>
          </a:p>
        </p:txBody>
      </p:sp>
      <p:sp>
        <p:nvSpPr>
          <p:cNvPr id="283651" name="Rectangle 1026"/>
          <p:cNvSpPr>
            <a:spLocks noGrp="1" noRot="1" noChangeAspect="1" noChangeArrowheads="1" noTextEdit="1"/>
          </p:cNvSpPr>
          <p:nvPr>
            <p:ph type="sldImg"/>
          </p:nvPr>
        </p:nvSpPr>
        <p:spPr>
          <a:ln/>
        </p:spPr>
      </p:sp>
      <p:sp>
        <p:nvSpPr>
          <p:cNvPr id="283652"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6295356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547683F4-0B58-442C-9EB5-580C9C1D4675}" type="slidenum">
              <a:rPr lang="en-US" altLang="zh-TW" sz="1200" i="0" baseline="0" smtClean="0">
                <a:solidFill>
                  <a:srgbClr val="000000"/>
                </a:solidFill>
                <a:latin typeface="Times New Roman" pitchFamily="18" charset="0"/>
              </a:rPr>
              <a:pPr eaLnBrk="1" hangingPunct="1"/>
              <a:t>112</a:t>
            </a:fld>
            <a:endParaRPr lang="en-US" altLang="zh-TW" sz="1200" i="0" baseline="0" smtClean="0">
              <a:solidFill>
                <a:srgbClr val="000000"/>
              </a:solidFill>
              <a:latin typeface="Times New Roman" pitchFamily="18" charset="0"/>
            </a:endParaRPr>
          </a:p>
        </p:txBody>
      </p:sp>
      <p:sp>
        <p:nvSpPr>
          <p:cNvPr id="284675" name="Rectangle 1026"/>
          <p:cNvSpPr>
            <a:spLocks noGrp="1" noRot="1" noChangeAspect="1" noChangeArrowheads="1" noTextEdit="1"/>
          </p:cNvSpPr>
          <p:nvPr>
            <p:ph type="sldImg"/>
          </p:nvPr>
        </p:nvSpPr>
        <p:spPr>
          <a:ln/>
        </p:spPr>
      </p:sp>
      <p:sp>
        <p:nvSpPr>
          <p:cNvPr id="284676"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4856840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C1D5C94F-1F66-4493-A0F2-7F95FDAEBF20}" type="slidenum">
              <a:rPr lang="en-US" altLang="zh-TW" sz="1200" i="0" baseline="0" smtClean="0">
                <a:solidFill>
                  <a:srgbClr val="000000"/>
                </a:solidFill>
                <a:latin typeface="Times New Roman" pitchFamily="18" charset="0"/>
              </a:rPr>
              <a:pPr eaLnBrk="1" hangingPunct="1"/>
              <a:t>113</a:t>
            </a:fld>
            <a:endParaRPr lang="en-US" altLang="zh-TW" sz="1200" i="0" baseline="0" smtClean="0">
              <a:solidFill>
                <a:srgbClr val="000000"/>
              </a:solidFill>
              <a:latin typeface="Times New Roman" pitchFamily="18" charset="0"/>
            </a:endParaRPr>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4967238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A5B9DF37-5BEB-4251-9352-7FE31A65D64F}" type="slidenum">
              <a:rPr lang="en-US" altLang="zh-TW" sz="1200" i="0" baseline="0" smtClean="0">
                <a:solidFill>
                  <a:srgbClr val="000000"/>
                </a:solidFill>
                <a:latin typeface="Times New Roman" pitchFamily="18" charset="0"/>
              </a:rPr>
              <a:pPr eaLnBrk="1" hangingPunct="1"/>
              <a:t>114</a:t>
            </a:fld>
            <a:endParaRPr lang="en-US" altLang="zh-TW" sz="1200" i="0" baseline="0" smtClean="0">
              <a:solidFill>
                <a:srgbClr val="000000"/>
              </a:solidFill>
              <a:latin typeface="Times New Roman" pitchFamily="18" charset="0"/>
            </a:endParaRPr>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6112759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F2D7F2E6-4616-423B-A577-B2677B61C665}" type="slidenum">
              <a:rPr lang="en-US" altLang="zh-TW" sz="1200" i="0" baseline="0" smtClean="0">
                <a:solidFill>
                  <a:schemeClr val="tx1"/>
                </a:solidFill>
                <a:latin typeface="Times New Roman" pitchFamily="18" charset="0"/>
              </a:rPr>
              <a:pPr eaLnBrk="1" hangingPunct="1"/>
              <a:t>116</a:t>
            </a:fld>
            <a:endParaRPr lang="en-US" altLang="zh-TW" sz="1200" i="0" baseline="0" smtClean="0">
              <a:solidFill>
                <a:schemeClr val="tx1"/>
              </a:solidFill>
              <a:latin typeface="Times New Roman" pitchFamily="18" charset="0"/>
            </a:endParaRPr>
          </a:p>
        </p:txBody>
      </p:sp>
      <p:sp>
        <p:nvSpPr>
          <p:cNvPr id="294915" name="Rectangle 2"/>
          <p:cNvSpPr>
            <a:spLocks noGrp="1" noRot="1" noChangeAspect="1" noChangeArrowheads="1" noTextEdit="1"/>
          </p:cNvSpPr>
          <p:nvPr>
            <p:ph type="sldImg"/>
          </p:nvPr>
        </p:nvSpPr>
        <p:spPr>
          <a:ln/>
        </p:spPr>
      </p:sp>
      <p:sp>
        <p:nvSpPr>
          <p:cNvPr id="294916" name="Rectangle 3"/>
          <p:cNvSpPr>
            <a:spLocks noGrp="1" noChangeArrowheads="1"/>
          </p:cNvSpPr>
          <p:nvPr>
            <p:ph type="body" idx="1"/>
          </p:nvPr>
        </p:nvSpPr>
        <p:spPr>
          <a:xfrm>
            <a:off x="914400" y="3257550"/>
            <a:ext cx="73152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18511293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3E7387FA-19F0-4F07-AFAE-D330562CB3E1}" type="slidenum">
              <a:rPr lang="en-US" altLang="zh-TW" sz="1200" i="0" baseline="0" smtClean="0">
                <a:solidFill>
                  <a:schemeClr val="tx1"/>
                </a:solidFill>
                <a:latin typeface="Times New Roman" pitchFamily="18" charset="0"/>
              </a:rPr>
              <a:pPr eaLnBrk="1" hangingPunct="1"/>
              <a:t>117</a:t>
            </a:fld>
            <a:endParaRPr lang="en-US" altLang="zh-TW" sz="1200" i="0" baseline="0" smtClean="0">
              <a:solidFill>
                <a:schemeClr val="tx1"/>
              </a:solidFill>
              <a:latin typeface="Times New Roman" pitchFamily="18" charset="0"/>
            </a:endParaRPr>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xfrm>
            <a:off x="914400" y="3257550"/>
            <a:ext cx="73152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43071805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CAEB60F5-A8E0-485F-9F56-9B347E2A0885}" type="slidenum">
              <a:rPr lang="en-US" altLang="zh-TW" sz="1200" i="0" baseline="0" smtClean="0">
                <a:solidFill>
                  <a:schemeClr val="tx1"/>
                </a:solidFill>
                <a:latin typeface="Times New Roman" pitchFamily="18" charset="0"/>
              </a:rPr>
              <a:pPr eaLnBrk="1" hangingPunct="1"/>
              <a:t>118</a:t>
            </a:fld>
            <a:endParaRPr lang="en-US" altLang="zh-TW" sz="1200" i="0" baseline="0" smtClean="0">
              <a:solidFill>
                <a:schemeClr val="tx1"/>
              </a:solidFill>
              <a:latin typeface="Times New Roman" pitchFamily="18" charset="0"/>
            </a:endParaRPr>
          </a:p>
        </p:txBody>
      </p:sp>
      <p:sp>
        <p:nvSpPr>
          <p:cNvPr id="296963" name="Rectangle 2"/>
          <p:cNvSpPr>
            <a:spLocks noGrp="1" noRot="1" noChangeAspect="1" noChangeArrowheads="1" noTextEdit="1"/>
          </p:cNvSpPr>
          <p:nvPr>
            <p:ph type="sldImg"/>
          </p:nvPr>
        </p:nvSpPr>
        <p:spPr>
          <a:ln/>
        </p:spPr>
      </p:sp>
      <p:sp>
        <p:nvSpPr>
          <p:cNvPr id="296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76475493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AEEE64E3-0108-49F9-9C5C-040971412296}" type="slidenum">
              <a:rPr lang="en-US" altLang="zh-TW" sz="1200" i="0" baseline="0" smtClean="0">
                <a:solidFill>
                  <a:schemeClr val="tx1"/>
                </a:solidFill>
                <a:latin typeface="Times New Roman" pitchFamily="18" charset="0"/>
              </a:rPr>
              <a:pPr eaLnBrk="1" hangingPunct="1"/>
              <a:t>119</a:t>
            </a:fld>
            <a:endParaRPr lang="en-US" altLang="zh-TW" sz="1200" i="0" baseline="0" smtClean="0">
              <a:solidFill>
                <a:schemeClr val="tx1"/>
              </a:solidFill>
              <a:latin typeface="Times New Roman" pitchFamily="18" charset="0"/>
            </a:endParaRPr>
          </a:p>
        </p:txBody>
      </p:sp>
      <p:sp>
        <p:nvSpPr>
          <p:cNvPr id="297987" name="Rectangle 2"/>
          <p:cNvSpPr>
            <a:spLocks noGrp="1" noRot="1" noChangeAspect="1" noChangeArrowheads="1" noTextEdit="1"/>
          </p:cNvSpPr>
          <p:nvPr>
            <p:ph type="sldImg"/>
          </p:nvPr>
        </p:nvSpPr>
        <p:spPr>
          <a:ln/>
        </p:spPr>
      </p:sp>
      <p:sp>
        <p:nvSpPr>
          <p:cNvPr id="297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048401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r" eaLnBrk="1" hangingPunct="1"/>
            <a:fld id="{050EED8B-0A5B-4AE9-8C23-79ABB60FAE2D}" type="slidenum">
              <a:rPr lang="en-US" altLang="zh-TW" sz="1200" i="0" baseline="0">
                <a:solidFill>
                  <a:schemeClr val="tx1"/>
                </a:solidFill>
                <a:latin typeface="Times New Roman" pitchFamily="18" charset="0"/>
              </a:rPr>
              <a:pPr algn="r" eaLnBrk="1" hangingPunct="1"/>
              <a:t>14</a:t>
            </a:fld>
            <a:endParaRPr lang="en-US" altLang="zh-TW" sz="1200" i="0" baseline="0">
              <a:solidFill>
                <a:schemeClr val="tx1"/>
              </a:solidFill>
              <a:latin typeface="Times New Roman" pitchFamily="18" charset="0"/>
            </a:endParaRPr>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81446886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9ABBC9AD-EA20-4209-BFA7-9B5A146D0FFC}" type="slidenum">
              <a:rPr lang="en-US" altLang="zh-TW" sz="1200" i="0" baseline="0" smtClean="0">
                <a:solidFill>
                  <a:schemeClr val="tx1"/>
                </a:solidFill>
                <a:latin typeface="Times New Roman" pitchFamily="18" charset="0"/>
              </a:rPr>
              <a:pPr eaLnBrk="1" hangingPunct="1"/>
              <a:t>120</a:t>
            </a:fld>
            <a:endParaRPr lang="en-US" altLang="zh-TW" sz="1200" i="0" baseline="0" smtClean="0">
              <a:solidFill>
                <a:schemeClr val="tx1"/>
              </a:solidFill>
              <a:latin typeface="Times New Roman" pitchFamily="18" charset="0"/>
            </a:endParaRPr>
          </a:p>
        </p:txBody>
      </p:sp>
      <p:sp>
        <p:nvSpPr>
          <p:cNvPr id="299011" name="Rectangle 2"/>
          <p:cNvSpPr>
            <a:spLocks noGrp="1" noRot="1" noChangeAspect="1" noChangeArrowheads="1" noTextEdit="1"/>
          </p:cNvSpPr>
          <p:nvPr>
            <p:ph type="sldImg"/>
          </p:nvPr>
        </p:nvSpPr>
        <p:spPr>
          <a:ln/>
        </p:spPr>
      </p:sp>
      <p:sp>
        <p:nvSpPr>
          <p:cNvPr id="299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905795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D3CC6A80-5785-4163-BC02-9E3E085C3313}" type="slidenum">
              <a:rPr lang="en-US" altLang="zh-TW" sz="1200" i="0" baseline="0" smtClean="0">
                <a:solidFill>
                  <a:schemeClr val="tx1"/>
                </a:solidFill>
                <a:latin typeface="Times New Roman" pitchFamily="18" charset="0"/>
              </a:rPr>
              <a:pPr eaLnBrk="1" hangingPunct="1"/>
              <a:t>122</a:t>
            </a:fld>
            <a:endParaRPr lang="en-US" altLang="zh-TW" sz="1200" i="0" baseline="0" smtClean="0">
              <a:solidFill>
                <a:schemeClr val="tx1"/>
              </a:solidFill>
              <a:latin typeface="Times New Roman" pitchFamily="18" charset="0"/>
            </a:endParaRPr>
          </a:p>
        </p:txBody>
      </p:sp>
      <p:sp>
        <p:nvSpPr>
          <p:cNvPr id="300035" name="Rectangle 2"/>
          <p:cNvSpPr>
            <a:spLocks noGrp="1" noRot="1" noChangeAspect="1" noChangeArrowheads="1" noTextEdit="1"/>
          </p:cNvSpPr>
          <p:nvPr>
            <p:ph type="sldImg"/>
          </p:nvPr>
        </p:nvSpPr>
        <p:spPr>
          <a:ln/>
        </p:spPr>
      </p:sp>
      <p:sp>
        <p:nvSpPr>
          <p:cNvPr id="300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40255024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6D1E2B4C-1EAE-4791-975D-CFF83A4A1171}" type="slidenum">
              <a:rPr lang="en-US" altLang="zh-TW" sz="1200" i="0" baseline="0" smtClean="0">
                <a:solidFill>
                  <a:schemeClr val="tx1"/>
                </a:solidFill>
                <a:latin typeface="Times New Roman" pitchFamily="18" charset="0"/>
              </a:rPr>
              <a:pPr eaLnBrk="1" hangingPunct="1"/>
              <a:t>123</a:t>
            </a:fld>
            <a:endParaRPr lang="en-US" altLang="zh-TW" sz="1200" i="0" baseline="0" smtClean="0">
              <a:solidFill>
                <a:schemeClr val="tx1"/>
              </a:solidFill>
              <a:latin typeface="Times New Roman" pitchFamily="18" charset="0"/>
            </a:endParaRPr>
          </a:p>
        </p:txBody>
      </p:sp>
      <p:sp>
        <p:nvSpPr>
          <p:cNvPr id="301059" name="Rectangle 2"/>
          <p:cNvSpPr>
            <a:spLocks noGrp="1" noRot="1" noChangeAspect="1" noChangeArrowheads="1" noTextEdit="1"/>
          </p:cNvSpPr>
          <p:nvPr>
            <p:ph type="sldImg"/>
          </p:nvPr>
        </p:nvSpPr>
        <p:spPr>
          <a:ln/>
        </p:spPr>
      </p:sp>
      <p:sp>
        <p:nvSpPr>
          <p:cNvPr id="301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43584060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E939E742-4401-40A3-AC24-9A56F15303B0}" type="slidenum">
              <a:rPr lang="en-US" altLang="zh-TW" sz="1200" i="0" baseline="0" smtClean="0">
                <a:solidFill>
                  <a:schemeClr val="tx1"/>
                </a:solidFill>
                <a:latin typeface="Times New Roman" pitchFamily="18" charset="0"/>
              </a:rPr>
              <a:pPr eaLnBrk="1" hangingPunct="1"/>
              <a:t>124</a:t>
            </a:fld>
            <a:endParaRPr lang="en-US" altLang="zh-TW" sz="1200" i="0" baseline="0" smtClean="0">
              <a:solidFill>
                <a:schemeClr val="tx1"/>
              </a:solidFill>
              <a:latin typeface="Times New Roman" pitchFamily="18" charset="0"/>
            </a:endParaRPr>
          </a:p>
        </p:txBody>
      </p:sp>
      <p:sp>
        <p:nvSpPr>
          <p:cNvPr id="302083" name="Rectangle 2"/>
          <p:cNvSpPr>
            <a:spLocks noGrp="1" noRot="1" noChangeAspect="1" noChangeArrowheads="1" noTextEdit="1"/>
          </p:cNvSpPr>
          <p:nvPr>
            <p:ph type="sldImg"/>
          </p:nvPr>
        </p:nvSpPr>
        <p:spPr>
          <a:ln/>
        </p:spPr>
      </p:sp>
      <p:sp>
        <p:nvSpPr>
          <p:cNvPr id="302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88256551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2AE5BA78-E45C-4464-B9E9-B63F7A157B01}" type="slidenum">
              <a:rPr lang="en-US" altLang="zh-TW" sz="1200" i="0" baseline="0" smtClean="0">
                <a:solidFill>
                  <a:schemeClr val="tx1"/>
                </a:solidFill>
                <a:latin typeface="Times New Roman" pitchFamily="18" charset="0"/>
              </a:rPr>
              <a:pPr eaLnBrk="1" hangingPunct="1"/>
              <a:t>127</a:t>
            </a:fld>
            <a:endParaRPr lang="en-US" altLang="zh-TW" sz="1200" i="0" baseline="0" smtClean="0">
              <a:solidFill>
                <a:schemeClr val="tx1"/>
              </a:solidFill>
              <a:latin typeface="Times New Roman" pitchFamily="18" charset="0"/>
            </a:endParaRPr>
          </a:p>
        </p:txBody>
      </p:sp>
      <p:sp>
        <p:nvSpPr>
          <p:cNvPr id="303107" name="Rectangle 2"/>
          <p:cNvSpPr>
            <a:spLocks noGrp="1" noRot="1" noChangeAspect="1" noChangeArrowheads="1" noTextEdit="1"/>
          </p:cNvSpPr>
          <p:nvPr>
            <p:ph type="sldImg"/>
          </p:nvPr>
        </p:nvSpPr>
        <p:spPr>
          <a:ln/>
        </p:spPr>
      </p:sp>
      <p:sp>
        <p:nvSpPr>
          <p:cNvPr id="303108" name="Rectangle 3"/>
          <p:cNvSpPr>
            <a:spLocks noGrp="1" noChangeArrowheads="1"/>
          </p:cNvSpPr>
          <p:nvPr>
            <p:ph type="body" idx="1"/>
          </p:nvPr>
        </p:nvSpPr>
        <p:spPr>
          <a:xfrm>
            <a:off x="914400" y="3257550"/>
            <a:ext cx="73152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64872802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9DA7F953-4987-457C-918A-7E167A28F477}" type="slidenum">
              <a:rPr lang="en-US" altLang="zh-TW" sz="1200" i="0" baseline="0" smtClean="0">
                <a:solidFill>
                  <a:schemeClr val="tx1"/>
                </a:solidFill>
                <a:latin typeface="Times New Roman" pitchFamily="18" charset="0"/>
              </a:rPr>
              <a:pPr eaLnBrk="1" hangingPunct="1"/>
              <a:t>130</a:t>
            </a:fld>
            <a:endParaRPr lang="en-US" altLang="zh-TW" sz="1200" i="0" baseline="0" smtClean="0">
              <a:solidFill>
                <a:schemeClr val="tx1"/>
              </a:solidFill>
              <a:latin typeface="Times New Roman" pitchFamily="18" charset="0"/>
            </a:endParaRPr>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38884830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B4A02F04-6BB6-4EB1-B635-69EC6D3BEFEE}" type="slidenum">
              <a:rPr lang="en-US" altLang="zh-TW" sz="1200" i="0" baseline="0" smtClean="0">
                <a:solidFill>
                  <a:schemeClr val="tx1"/>
                </a:solidFill>
                <a:latin typeface="Times New Roman" pitchFamily="18" charset="0"/>
              </a:rPr>
              <a:pPr eaLnBrk="1" hangingPunct="1"/>
              <a:t>131</a:t>
            </a:fld>
            <a:endParaRPr lang="en-US" altLang="zh-TW" sz="1200" i="0" baseline="0" smtClean="0">
              <a:solidFill>
                <a:schemeClr val="tx1"/>
              </a:solidFill>
              <a:latin typeface="Times New Roman" pitchFamily="18" charset="0"/>
            </a:endParaRPr>
          </a:p>
        </p:txBody>
      </p:sp>
      <p:sp>
        <p:nvSpPr>
          <p:cNvPr id="305155" name="Rectangle 2"/>
          <p:cNvSpPr>
            <a:spLocks noGrp="1" noRot="1" noChangeAspect="1" noChangeArrowheads="1" noTextEdit="1"/>
          </p:cNvSpPr>
          <p:nvPr>
            <p:ph type="sldImg"/>
          </p:nvPr>
        </p:nvSpPr>
        <p:spPr>
          <a:ln/>
        </p:spPr>
      </p:sp>
      <p:sp>
        <p:nvSpPr>
          <p:cNvPr id="305156" name="Rectangle 3"/>
          <p:cNvSpPr>
            <a:spLocks noGrp="1" noChangeArrowheads="1"/>
          </p:cNvSpPr>
          <p:nvPr>
            <p:ph type="body" idx="1"/>
          </p:nvPr>
        </p:nvSpPr>
        <p:spPr>
          <a:xfrm>
            <a:off x="914400" y="3257550"/>
            <a:ext cx="73152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16779775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02109C71-AD39-4B63-9AB8-691D7E3DFA27}" type="slidenum">
              <a:rPr lang="en-US" altLang="zh-TW" sz="1200" i="0" baseline="0" smtClean="0">
                <a:solidFill>
                  <a:schemeClr val="tx1"/>
                </a:solidFill>
                <a:latin typeface="Times New Roman" pitchFamily="18" charset="0"/>
              </a:rPr>
              <a:pPr eaLnBrk="1" hangingPunct="1"/>
              <a:t>132</a:t>
            </a:fld>
            <a:endParaRPr lang="en-US" altLang="zh-TW" sz="1200" i="0" baseline="0" smtClean="0">
              <a:solidFill>
                <a:schemeClr val="tx1"/>
              </a:solidFill>
              <a:latin typeface="Times New Roman" pitchFamily="18" charset="0"/>
            </a:endParaRPr>
          </a:p>
        </p:txBody>
      </p:sp>
      <p:sp>
        <p:nvSpPr>
          <p:cNvPr id="306179" name="Rectangle 2"/>
          <p:cNvSpPr>
            <a:spLocks noGrp="1" noRot="1" noChangeAspect="1" noChangeArrowheads="1" noTextEdit="1"/>
          </p:cNvSpPr>
          <p:nvPr>
            <p:ph type="sldImg"/>
          </p:nvPr>
        </p:nvSpPr>
        <p:spPr>
          <a:ln/>
        </p:spPr>
      </p:sp>
      <p:sp>
        <p:nvSpPr>
          <p:cNvPr id="306180" name="Rectangle 3"/>
          <p:cNvSpPr>
            <a:spLocks noGrp="1" noChangeArrowheads="1"/>
          </p:cNvSpPr>
          <p:nvPr>
            <p:ph type="body" idx="1"/>
          </p:nvPr>
        </p:nvSpPr>
        <p:spPr>
          <a:xfrm>
            <a:off x="914400" y="3257550"/>
            <a:ext cx="73152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27076114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r" eaLnBrk="1" hangingPunct="1"/>
            <a:fld id="{CD378D5A-DA4A-4E19-A69F-C061BBDFD7DC}" type="slidenum">
              <a:rPr lang="en-US" altLang="zh-TW" sz="1200" i="0" baseline="0">
                <a:solidFill>
                  <a:schemeClr val="tx1"/>
                </a:solidFill>
                <a:latin typeface="Times New Roman" pitchFamily="18" charset="0"/>
              </a:rPr>
              <a:pPr algn="r" eaLnBrk="1" hangingPunct="1"/>
              <a:t>133</a:t>
            </a:fld>
            <a:endParaRPr lang="en-US" altLang="zh-TW" sz="1200" i="0" baseline="0">
              <a:solidFill>
                <a:schemeClr val="tx1"/>
              </a:solidFill>
              <a:latin typeface="Times New Roman" pitchFamily="18" charset="0"/>
            </a:endParaRPr>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xfrm>
            <a:off x="914400" y="3257550"/>
            <a:ext cx="73152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5600606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0ADD5CA8-D989-485B-9CCE-F0C3E6B7283C}" type="slidenum">
              <a:rPr lang="en-US" altLang="zh-TW" sz="1200" i="0" baseline="0" smtClean="0">
                <a:solidFill>
                  <a:schemeClr val="tx1"/>
                </a:solidFill>
                <a:latin typeface="Times New Roman" pitchFamily="18" charset="0"/>
              </a:rPr>
              <a:pPr eaLnBrk="1" hangingPunct="1"/>
              <a:t>134</a:t>
            </a:fld>
            <a:endParaRPr lang="en-US" altLang="zh-TW" sz="1200" i="0" baseline="0" smtClean="0">
              <a:solidFill>
                <a:schemeClr val="tx1"/>
              </a:solidFill>
              <a:latin typeface="Times New Roman" pitchFamily="18" charset="0"/>
            </a:endParaRPr>
          </a:p>
        </p:txBody>
      </p:sp>
      <p:sp>
        <p:nvSpPr>
          <p:cNvPr id="308227" name="Rectangle 2"/>
          <p:cNvSpPr>
            <a:spLocks noGrp="1" noRot="1" noChangeAspect="1" noChangeArrowheads="1" noTextEdit="1"/>
          </p:cNvSpPr>
          <p:nvPr>
            <p:ph type="sldImg"/>
          </p:nvPr>
        </p:nvSpPr>
        <p:spPr>
          <a:ln/>
        </p:spPr>
      </p:sp>
      <p:sp>
        <p:nvSpPr>
          <p:cNvPr id="308228" name="Rectangle 3"/>
          <p:cNvSpPr>
            <a:spLocks noGrp="1" noChangeArrowheads="1"/>
          </p:cNvSpPr>
          <p:nvPr>
            <p:ph type="body" idx="1"/>
          </p:nvPr>
        </p:nvSpPr>
        <p:spPr>
          <a:xfrm>
            <a:off x="914400" y="3257550"/>
            <a:ext cx="73152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449747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DFC85D2E-386D-421D-9478-E5DAFDCCEF4D}" type="slidenum">
              <a:rPr lang="en-US" altLang="zh-TW" sz="1200" i="0" baseline="0" smtClean="0">
                <a:solidFill>
                  <a:schemeClr val="tx1"/>
                </a:solidFill>
                <a:latin typeface="Times New Roman" pitchFamily="18" charset="0"/>
              </a:rPr>
              <a:pPr eaLnBrk="1" hangingPunct="1"/>
              <a:t>15</a:t>
            </a:fld>
            <a:endParaRPr lang="en-US" altLang="zh-TW" sz="1200" i="0" baseline="0" smtClean="0">
              <a:solidFill>
                <a:schemeClr val="tx1"/>
              </a:solidFill>
              <a:latin typeface="Times New Roman" pitchFamily="18"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38192617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r" eaLnBrk="1" hangingPunct="1"/>
            <a:fld id="{B72862D8-8540-4728-8B61-12858DE591DB}" type="slidenum">
              <a:rPr lang="en-US" altLang="zh-TW" sz="1200" i="0" baseline="0">
                <a:solidFill>
                  <a:schemeClr val="tx1"/>
                </a:solidFill>
                <a:latin typeface="Times New Roman" pitchFamily="18" charset="0"/>
              </a:rPr>
              <a:pPr algn="r" eaLnBrk="1" hangingPunct="1"/>
              <a:t>135</a:t>
            </a:fld>
            <a:endParaRPr lang="en-US" altLang="zh-TW" sz="1200" i="0" baseline="0">
              <a:solidFill>
                <a:schemeClr val="tx1"/>
              </a:solidFill>
              <a:latin typeface="Times New Roman" pitchFamily="18" charset="0"/>
            </a:endParaRPr>
          </a:p>
        </p:txBody>
      </p:sp>
      <p:sp>
        <p:nvSpPr>
          <p:cNvPr id="309251" name="Rectangle 2"/>
          <p:cNvSpPr>
            <a:spLocks noGrp="1" noRot="1" noChangeAspect="1" noChangeArrowheads="1" noTextEdit="1"/>
          </p:cNvSpPr>
          <p:nvPr>
            <p:ph type="sldImg"/>
          </p:nvPr>
        </p:nvSpPr>
        <p:spPr>
          <a:ln/>
        </p:spPr>
      </p:sp>
      <p:sp>
        <p:nvSpPr>
          <p:cNvPr id="309252" name="Rectangle 3"/>
          <p:cNvSpPr>
            <a:spLocks noGrp="1" noChangeArrowheads="1"/>
          </p:cNvSpPr>
          <p:nvPr>
            <p:ph type="body" idx="1"/>
          </p:nvPr>
        </p:nvSpPr>
        <p:spPr>
          <a:xfrm>
            <a:off x="914400" y="3257550"/>
            <a:ext cx="7315200"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45794622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D91D731C-5C54-4251-BB82-C1239EA87D38}" type="slidenum">
              <a:rPr lang="en-US" altLang="zh-TW" sz="1200" i="0" baseline="0" smtClean="0">
                <a:solidFill>
                  <a:schemeClr val="tx1"/>
                </a:solidFill>
                <a:latin typeface="Times New Roman" pitchFamily="18" charset="0"/>
              </a:rPr>
              <a:pPr eaLnBrk="1" hangingPunct="1"/>
              <a:t>136</a:t>
            </a:fld>
            <a:endParaRPr lang="en-US" altLang="zh-TW" sz="1200" i="0" baseline="0" smtClean="0">
              <a:solidFill>
                <a:schemeClr val="tx1"/>
              </a:solidFill>
              <a:latin typeface="Times New Roman" pitchFamily="18" charset="0"/>
            </a:endParaRPr>
          </a:p>
        </p:txBody>
      </p:sp>
      <p:sp>
        <p:nvSpPr>
          <p:cNvPr id="310275" name="Rectangle 2"/>
          <p:cNvSpPr>
            <a:spLocks noGrp="1" noRot="1" noChangeAspect="1" noChangeArrowheads="1" noTextEdit="1"/>
          </p:cNvSpPr>
          <p:nvPr>
            <p:ph type="sldImg"/>
          </p:nvPr>
        </p:nvSpPr>
        <p:spPr>
          <a:ln/>
        </p:spPr>
      </p:sp>
      <p:sp>
        <p:nvSpPr>
          <p:cNvPr id="310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14455069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0F013BA1-9E67-4301-8F2C-C9659851970A}" type="slidenum">
              <a:rPr lang="en-US" altLang="zh-TW" sz="1200" i="0" baseline="0" smtClean="0">
                <a:solidFill>
                  <a:schemeClr val="tx1"/>
                </a:solidFill>
                <a:latin typeface="Times New Roman" pitchFamily="18" charset="0"/>
              </a:rPr>
              <a:pPr eaLnBrk="1" hangingPunct="1"/>
              <a:t>137</a:t>
            </a:fld>
            <a:endParaRPr lang="en-US" altLang="zh-TW" sz="1200" i="0" baseline="0" smtClean="0">
              <a:solidFill>
                <a:schemeClr val="tx1"/>
              </a:solidFill>
              <a:latin typeface="Times New Roman" pitchFamily="18" charset="0"/>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25119379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F1B0DEF7-9FE8-4879-A3ED-E6009A3A6D64}" type="slidenum">
              <a:rPr lang="en-US" altLang="zh-TW" sz="1200" i="0" baseline="0" smtClean="0">
                <a:solidFill>
                  <a:schemeClr val="tx1"/>
                </a:solidFill>
                <a:latin typeface="Times New Roman" pitchFamily="18" charset="0"/>
              </a:rPr>
              <a:pPr eaLnBrk="1" hangingPunct="1"/>
              <a:t>138</a:t>
            </a:fld>
            <a:endParaRPr lang="en-US" altLang="zh-TW" sz="1200" i="0" baseline="0" smtClean="0">
              <a:solidFill>
                <a:schemeClr val="tx1"/>
              </a:solidFill>
              <a:latin typeface="Times New Roman" pitchFamily="18" charset="0"/>
            </a:endParaRPr>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18877780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B682C494-1023-418C-AAA7-A2B01CCEA51C}" type="slidenum">
              <a:rPr lang="en-US" altLang="zh-TW" sz="1200" i="0" baseline="0" smtClean="0">
                <a:solidFill>
                  <a:schemeClr val="tx1"/>
                </a:solidFill>
                <a:latin typeface="Times New Roman" pitchFamily="18" charset="0"/>
              </a:rPr>
              <a:pPr eaLnBrk="1" hangingPunct="1"/>
              <a:t>139</a:t>
            </a:fld>
            <a:endParaRPr lang="en-US" altLang="zh-TW" sz="1200" i="0" baseline="0" smtClean="0">
              <a:solidFill>
                <a:schemeClr val="tx1"/>
              </a:solidFill>
              <a:latin typeface="Times New Roman" pitchFamily="18" charset="0"/>
            </a:endParaRPr>
          </a:p>
        </p:txBody>
      </p:sp>
      <p:sp>
        <p:nvSpPr>
          <p:cNvPr id="316419" name="Rectangle 2"/>
          <p:cNvSpPr>
            <a:spLocks noGrp="1" noRot="1" noChangeAspect="1" noChangeArrowheads="1" noTextEdit="1"/>
          </p:cNvSpPr>
          <p:nvPr>
            <p:ph type="sldImg"/>
          </p:nvPr>
        </p:nvSpPr>
        <p:spPr>
          <a:ln/>
        </p:spPr>
      </p:sp>
      <p:sp>
        <p:nvSpPr>
          <p:cNvPr id="316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13108038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30BBE94E-0B03-4448-9C1B-D539DEA555AD}" type="slidenum">
              <a:rPr lang="en-US" altLang="zh-TW" sz="1200" i="0" baseline="0" smtClean="0">
                <a:solidFill>
                  <a:schemeClr val="tx1"/>
                </a:solidFill>
                <a:latin typeface="Times New Roman" pitchFamily="18" charset="0"/>
              </a:rPr>
              <a:pPr eaLnBrk="1" hangingPunct="1"/>
              <a:t>140</a:t>
            </a:fld>
            <a:endParaRPr lang="en-US" altLang="zh-TW" sz="1200" i="0" baseline="0" smtClean="0">
              <a:solidFill>
                <a:schemeClr val="tx1"/>
              </a:solidFill>
              <a:latin typeface="Times New Roman" pitchFamily="18" charset="0"/>
            </a:endParaRPr>
          </a:p>
        </p:txBody>
      </p:sp>
      <p:sp>
        <p:nvSpPr>
          <p:cNvPr id="317443" name="Rectangle 2"/>
          <p:cNvSpPr>
            <a:spLocks noGrp="1" noRot="1" noChangeAspect="1" noChangeArrowheads="1" noTextEdit="1"/>
          </p:cNvSpPr>
          <p:nvPr>
            <p:ph type="sldImg"/>
          </p:nvPr>
        </p:nvSpPr>
        <p:spPr>
          <a:ln/>
        </p:spPr>
      </p:sp>
      <p:sp>
        <p:nvSpPr>
          <p:cNvPr id="317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4120678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C77A2DA4-B3EE-4DD6-827C-8AA3BBAACEBF}" type="slidenum">
              <a:rPr lang="en-US" altLang="zh-TW" sz="1200" i="0" baseline="0" smtClean="0">
                <a:solidFill>
                  <a:schemeClr val="tx1"/>
                </a:solidFill>
                <a:latin typeface="Times New Roman" pitchFamily="18" charset="0"/>
              </a:rPr>
              <a:pPr eaLnBrk="1" hangingPunct="1"/>
              <a:t>141</a:t>
            </a:fld>
            <a:endParaRPr lang="en-US" altLang="zh-TW" sz="1200" i="0" baseline="0" smtClean="0">
              <a:solidFill>
                <a:schemeClr val="tx1"/>
              </a:solidFill>
              <a:latin typeface="Times New Roman" pitchFamily="18" charset="0"/>
            </a:endParaRPr>
          </a:p>
        </p:txBody>
      </p:sp>
      <p:sp>
        <p:nvSpPr>
          <p:cNvPr id="318467" name="Rectangle 2"/>
          <p:cNvSpPr>
            <a:spLocks noGrp="1" noRot="1" noChangeAspect="1" noChangeArrowheads="1" noTextEdit="1"/>
          </p:cNvSpPr>
          <p:nvPr>
            <p:ph type="sldImg"/>
          </p:nvPr>
        </p:nvSpPr>
        <p:spPr>
          <a:ln/>
        </p:spPr>
      </p:sp>
      <p:sp>
        <p:nvSpPr>
          <p:cNvPr id="318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73825240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8C535427-EAD1-478E-AE87-9AD1C4A5DF66}" type="slidenum">
              <a:rPr lang="en-US" altLang="zh-TW" sz="1200" i="0" baseline="0" smtClean="0">
                <a:solidFill>
                  <a:schemeClr val="tx1"/>
                </a:solidFill>
                <a:latin typeface="Times New Roman" pitchFamily="18" charset="0"/>
              </a:rPr>
              <a:pPr eaLnBrk="1" hangingPunct="1"/>
              <a:t>142</a:t>
            </a:fld>
            <a:endParaRPr lang="en-US" altLang="zh-TW" sz="1200" i="0" baseline="0" smtClean="0">
              <a:solidFill>
                <a:schemeClr val="tx1"/>
              </a:solidFill>
              <a:latin typeface="Times New Roman" pitchFamily="18" charset="0"/>
            </a:endParaRPr>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14761077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DFC85D2E-386D-421D-9478-E5DAFDCCEF4D}" type="slidenum">
              <a:rPr lang="en-US" altLang="zh-TW" sz="1200" i="0" baseline="0" smtClean="0">
                <a:solidFill>
                  <a:prstClr val="black"/>
                </a:solidFill>
                <a:latin typeface="Times New Roman" pitchFamily="18" charset="0"/>
              </a:rPr>
              <a:pPr eaLnBrk="1" hangingPunct="1"/>
              <a:t>143</a:t>
            </a:fld>
            <a:endParaRPr lang="en-US" altLang="zh-TW" sz="1200" i="0" baseline="0" smtClean="0">
              <a:solidFill>
                <a:prstClr val="black"/>
              </a:solidFill>
              <a:latin typeface="Times New Roman" pitchFamily="18"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11396703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fld id="{CAA92CEC-1C4A-43C5-9139-70D694DEBF0E}" type="slidenum">
              <a:rPr lang="en-US" altLang="zh-TW" sz="1200" i="0" baseline="0" smtClean="0">
                <a:solidFill>
                  <a:schemeClr val="tx1"/>
                </a:solidFill>
                <a:latin typeface="Times New Roman" pitchFamily="18" charset="0"/>
              </a:rPr>
              <a:pPr eaLnBrk="1" hangingPunct="1"/>
              <a:t>148</a:t>
            </a:fld>
            <a:endParaRPr lang="en-US" altLang="zh-TW" sz="1200" i="0" baseline="0" smtClean="0">
              <a:solidFill>
                <a:schemeClr val="tx1"/>
              </a:solidFill>
              <a:latin typeface="Times New Roman" pitchFamily="18" charset="0"/>
            </a:endParaRPr>
          </a:p>
        </p:txBody>
      </p:sp>
      <p:sp>
        <p:nvSpPr>
          <p:cNvPr id="320515" name="Rectangle 2"/>
          <p:cNvSpPr>
            <a:spLocks noGrp="1" noRot="1" noChangeAspect="1" noChangeArrowheads="1" noTextEdit="1"/>
          </p:cNvSpPr>
          <p:nvPr>
            <p:ph type="sldImg"/>
          </p:nvPr>
        </p:nvSpPr>
        <p:spPr>
          <a:ln/>
        </p:spPr>
      </p:sp>
      <p:sp>
        <p:nvSpPr>
          <p:cNvPr id="320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40497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8FF1DB2E-46F2-421F-B630-4003205862A7}" type="slidenum">
              <a:rPr lang="en-US" altLang="zh-TW"/>
              <a:pPr>
                <a:defRPr/>
              </a:pPr>
              <a:t>‹#›</a:t>
            </a:fld>
            <a:endParaRPr lang="en-US" altLang="zh-TW"/>
          </a:p>
        </p:txBody>
      </p:sp>
    </p:spTree>
    <p:extLst>
      <p:ext uri="{BB962C8B-B14F-4D97-AF65-F5344CB8AC3E}">
        <p14:creationId xmlns:p14="http://schemas.microsoft.com/office/powerpoint/2010/main" val="2849664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18AC9DF1-872D-4253-84AA-3176DD405161}" type="slidenum">
              <a:rPr lang="en-US" altLang="zh-TW"/>
              <a:pPr>
                <a:defRPr/>
              </a:pPr>
              <a:t>‹#›</a:t>
            </a:fld>
            <a:endParaRPr lang="en-US" altLang="zh-TW"/>
          </a:p>
        </p:txBody>
      </p:sp>
    </p:spTree>
    <p:extLst>
      <p:ext uri="{BB962C8B-B14F-4D97-AF65-F5344CB8AC3E}">
        <p14:creationId xmlns:p14="http://schemas.microsoft.com/office/powerpoint/2010/main" val="39691369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C51B04E9-61DB-4EE4-B14D-6D1D6664A73E}" type="slidenum">
              <a:rPr lang="en-US" altLang="zh-TW"/>
              <a:pPr>
                <a:defRPr/>
              </a:pPr>
              <a:t>‹#›</a:t>
            </a:fld>
            <a:endParaRPr lang="en-US" altLang="zh-TW"/>
          </a:p>
        </p:txBody>
      </p:sp>
    </p:spTree>
    <p:extLst>
      <p:ext uri="{BB962C8B-B14F-4D97-AF65-F5344CB8AC3E}">
        <p14:creationId xmlns:p14="http://schemas.microsoft.com/office/powerpoint/2010/main" val="3110331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en-US"/>
          </a:p>
        </p:txBody>
      </p:sp>
      <p:sp>
        <p:nvSpPr>
          <p:cNvPr id="4" name="日期版面配置區 3"/>
          <p:cNvSpPr>
            <a:spLocks noGrp="1"/>
          </p:cNvSpPr>
          <p:nvPr>
            <p:ph type="dt" sz="half" idx="10"/>
          </p:nvPr>
        </p:nvSpPr>
        <p:spPr/>
        <p:txBody>
          <a:bodyPr/>
          <a:lstStyle>
            <a:lvl1pPr>
              <a:defRPr i="1" baseline="20000" smtClean="0">
                <a:latin typeface="新細明體" pitchFamily="18" charset="-120"/>
              </a:defRPr>
            </a:lvl1pPr>
          </a:lstStyle>
          <a:p>
            <a:pPr>
              <a:defRPr/>
            </a:pPr>
            <a:endParaRPr lang="en-US" altLang="zh-TW"/>
          </a:p>
        </p:txBody>
      </p:sp>
      <p:sp>
        <p:nvSpPr>
          <p:cNvPr id="5" name="頁尾版面配置區 4"/>
          <p:cNvSpPr>
            <a:spLocks noGrp="1"/>
          </p:cNvSpPr>
          <p:nvPr>
            <p:ph type="ftr" sz="quarter" idx="11"/>
          </p:nvPr>
        </p:nvSpPr>
        <p:spPr/>
        <p:txBody>
          <a:bodyPr/>
          <a:lstStyle>
            <a:lvl1pPr>
              <a:defRPr i="1" baseline="20000" smtClean="0">
                <a:latin typeface="新細明體" pitchFamily="18" charset="-120"/>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i="1" baseline="20000" smtClean="0">
                <a:latin typeface="新細明體" pitchFamily="18" charset="-120"/>
              </a:defRPr>
            </a:lvl1pPr>
          </a:lstStyle>
          <a:p>
            <a:pPr>
              <a:defRPr/>
            </a:pPr>
            <a:fld id="{09F16FE8-0BCA-4541-9983-AE969B52B8DD}" type="slidenum">
              <a:rPr lang="en-US" altLang="zh-TW"/>
              <a:pPr>
                <a:defRPr/>
              </a:pPr>
              <a:t>‹#›</a:t>
            </a:fld>
            <a:endParaRPr lang="en-US" altLang="zh-TW"/>
          </a:p>
        </p:txBody>
      </p:sp>
    </p:spTree>
    <p:extLst>
      <p:ext uri="{BB962C8B-B14F-4D97-AF65-F5344CB8AC3E}">
        <p14:creationId xmlns:p14="http://schemas.microsoft.com/office/powerpoint/2010/main" val="8928775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3"/>
          <p:cNvSpPr>
            <a:spLocks noGrp="1"/>
          </p:cNvSpPr>
          <p:nvPr>
            <p:ph type="dt" sz="half" idx="10"/>
          </p:nvPr>
        </p:nvSpPr>
        <p:spPr/>
        <p:txBody>
          <a:bodyPr/>
          <a:lstStyle>
            <a:lvl1pPr>
              <a:defRPr i="1" baseline="20000" smtClean="0">
                <a:latin typeface="新細明體" pitchFamily="18" charset="-120"/>
              </a:defRPr>
            </a:lvl1pPr>
          </a:lstStyle>
          <a:p>
            <a:pPr>
              <a:defRPr/>
            </a:pPr>
            <a:endParaRPr lang="en-US" altLang="zh-TW"/>
          </a:p>
        </p:txBody>
      </p:sp>
      <p:sp>
        <p:nvSpPr>
          <p:cNvPr id="5" name="頁尾版面配置區 4"/>
          <p:cNvSpPr>
            <a:spLocks noGrp="1"/>
          </p:cNvSpPr>
          <p:nvPr>
            <p:ph type="ftr" sz="quarter" idx="11"/>
          </p:nvPr>
        </p:nvSpPr>
        <p:spPr/>
        <p:txBody>
          <a:bodyPr/>
          <a:lstStyle>
            <a:lvl1pPr>
              <a:defRPr i="1" baseline="20000" smtClean="0">
                <a:latin typeface="新細明體" pitchFamily="18" charset="-120"/>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i="1" baseline="20000" smtClean="0">
                <a:latin typeface="新細明體" pitchFamily="18" charset="-120"/>
              </a:defRPr>
            </a:lvl1pPr>
          </a:lstStyle>
          <a:p>
            <a:pPr>
              <a:defRPr/>
            </a:pPr>
            <a:fld id="{CC3432CD-0026-4BA9-B191-5D384D57867C}" type="slidenum">
              <a:rPr lang="en-US" altLang="zh-TW"/>
              <a:pPr>
                <a:defRPr/>
              </a:pPr>
              <a:t>‹#›</a:t>
            </a:fld>
            <a:endParaRPr lang="en-US" altLang="zh-TW"/>
          </a:p>
        </p:txBody>
      </p:sp>
    </p:spTree>
    <p:extLst>
      <p:ext uri="{BB962C8B-B14F-4D97-AF65-F5344CB8AC3E}">
        <p14:creationId xmlns:p14="http://schemas.microsoft.com/office/powerpoint/2010/main" val="193371754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i="1" baseline="20000" smtClean="0">
                <a:latin typeface="新細明體" pitchFamily="18" charset="-120"/>
              </a:defRPr>
            </a:lvl1pPr>
          </a:lstStyle>
          <a:p>
            <a:pPr>
              <a:defRPr/>
            </a:pPr>
            <a:endParaRPr lang="en-US" altLang="zh-TW"/>
          </a:p>
        </p:txBody>
      </p:sp>
      <p:sp>
        <p:nvSpPr>
          <p:cNvPr id="5" name="頁尾版面配置區 4"/>
          <p:cNvSpPr>
            <a:spLocks noGrp="1"/>
          </p:cNvSpPr>
          <p:nvPr>
            <p:ph type="ftr" sz="quarter" idx="11"/>
          </p:nvPr>
        </p:nvSpPr>
        <p:spPr/>
        <p:txBody>
          <a:bodyPr/>
          <a:lstStyle>
            <a:lvl1pPr>
              <a:defRPr i="1" baseline="20000" smtClean="0">
                <a:latin typeface="新細明體" pitchFamily="18" charset="-120"/>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i="1" baseline="20000" smtClean="0">
                <a:latin typeface="新細明體" pitchFamily="18" charset="-120"/>
              </a:defRPr>
            </a:lvl1pPr>
          </a:lstStyle>
          <a:p>
            <a:pPr>
              <a:defRPr/>
            </a:pPr>
            <a:fld id="{86377901-34BB-4731-A4C2-3FFDBD0CF1EE}" type="slidenum">
              <a:rPr lang="en-US" altLang="zh-TW"/>
              <a:pPr>
                <a:defRPr/>
              </a:pPr>
              <a:t>‹#›</a:t>
            </a:fld>
            <a:endParaRPr lang="en-US" altLang="zh-TW"/>
          </a:p>
        </p:txBody>
      </p:sp>
    </p:spTree>
    <p:extLst>
      <p:ext uri="{BB962C8B-B14F-4D97-AF65-F5344CB8AC3E}">
        <p14:creationId xmlns:p14="http://schemas.microsoft.com/office/powerpoint/2010/main" val="20573875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日期版面配置區 4"/>
          <p:cNvSpPr>
            <a:spLocks noGrp="1"/>
          </p:cNvSpPr>
          <p:nvPr>
            <p:ph type="dt" sz="half" idx="10"/>
          </p:nvPr>
        </p:nvSpPr>
        <p:spPr/>
        <p:txBody>
          <a:bodyPr/>
          <a:lstStyle>
            <a:lvl1pPr>
              <a:defRPr i="1" baseline="20000" smtClean="0">
                <a:latin typeface="新細明體" pitchFamily="18" charset="-120"/>
              </a:defRPr>
            </a:lvl1pPr>
          </a:lstStyle>
          <a:p>
            <a:pPr>
              <a:defRPr/>
            </a:pPr>
            <a:endParaRPr lang="en-US" altLang="zh-TW"/>
          </a:p>
        </p:txBody>
      </p:sp>
      <p:sp>
        <p:nvSpPr>
          <p:cNvPr id="6" name="頁尾版面配置區 5"/>
          <p:cNvSpPr>
            <a:spLocks noGrp="1"/>
          </p:cNvSpPr>
          <p:nvPr>
            <p:ph type="ftr" sz="quarter" idx="11"/>
          </p:nvPr>
        </p:nvSpPr>
        <p:spPr/>
        <p:txBody>
          <a:bodyPr/>
          <a:lstStyle>
            <a:lvl1pPr>
              <a:defRPr i="1" baseline="20000" smtClean="0">
                <a:latin typeface="新細明體" pitchFamily="18" charset="-120"/>
              </a:defRPr>
            </a:lvl1pPr>
          </a:lstStyle>
          <a:p>
            <a:pPr>
              <a:defRPr/>
            </a:pPr>
            <a:endParaRPr lang="en-US" altLang="zh-TW"/>
          </a:p>
        </p:txBody>
      </p:sp>
      <p:sp>
        <p:nvSpPr>
          <p:cNvPr id="7" name="投影片編號版面配置區 6"/>
          <p:cNvSpPr>
            <a:spLocks noGrp="1"/>
          </p:cNvSpPr>
          <p:nvPr>
            <p:ph type="sldNum" sz="quarter" idx="12"/>
          </p:nvPr>
        </p:nvSpPr>
        <p:spPr/>
        <p:txBody>
          <a:bodyPr/>
          <a:lstStyle>
            <a:lvl1pPr>
              <a:defRPr i="1" baseline="20000" smtClean="0">
                <a:latin typeface="新細明體" pitchFamily="18" charset="-120"/>
              </a:defRPr>
            </a:lvl1pPr>
          </a:lstStyle>
          <a:p>
            <a:pPr>
              <a:defRPr/>
            </a:pPr>
            <a:fld id="{15CA3D04-AE71-4351-BE1B-89C5C70C44E0}" type="slidenum">
              <a:rPr lang="en-US" altLang="zh-TW"/>
              <a:pPr>
                <a:defRPr/>
              </a:pPr>
              <a:t>‹#›</a:t>
            </a:fld>
            <a:endParaRPr lang="en-US" altLang="zh-TW"/>
          </a:p>
        </p:txBody>
      </p:sp>
    </p:spTree>
    <p:extLst>
      <p:ext uri="{BB962C8B-B14F-4D97-AF65-F5344CB8AC3E}">
        <p14:creationId xmlns:p14="http://schemas.microsoft.com/office/powerpoint/2010/main" val="208294078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日期版面配置區 6"/>
          <p:cNvSpPr>
            <a:spLocks noGrp="1"/>
          </p:cNvSpPr>
          <p:nvPr>
            <p:ph type="dt" sz="half" idx="10"/>
          </p:nvPr>
        </p:nvSpPr>
        <p:spPr/>
        <p:txBody>
          <a:bodyPr/>
          <a:lstStyle>
            <a:lvl1pPr>
              <a:defRPr i="1" baseline="20000" smtClean="0">
                <a:latin typeface="新細明體" pitchFamily="18" charset="-120"/>
              </a:defRPr>
            </a:lvl1pPr>
          </a:lstStyle>
          <a:p>
            <a:pPr>
              <a:defRPr/>
            </a:pPr>
            <a:endParaRPr lang="en-US" altLang="zh-TW"/>
          </a:p>
        </p:txBody>
      </p:sp>
      <p:sp>
        <p:nvSpPr>
          <p:cNvPr id="8" name="頁尾版面配置區 7"/>
          <p:cNvSpPr>
            <a:spLocks noGrp="1"/>
          </p:cNvSpPr>
          <p:nvPr>
            <p:ph type="ftr" sz="quarter" idx="11"/>
          </p:nvPr>
        </p:nvSpPr>
        <p:spPr/>
        <p:txBody>
          <a:bodyPr/>
          <a:lstStyle>
            <a:lvl1pPr>
              <a:defRPr i="1" baseline="20000" smtClean="0">
                <a:latin typeface="新細明體" pitchFamily="18" charset="-120"/>
              </a:defRPr>
            </a:lvl1pPr>
          </a:lstStyle>
          <a:p>
            <a:pPr>
              <a:defRPr/>
            </a:pPr>
            <a:endParaRPr lang="en-US" altLang="zh-TW"/>
          </a:p>
        </p:txBody>
      </p:sp>
      <p:sp>
        <p:nvSpPr>
          <p:cNvPr id="9" name="投影片編號版面配置區 8"/>
          <p:cNvSpPr>
            <a:spLocks noGrp="1"/>
          </p:cNvSpPr>
          <p:nvPr>
            <p:ph type="sldNum" sz="quarter" idx="12"/>
          </p:nvPr>
        </p:nvSpPr>
        <p:spPr/>
        <p:txBody>
          <a:bodyPr/>
          <a:lstStyle>
            <a:lvl1pPr>
              <a:defRPr i="1" baseline="20000" smtClean="0">
                <a:latin typeface="新細明體" pitchFamily="18" charset="-120"/>
              </a:defRPr>
            </a:lvl1pPr>
          </a:lstStyle>
          <a:p>
            <a:pPr>
              <a:defRPr/>
            </a:pPr>
            <a:fld id="{80C21771-851D-419F-A3E1-D2EE0F4E237D}" type="slidenum">
              <a:rPr lang="en-US" altLang="zh-TW"/>
              <a:pPr>
                <a:defRPr/>
              </a:pPr>
              <a:t>‹#›</a:t>
            </a:fld>
            <a:endParaRPr lang="en-US" altLang="zh-TW"/>
          </a:p>
        </p:txBody>
      </p:sp>
    </p:spTree>
    <p:extLst>
      <p:ext uri="{BB962C8B-B14F-4D97-AF65-F5344CB8AC3E}">
        <p14:creationId xmlns:p14="http://schemas.microsoft.com/office/powerpoint/2010/main" val="4901170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日期版面配置區 2"/>
          <p:cNvSpPr>
            <a:spLocks noGrp="1"/>
          </p:cNvSpPr>
          <p:nvPr>
            <p:ph type="dt" sz="half" idx="10"/>
          </p:nvPr>
        </p:nvSpPr>
        <p:spPr/>
        <p:txBody>
          <a:bodyPr/>
          <a:lstStyle>
            <a:lvl1pPr>
              <a:defRPr i="1" baseline="20000" smtClean="0">
                <a:latin typeface="新細明體" pitchFamily="18" charset="-120"/>
              </a:defRPr>
            </a:lvl1pPr>
          </a:lstStyle>
          <a:p>
            <a:pPr>
              <a:defRPr/>
            </a:pPr>
            <a:endParaRPr lang="en-US" altLang="zh-TW"/>
          </a:p>
        </p:txBody>
      </p:sp>
      <p:sp>
        <p:nvSpPr>
          <p:cNvPr id="4" name="頁尾版面配置區 3"/>
          <p:cNvSpPr>
            <a:spLocks noGrp="1"/>
          </p:cNvSpPr>
          <p:nvPr>
            <p:ph type="ftr" sz="quarter" idx="11"/>
          </p:nvPr>
        </p:nvSpPr>
        <p:spPr/>
        <p:txBody>
          <a:bodyPr/>
          <a:lstStyle>
            <a:lvl1pPr>
              <a:defRPr i="1" baseline="20000" smtClean="0">
                <a:latin typeface="新細明體" pitchFamily="18" charset="-120"/>
              </a:defRPr>
            </a:lvl1pPr>
          </a:lstStyle>
          <a:p>
            <a:pPr>
              <a:defRPr/>
            </a:pPr>
            <a:endParaRPr lang="en-US" altLang="zh-TW"/>
          </a:p>
        </p:txBody>
      </p:sp>
      <p:sp>
        <p:nvSpPr>
          <p:cNvPr id="5" name="投影片編號版面配置區 4"/>
          <p:cNvSpPr>
            <a:spLocks noGrp="1"/>
          </p:cNvSpPr>
          <p:nvPr>
            <p:ph type="sldNum" sz="quarter" idx="12"/>
          </p:nvPr>
        </p:nvSpPr>
        <p:spPr/>
        <p:txBody>
          <a:bodyPr/>
          <a:lstStyle>
            <a:lvl1pPr>
              <a:defRPr i="1" baseline="20000" smtClean="0">
                <a:latin typeface="新細明體" pitchFamily="18" charset="-120"/>
              </a:defRPr>
            </a:lvl1pPr>
          </a:lstStyle>
          <a:p>
            <a:pPr>
              <a:defRPr/>
            </a:pPr>
            <a:fld id="{F789F88B-8DDE-432D-A5A9-568107FC188F}" type="slidenum">
              <a:rPr lang="en-US" altLang="zh-TW"/>
              <a:pPr>
                <a:defRPr/>
              </a:pPr>
              <a:t>‹#›</a:t>
            </a:fld>
            <a:endParaRPr lang="en-US" altLang="zh-TW"/>
          </a:p>
        </p:txBody>
      </p:sp>
    </p:spTree>
    <p:extLst>
      <p:ext uri="{BB962C8B-B14F-4D97-AF65-F5344CB8AC3E}">
        <p14:creationId xmlns:p14="http://schemas.microsoft.com/office/powerpoint/2010/main" val="90845658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i="1" baseline="20000" smtClean="0">
                <a:latin typeface="新細明體" pitchFamily="18" charset="-120"/>
              </a:defRPr>
            </a:lvl1pPr>
          </a:lstStyle>
          <a:p>
            <a:pPr>
              <a:defRPr/>
            </a:pPr>
            <a:endParaRPr lang="en-US" altLang="zh-TW"/>
          </a:p>
        </p:txBody>
      </p:sp>
      <p:sp>
        <p:nvSpPr>
          <p:cNvPr id="3" name="頁尾版面配置區 2"/>
          <p:cNvSpPr>
            <a:spLocks noGrp="1"/>
          </p:cNvSpPr>
          <p:nvPr>
            <p:ph type="ftr" sz="quarter" idx="11"/>
          </p:nvPr>
        </p:nvSpPr>
        <p:spPr/>
        <p:txBody>
          <a:bodyPr/>
          <a:lstStyle>
            <a:lvl1pPr>
              <a:defRPr i="1" baseline="20000" smtClean="0">
                <a:latin typeface="新細明體" pitchFamily="18" charset="-120"/>
              </a:defRPr>
            </a:lvl1pPr>
          </a:lstStyle>
          <a:p>
            <a:pPr>
              <a:defRPr/>
            </a:pPr>
            <a:endParaRPr lang="en-US" altLang="zh-TW"/>
          </a:p>
        </p:txBody>
      </p:sp>
      <p:sp>
        <p:nvSpPr>
          <p:cNvPr id="4" name="投影片編號版面配置區 3"/>
          <p:cNvSpPr>
            <a:spLocks noGrp="1"/>
          </p:cNvSpPr>
          <p:nvPr>
            <p:ph type="sldNum" sz="quarter" idx="12"/>
          </p:nvPr>
        </p:nvSpPr>
        <p:spPr/>
        <p:txBody>
          <a:bodyPr/>
          <a:lstStyle>
            <a:lvl1pPr>
              <a:defRPr i="1" baseline="20000" smtClean="0">
                <a:latin typeface="新細明體" pitchFamily="18" charset="-120"/>
              </a:defRPr>
            </a:lvl1pPr>
          </a:lstStyle>
          <a:p>
            <a:pPr>
              <a:defRPr/>
            </a:pPr>
            <a:fld id="{BBBC4646-9806-4C96-A19B-D39BE67D30BF}" type="slidenum">
              <a:rPr lang="en-US" altLang="zh-TW"/>
              <a:pPr>
                <a:defRPr/>
              </a:pPr>
              <a:t>‹#›</a:t>
            </a:fld>
            <a:endParaRPr lang="en-US" altLang="zh-TW"/>
          </a:p>
        </p:txBody>
      </p:sp>
    </p:spTree>
    <p:extLst>
      <p:ext uri="{BB962C8B-B14F-4D97-AF65-F5344CB8AC3E}">
        <p14:creationId xmlns:p14="http://schemas.microsoft.com/office/powerpoint/2010/main" val="13096278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i="1" baseline="20000" smtClean="0">
                <a:latin typeface="新細明體" pitchFamily="18" charset="-120"/>
              </a:defRPr>
            </a:lvl1pPr>
          </a:lstStyle>
          <a:p>
            <a:pPr>
              <a:defRPr/>
            </a:pPr>
            <a:endParaRPr lang="en-US" altLang="zh-TW"/>
          </a:p>
        </p:txBody>
      </p:sp>
      <p:sp>
        <p:nvSpPr>
          <p:cNvPr id="6" name="頁尾版面配置區 5"/>
          <p:cNvSpPr>
            <a:spLocks noGrp="1"/>
          </p:cNvSpPr>
          <p:nvPr>
            <p:ph type="ftr" sz="quarter" idx="11"/>
          </p:nvPr>
        </p:nvSpPr>
        <p:spPr/>
        <p:txBody>
          <a:bodyPr/>
          <a:lstStyle>
            <a:lvl1pPr>
              <a:defRPr i="1" baseline="20000" smtClean="0">
                <a:latin typeface="新細明體" pitchFamily="18" charset="-120"/>
              </a:defRPr>
            </a:lvl1pPr>
          </a:lstStyle>
          <a:p>
            <a:pPr>
              <a:defRPr/>
            </a:pPr>
            <a:endParaRPr lang="en-US" altLang="zh-TW"/>
          </a:p>
        </p:txBody>
      </p:sp>
      <p:sp>
        <p:nvSpPr>
          <p:cNvPr id="7" name="投影片編號版面配置區 6"/>
          <p:cNvSpPr>
            <a:spLocks noGrp="1"/>
          </p:cNvSpPr>
          <p:nvPr>
            <p:ph type="sldNum" sz="quarter" idx="12"/>
          </p:nvPr>
        </p:nvSpPr>
        <p:spPr/>
        <p:txBody>
          <a:bodyPr/>
          <a:lstStyle>
            <a:lvl1pPr>
              <a:defRPr i="1" baseline="20000" smtClean="0">
                <a:latin typeface="新細明體" pitchFamily="18" charset="-120"/>
              </a:defRPr>
            </a:lvl1pPr>
          </a:lstStyle>
          <a:p>
            <a:pPr>
              <a:defRPr/>
            </a:pPr>
            <a:fld id="{CF806344-F4BB-499D-BA3A-A3DCC0C1070E}" type="slidenum">
              <a:rPr lang="en-US" altLang="zh-TW"/>
              <a:pPr>
                <a:defRPr/>
              </a:pPr>
              <a:t>‹#›</a:t>
            </a:fld>
            <a:endParaRPr lang="en-US" altLang="zh-TW"/>
          </a:p>
        </p:txBody>
      </p:sp>
    </p:spTree>
    <p:extLst>
      <p:ext uri="{BB962C8B-B14F-4D97-AF65-F5344CB8AC3E}">
        <p14:creationId xmlns:p14="http://schemas.microsoft.com/office/powerpoint/2010/main" val="15954227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i="1" baseline="20000" smtClean="0">
                <a:latin typeface="新細明體" pitchFamily="18" charset="-120"/>
              </a:defRPr>
            </a:lvl1pPr>
          </a:lstStyle>
          <a:p>
            <a:pPr>
              <a:defRPr/>
            </a:pPr>
            <a:endParaRPr lang="en-US" altLang="zh-TW"/>
          </a:p>
        </p:txBody>
      </p:sp>
      <p:sp>
        <p:nvSpPr>
          <p:cNvPr id="6" name="頁尾版面配置區 5"/>
          <p:cNvSpPr>
            <a:spLocks noGrp="1"/>
          </p:cNvSpPr>
          <p:nvPr>
            <p:ph type="ftr" sz="quarter" idx="11"/>
          </p:nvPr>
        </p:nvSpPr>
        <p:spPr/>
        <p:txBody>
          <a:bodyPr/>
          <a:lstStyle>
            <a:lvl1pPr>
              <a:defRPr i="1" baseline="20000" smtClean="0">
                <a:latin typeface="新細明體" pitchFamily="18" charset="-120"/>
              </a:defRPr>
            </a:lvl1pPr>
          </a:lstStyle>
          <a:p>
            <a:pPr>
              <a:defRPr/>
            </a:pPr>
            <a:endParaRPr lang="en-US" altLang="zh-TW"/>
          </a:p>
        </p:txBody>
      </p:sp>
      <p:sp>
        <p:nvSpPr>
          <p:cNvPr id="7" name="投影片編號版面配置區 6"/>
          <p:cNvSpPr>
            <a:spLocks noGrp="1"/>
          </p:cNvSpPr>
          <p:nvPr>
            <p:ph type="sldNum" sz="quarter" idx="12"/>
          </p:nvPr>
        </p:nvSpPr>
        <p:spPr/>
        <p:txBody>
          <a:bodyPr/>
          <a:lstStyle>
            <a:lvl1pPr>
              <a:defRPr i="1" baseline="20000" smtClean="0">
                <a:latin typeface="新細明體" pitchFamily="18" charset="-120"/>
              </a:defRPr>
            </a:lvl1pPr>
          </a:lstStyle>
          <a:p>
            <a:pPr>
              <a:defRPr/>
            </a:pPr>
            <a:fld id="{6FB49647-ADE3-4353-83F0-1366A998DCB9}" type="slidenum">
              <a:rPr lang="en-US" altLang="zh-TW"/>
              <a:pPr>
                <a:defRPr/>
              </a:pPr>
              <a:t>‹#›</a:t>
            </a:fld>
            <a:endParaRPr lang="en-US" altLang="zh-TW"/>
          </a:p>
        </p:txBody>
      </p:sp>
    </p:spTree>
    <p:extLst>
      <p:ext uri="{BB962C8B-B14F-4D97-AF65-F5344CB8AC3E}">
        <p14:creationId xmlns:p14="http://schemas.microsoft.com/office/powerpoint/2010/main" val="3193377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7F19DCB4-0D57-486D-81E2-AE3E920E7318}" type="slidenum">
              <a:rPr lang="en-US" altLang="zh-TW"/>
              <a:pPr>
                <a:defRPr/>
              </a:pPr>
              <a:t>‹#›</a:t>
            </a:fld>
            <a:endParaRPr lang="en-US" altLang="zh-TW"/>
          </a:p>
        </p:txBody>
      </p:sp>
    </p:spTree>
    <p:extLst>
      <p:ext uri="{BB962C8B-B14F-4D97-AF65-F5344CB8AC3E}">
        <p14:creationId xmlns:p14="http://schemas.microsoft.com/office/powerpoint/2010/main" val="365124023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3"/>
          <p:cNvSpPr>
            <a:spLocks noGrp="1"/>
          </p:cNvSpPr>
          <p:nvPr>
            <p:ph type="dt" sz="half" idx="10"/>
          </p:nvPr>
        </p:nvSpPr>
        <p:spPr/>
        <p:txBody>
          <a:bodyPr/>
          <a:lstStyle>
            <a:lvl1pPr>
              <a:defRPr i="1" baseline="20000" smtClean="0">
                <a:latin typeface="新細明體" pitchFamily="18" charset="-120"/>
              </a:defRPr>
            </a:lvl1pPr>
          </a:lstStyle>
          <a:p>
            <a:pPr>
              <a:defRPr/>
            </a:pPr>
            <a:endParaRPr lang="en-US" altLang="zh-TW"/>
          </a:p>
        </p:txBody>
      </p:sp>
      <p:sp>
        <p:nvSpPr>
          <p:cNvPr id="5" name="頁尾版面配置區 4"/>
          <p:cNvSpPr>
            <a:spLocks noGrp="1"/>
          </p:cNvSpPr>
          <p:nvPr>
            <p:ph type="ftr" sz="quarter" idx="11"/>
          </p:nvPr>
        </p:nvSpPr>
        <p:spPr/>
        <p:txBody>
          <a:bodyPr/>
          <a:lstStyle>
            <a:lvl1pPr>
              <a:defRPr i="1" baseline="20000" smtClean="0">
                <a:latin typeface="新細明體" pitchFamily="18" charset="-120"/>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i="1" baseline="20000" smtClean="0">
                <a:latin typeface="新細明體" pitchFamily="18" charset="-120"/>
              </a:defRPr>
            </a:lvl1pPr>
          </a:lstStyle>
          <a:p>
            <a:pPr>
              <a:defRPr/>
            </a:pPr>
            <a:fld id="{2F117233-6504-4E1F-B69D-5BCA1858DAA0}" type="slidenum">
              <a:rPr lang="en-US" altLang="zh-TW"/>
              <a:pPr>
                <a:defRPr/>
              </a:pPr>
              <a:t>‹#›</a:t>
            </a:fld>
            <a:endParaRPr lang="en-US" altLang="zh-TW"/>
          </a:p>
        </p:txBody>
      </p:sp>
    </p:spTree>
    <p:extLst>
      <p:ext uri="{BB962C8B-B14F-4D97-AF65-F5344CB8AC3E}">
        <p14:creationId xmlns:p14="http://schemas.microsoft.com/office/powerpoint/2010/main" val="23130889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3"/>
          <p:cNvSpPr>
            <a:spLocks noGrp="1"/>
          </p:cNvSpPr>
          <p:nvPr>
            <p:ph type="dt" sz="half" idx="10"/>
          </p:nvPr>
        </p:nvSpPr>
        <p:spPr/>
        <p:txBody>
          <a:bodyPr/>
          <a:lstStyle>
            <a:lvl1pPr>
              <a:defRPr i="1" baseline="20000" smtClean="0">
                <a:latin typeface="新細明體" pitchFamily="18" charset="-120"/>
              </a:defRPr>
            </a:lvl1pPr>
          </a:lstStyle>
          <a:p>
            <a:pPr>
              <a:defRPr/>
            </a:pPr>
            <a:endParaRPr lang="en-US" altLang="zh-TW"/>
          </a:p>
        </p:txBody>
      </p:sp>
      <p:sp>
        <p:nvSpPr>
          <p:cNvPr id="5" name="頁尾版面配置區 4"/>
          <p:cNvSpPr>
            <a:spLocks noGrp="1"/>
          </p:cNvSpPr>
          <p:nvPr>
            <p:ph type="ftr" sz="quarter" idx="11"/>
          </p:nvPr>
        </p:nvSpPr>
        <p:spPr/>
        <p:txBody>
          <a:bodyPr/>
          <a:lstStyle>
            <a:lvl1pPr>
              <a:defRPr i="1" baseline="20000" smtClean="0">
                <a:latin typeface="新細明體" pitchFamily="18" charset="-120"/>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i="1" baseline="20000" smtClean="0">
                <a:latin typeface="新細明體" pitchFamily="18" charset="-120"/>
              </a:defRPr>
            </a:lvl1pPr>
          </a:lstStyle>
          <a:p>
            <a:pPr>
              <a:defRPr/>
            </a:pPr>
            <a:fld id="{148DE8E8-EA58-45D7-BE51-C7B827414F1D}" type="slidenum">
              <a:rPr lang="en-US" altLang="zh-TW"/>
              <a:pPr>
                <a:defRPr/>
              </a:pPr>
              <a:t>‹#›</a:t>
            </a:fld>
            <a:endParaRPr lang="en-US" altLang="zh-TW"/>
          </a:p>
        </p:txBody>
      </p:sp>
    </p:spTree>
    <p:extLst>
      <p:ext uri="{BB962C8B-B14F-4D97-AF65-F5344CB8AC3E}">
        <p14:creationId xmlns:p14="http://schemas.microsoft.com/office/powerpoint/2010/main" val="140056214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en-US"/>
          </a:p>
        </p:txBody>
      </p:sp>
      <p:sp>
        <p:nvSpPr>
          <p:cNvPr id="4" name="日期版面配置區 3"/>
          <p:cNvSpPr>
            <a:spLocks noGrp="1"/>
          </p:cNvSpPr>
          <p:nvPr>
            <p:ph type="dt" sz="half" idx="10"/>
          </p:nvPr>
        </p:nvSpPr>
        <p:spPr/>
        <p:txBody>
          <a:bodyPr/>
          <a:lstStyle>
            <a:lvl1pPr>
              <a:defRPr i="1" baseline="20000" smtClean="0"/>
            </a:lvl1pPr>
          </a:lstStyle>
          <a:p>
            <a:pPr>
              <a:defRPr/>
            </a:pPr>
            <a:endParaRPr lang="en-US" altLang="zh-TW"/>
          </a:p>
        </p:txBody>
      </p:sp>
      <p:sp>
        <p:nvSpPr>
          <p:cNvPr id="5" name="頁尾版面配置區 4"/>
          <p:cNvSpPr>
            <a:spLocks noGrp="1"/>
          </p:cNvSpPr>
          <p:nvPr>
            <p:ph type="ftr" sz="quarter" idx="11"/>
          </p:nvPr>
        </p:nvSpPr>
        <p:spPr/>
        <p:txBody>
          <a:bodyPr/>
          <a:lstStyle>
            <a:lvl1pPr>
              <a:defRPr i="1" baseline="20000" smtClean="0"/>
            </a:lvl1pPr>
          </a:lstStyle>
          <a:p>
            <a:pPr>
              <a:defRPr/>
            </a:pPr>
            <a:endParaRPr lang="en-US"/>
          </a:p>
        </p:txBody>
      </p:sp>
      <p:sp>
        <p:nvSpPr>
          <p:cNvPr id="6" name="投影片編號版面配置區 5"/>
          <p:cNvSpPr>
            <a:spLocks noGrp="1"/>
          </p:cNvSpPr>
          <p:nvPr>
            <p:ph type="sldNum" sz="quarter" idx="12"/>
          </p:nvPr>
        </p:nvSpPr>
        <p:spPr/>
        <p:txBody>
          <a:bodyPr/>
          <a:lstStyle>
            <a:lvl1pPr>
              <a:defRPr i="1" baseline="20000" smtClean="0"/>
            </a:lvl1pPr>
          </a:lstStyle>
          <a:p>
            <a:pPr>
              <a:defRPr/>
            </a:pPr>
            <a:fld id="{4109DB2F-95D8-4378-A875-94CF659799AD}" type="slidenum">
              <a:rPr lang="en-US" altLang="zh-TW"/>
              <a:pPr>
                <a:defRPr/>
              </a:pPr>
              <a:t>‹#›</a:t>
            </a:fld>
            <a:endParaRPr lang="en-US" altLang="zh-TW"/>
          </a:p>
        </p:txBody>
      </p:sp>
    </p:spTree>
    <p:extLst>
      <p:ext uri="{BB962C8B-B14F-4D97-AF65-F5344CB8AC3E}">
        <p14:creationId xmlns:p14="http://schemas.microsoft.com/office/powerpoint/2010/main" val="4069681901"/>
      </p:ext>
    </p:extLst>
  </p:cSld>
  <p:clrMapOvr>
    <a:masterClrMapping/>
  </p:clrMapOvr>
  <p:transition>
    <p:wheel spokes="1"/>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3"/>
          <p:cNvSpPr>
            <a:spLocks noGrp="1"/>
          </p:cNvSpPr>
          <p:nvPr>
            <p:ph type="dt" sz="half" idx="10"/>
          </p:nvPr>
        </p:nvSpPr>
        <p:spPr/>
        <p:txBody>
          <a:bodyPr/>
          <a:lstStyle>
            <a:lvl1pPr>
              <a:defRPr i="1" baseline="20000" smtClean="0"/>
            </a:lvl1pPr>
          </a:lstStyle>
          <a:p>
            <a:pPr>
              <a:defRPr/>
            </a:pPr>
            <a:endParaRPr lang="en-US" altLang="zh-TW"/>
          </a:p>
        </p:txBody>
      </p:sp>
      <p:sp>
        <p:nvSpPr>
          <p:cNvPr id="5" name="頁尾版面配置區 4"/>
          <p:cNvSpPr>
            <a:spLocks noGrp="1"/>
          </p:cNvSpPr>
          <p:nvPr>
            <p:ph type="ftr" sz="quarter" idx="11"/>
          </p:nvPr>
        </p:nvSpPr>
        <p:spPr/>
        <p:txBody>
          <a:bodyPr/>
          <a:lstStyle>
            <a:lvl1pPr>
              <a:defRPr i="1" baseline="20000" smtClean="0"/>
            </a:lvl1pPr>
          </a:lstStyle>
          <a:p>
            <a:pPr>
              <a:defRPr/>
            </a:pPr>
            <a:endParaRPr lang="en-US"/>
          </a:p>
        </p:txBody>
      </p:sp>
      <p:sp>
        <p:nvSpPr>
          <p:cNvPr id="6" name="投影片編號版面配置區 5"/>
          <p:cNvSpPr>
            <a:spLocks noGrp="1"/>
          </p:cNvSpPr>
          <p:nvPr>
            <p:ph type="sldNum" sz="quarter" idx="12"/>
          </p:nvPr>
        </p:nvSpPr>
        <p:spPr/>
        <p:txBody>
          <a:bodyPr/>
          <a:lstStyle>
            <a:lvl1pPr>
              <a:defRPr i="1" baseline="20000" smtClean="0"/>
            </a:lvl1pPr>
          </a:lstStyle>
          <a:p>
            <a:pPr>
              <a:defRPr/>
            </a:pPr>
            <a:fld id="{B3E43F5C-0DFF-48A7-BBE0-07F0CBD31FD6}" type="slidenum">
              <a:rPr lang="en-US" altLang="zh-TW"/>
              <a:pPr>
                <a:defRPr/>
              </a:pPr>
              <a:t>‹#›</a:t>
            </a:fld>
            <a:endParaRPr lang="en-US" altLang="zh-TW"/>
          </a:p>
        </p:txBody>
      </p:sp>
    </p:spTree>
    <p:extLst>
      <p:ext uri="{BB962C8B-B14F-4D97-AF65-F5344CB8AC3E}">
        <p14:creationId xmlns:p14="http://schemas.microsoft.com/office/powerpoint/2010/main" val="1650024280"/>
      </p:ext>
    </p:extLst>
  </p:cSld>
  <p:clrMapOvr>
    <a:masterClrMapping/>
  </p:clrMapOvr>
  <p:transition>
    <p:wheel spokes="1"/>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i="1" baseline="20000" smtClean="0"/>
            </a:lvl1pPr>
          </a:lstStyle>
          <a:p>
            <a:pPr>
              <a:defRPr/>
            </a:pPr>
            <a:endParaRPr lang="en-US" altLang="zh-TW"/>
          </a:p>
        </p:txBody>
      </p:sp>
      <p:sp>
        <p:nvSpPr>
          <p:cNvPr id="5" name="頁尾版面配置區 4"/>
          <p:cNvSpPr>
            <a:spLocks noGrp="1"/>
          </p:cNvSpPr>
          <p:nvPr>
            <p:ph type="ftr" sz="quarter" idx="11"/>
          </p:nvPr>
        </p:nvSpPr>
        <p:spPr/>
        <p:txBody>
          <a:bodyPr/>
          <a:lstStyle>
            <a:lvl1pPr>
              <a:defRPr i="1" baseline="20000" smtClean="0"/>
            </a:lvl1pPr>
          </a:lstStyle>
          <a:p>
            <a:pPr>
              <a:defRPr/>
            </a:pPr>
            <a:endParaRPr lang="en-US"/>
          </a:p>
        </p:txBody>
      </p:sp>
      <p:sp>
        <p:nvSpPr>
          <p:cNvPr id="6" name="投影片編號版面配置區 5"/>
          <p:cNvSpPr>
            <a:spLocks noGrp="1"/>
          </p:cNvSpPr>
          <p:nvPr>
            <p:ph type="sldNum" sz="quarter" idx="12"/>
          </p:nvPr>
        </p:nvSpPr>
        <p:spPr/>
        <p:txBody>
          <a:bodyPr/>
          <a:lstStyle>
            <a:lvl1pPr>
              <a:defRPr i="1" baseline="20000" smtClean="0"/>
            </a:lvl1pPr>
          </a:lstStyle>
          <a:p>
            <a:pPr>
              <a:defRPr/>
            </a:pPr>
            <a:fld id="{C2656EF0-5400-4936-B7A2-74BAE9D4569B}" type="slidenum">
              <a:rPr lang="en-US" altLang="zh-TW"/>
              <a:pPr>
                <a:defRPr/>
              </a:pPr>
              <a:t>‹#›</a:t>
            </a:fld>
            <a:endParaRPr lang="en-US" altLang="zh-TW"/>
          </a:p>
        </p:txBody>
      </p:sp>
    </p:spTree>
    <p:extLst>
      <p:ext uri="{BB962C8B-B14F-4D97-AF65-F5344CB8AC3E}">
        <p14:creationId xmlns:p14="http://schemas.microsoft.com/office/powerpoint/2010/main" val="4128836616"/>
      </p:ext>
    </p:extLst>
  </p:cSld>
  <p:clrMapOvr>
    <a:masterClrMapping/>
  </p:clrMapOvr>
  <p:transition>
    <p:wheel spokes="1"/>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sz="half" idx="1"/>
          </p:nvPr>
        </p:nvSpPr>
        <p:spPr>
          <a:xfrm>
            <a:off x="457200" y="1609725"/>
            <a:ext cx="3543300" cy="48466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內容版面配置區 3"/>
          <p:cNvSpPr>
            <a:spLocks noGrp="1"/>
          </p:cNvSpPr>
          <p:nvPr>
            <p:ph sz="half" idx="2"/>
          </p:nvPr>
        </p:nvSpPr>
        <p:spPr>
          <a:xfrm>
            <a:off x="4152900" y="1609725"/>
            <a:ext cx="3543300" cy="48466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日期版面配置區 4"/>
          <p:cNvSpPr>
            <a:spLocks noGrp="1"/>
          </p:cNvSpPr>
          <p:nvPr>
            <p:ph type="dt" sz="half" idx="10"/>
          </p:nvPr>
        </p:nvSpPr>
        <p:spPr/>
        <p:txBody>
          <a:bodyPr/>
          <a:lstStyle>
            <a:lvl1pPr>
              <a:defRPr i="1" baseline="20000" smtClean="0"/>
            </a:lvl1pPr>
          </a:lstStyle>
          <a:p>
            <a:pPr>
              <a:defRPr/>
            </a:pPr>
            <a:endParaRPr lang="en-US" altLang="zh-TW"/>
          </a:p>
        </p:txBody>
      </p:sp>
      <p:sp>
        <p:nvSpPr>
          <p:cNvPr id="6" name="頁尾版面配置區 5"/>
          <p:cNvSpPr>
            <a:spLocks noGrp="1"/>
          </p:cNvSpPr>
          <p:nvPr>
            <p:ph type="ftr" sz="quarter" idx="11"/>
          </p:nvPr>
        </p:nvSpPr>
        <p:spPr/>
        <p:txBody>
          <a:bodyPr/>
          <a:lstStyle>
            <a:lvl1pPr>
              <a:defRPr i="1" baseline="20000" smtClean="0"/>
            </a:lvl1pPr>
          </a:lstStyle>
          <a:p>
            <a:pPr>
              <a:defRPr/>
            </a:pPr>
            <a:endParaRPr lang="en-US"/>
          </a:p>
        </p:txBody>
      </p:sp>
      <p:sp>
        <p:nvSpPr>
          <p:cNvPr id="7" name="投影片編號版面配置區 6"/>
          <p:cNvSpPr>
            <a:spLocks noGrp="1"/>
          </p:cNvSpPr>
          <p:nvPr>
            <p:ph type="sldNum" sz="quarter" idx="12"/>
          </p:nvPr>
        </p:nvSpPr>
        <p:spPr/>
        <p:txBody>
          <a:bodyPr/>
          <a:lstStyle>
            <a:lvl1pPr>
              <a:defRPr i="1" baseline="20000" smtClean="0"/>
            </a:lvl1pPr>
          </a:lstStyle>
          <a:p>
            <a:pPr>
              <a:defRPr/>
            </a:pPr>
            <a:fld id="{252852C9-A807-4BF8-8731-A9D3B0956B21}" type="slidenum">
              <a:rPr lang="en-US" altLang="zh-TW"/>
              <a:pPr>
                <a:defRPr/>
              </a:pPr>
              <a:t>‹#›</a:t>
            </a:fld>
            <a:endParaRPr lang="en-US" altLang="zh-TW"/>
          </a:p>
        </p:txBody>
      </p:sp>
    </p:spTree>
    <p:extLst>
      <p:ext uri="{BB962C8B-B14F-4D97-AF65-F5344CB8AC3E}">
        <p14:creationId xmlns:p14="http://schemas.microsoft.com/office/powerpoint/2010/main" val="3607024436"/>
      </p:ext>
    </p:extLst>
  </p:cSld>
  <p:clrMapOvr>
    <a:masterClrMapping/>
  </p:clrMapOvr>
  <p:transition>
    <p:wheel spokes="1"/>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日期版面配置區 6"/>
          <p:cNvSpPr>
            <a:spLocks noGrp="1"/>
          </p:cNvSpPr>
          <p:nvPr>
            <p:ph type="dt" sz="half" idx="10"/>
          </p:nvPr>
        </p:nvSpPr>
        <p:spPr/>
        <p:txBody>
          <a:bodyPr/>
          <a:lstStyle>
            <a:lvl1pPr>
              <a:defRPr i="1" baseline="20000" smtClean="0"/>
            </a:lvl1pPr>
          </a:lstStyle>
          <a:p>
            <a:pPr>
              <a:defRPr/>
            </a:pPr>
            <a:endParaRPr lang="en-US" altLang="zh-TW"/>
          </a:p>
        </p:txBody>
      </p:sp>
      <p:sp>
        <p:nvSpPr>
          <p:cNvPr id="8" name="頁尾版面配置區 7"/>
          <p:cNvSpPr>
            <a:spLocks noGrp="1"/>
          </p:cNvSpPr>
          <p:nvPr>
            <p:ph type="ftr" sz="quarter" idx="11"/>
          </p:nvPr>
        </p:nvSpPr>
        <p:spPr/>
        <p:txBody>
          <a:bodyPr/>
          <a:lstStyle>
            <a:lvl1pPr>
              <a:defRPr i="1" baseline="20000" smtClean="0"/>
            </a:lvl1pPr>
          </a:lstStyle>
          <a:p>
            <a:pPr>
              <a:defRPr/>
            </a:pPr>
            <a:endParaRPr lang="en-US"/>
          </a:p>
        </p:txBody>
      </p:sp>
      <p:sp>
        <p:nvSpPr>
          <p:cNvPr id="9" name="投影片編號版面配置區 8"/>
          <p:cNvSpPr>
            <a:spLocks noGrp="1"/>
          </p:cNvSpPr>
          <p:nvPr>
            <p:ph type="sldNum" sz="quarter" idx="12"/>
          </p:nvPr>
        </p:nvSpPr>
        <p:spPr/>
        <p:txBody>
          <a:bodyPr/>
          <a:lstStyle>
            <a:lvl1pPr>
              <a:defRPr i="1" baseline="20000" smtClean="0"/>
            </a:lvl1pPr>
          </a:lstStyle>
          <a:p>
            <a:pPr>
              <a:defRPr/>
            </a:pPr>
            <a:fld id="{ED359904-26F7-4A5E-98D0-C50224DCF809}" type="slidenum">
              <a:rPr lang="en-US" altLang="zh-TW"/>
              <a:pPr>
                <a:defRPr/>
              </a:pPr>
              <a:t>‹#›</a:t>
            </a:fld>
            <a:endParaRPr lang="en-US" altLang="zh-TW"/>
          </a:p>
        </p:txBody>
      </p:sp>
    </p:spTree>
    <p:extLst>
      <p:ext uri="{BB962C8B-B14F-4D97-AF65-F5344CB8AC3E}">
        <p14:creationId xmlns:p14="http://schemas.microsoft.com/office/powerpoint/2010/main" val="900765896"/>
      </p:ext>
    </p:extLst>
  </p:cSld>
  <p:clrMapOvr>
    <a:masterClrMapping/>
  </p:clrMapOvr>
  <p:transition>
    <p:wheel spokes="1"/>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日期版面配置區 2"/>
          <p:cNvSpPr>
            <a:spLocks noGrp="1"/>
          </p:cNvSpPr>
          <p:nvPr>
            <p:ph type="dt" sz="half" idx="10"/>
          </p:nvPr>
        </p:nvSpPr>
        <p:spPr/>
        <p:txBody>
          <a:bodyPr/>
          <a:lstStyle>
            <a:lvl1pPr>
              <a:defRPr i="1" baseline="20000" smtClean="0"/>
            </a:lvl1pPr>
          </a:lstStyle>
          <a:p>
            <a:pPr>
              <a:defRPr/>
            </a:pPr>
            <a:endParaRPr lang="en-US" altLang="zh-TW"/>
          </a:p>
        </p:txBody>
      </p:sp>
      <p:sp>
        <p:nvSpPr>
          <p:cNvPr id="4" name="頁尾版面配置區 3"/>
          <p:cNvSpPr>
            <a:spLocks noGrp="1"/>
          </p:cNvSpPr>
          <p:nvPr>
            <p:ph type="ftr" sz="quarter" idx="11"/>
          </p:nvPr>
        </p:nvSpPr>
        <p:spPr/>
        <p:txBody>
          <a:bodyPr/>
          <a:lstStyle>
            <a:lvl1pPr>
              <a:defRPr i="1" baseline="20000" smtClean="0"/>
            </a:lvl1pPr>
          </a:lstStyle>
          <a:p>
            <a:pPr>
              <a:defRPr/>
            </a:pPr>
            <a:endParaRPr lang="en-US"/>
          </a:p>
        </p:txBody>
      </p:sp>
      <p:sp>
        <p:nvSpPr>
          <p:cNvPr id="5" name="投影片編號版面配置區 4"/>
          <p:cNvSpPr>
            <a:spLocks noGrp="1"/>
          </p:cNvSpPr>
          <p:nvPr>
            <p:ph type="sldNum" sz="quarter" idx="12"/>
          </p:nvPr>
        </p:nvSpPr>
        <p:spPr/>
        <p:txBody>
          <a:bodyPr/>
          <a:lstStyle>
            <a:lvl1pPr>
              <a:defRPr i="1" baseline="20000" smtClean="0"/>
            </a:lvl1pPr>
          </a:lstStyle>
          <a:p>
            <a:pPr>
              <a:defRPr/>
            </a:pPr>
            <a:fld id="{13CD1842-602C-4DC7-9942-003605AF2AFF}" type="slidenum">
              <a:rPr lang="en-US" altLang="zh-TW"/>
              <a:pPr>
                <a:defRPr/>
              </a:pPr>
              <a:t>‹#›</a:t>
            </a:fld>
            <a:endParaRPr lang="en-US" altLang="zh-TW"/>
          </a:p>
        </p:txBody>
      </p:sp>
    </p:spTree>
    <p:extLst>
      <p:ext uri="{BB962C8B-B14F-4D97-AF65-F5344CB8AC3E}">
        <p14:creationId xmlns:p14="http://schemas.microsoft.com/office/powerpoint/2010/main" val="2966066688"/>
      </p:ext>
    </p:extLst>
  </p:cSld>
  <p:clrMapOvr>
    <a:masterClrMapping/>
  </p:clrMapOvr>
  <p:transition>
    <p:wheel spokes="1"/>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i="1" baseline="20000" smtClean="0"/>
            </a:lvl1pPr>
          </a:lstStyle>
          <a:p>
            <a:pPr>
              <a:defRPr/>
            </a:pPr>
            <a:endParaRPr lang="en-US" altLang="zh-TW"/>
          </a:p>
        </p:txBody>
      </p:sp>
      <p:sp>
        <p:nvSpPr>
          <p:cNvPr id="3" name="頁尾版面配置區 2"/>
          <p:cNvSpPr>
            <a:spLocks noGrp="1"/>
          </p:cNvSpPr>
          <p:nvPr>
            <p:ph type="ftr" sz="quarter" idx="11"/>
          </p:nvPr>
        </p:nvSpPr>
        <p:spPr/>
        <p:txBody>
          <a:bodyPr/>
          <a:lstStyle>
            <a:lvl1pPr>
              <a:defRPr i="1" baseline="20000" smtClean="0"/>
            </a:lvl1pPr>
          </a:lstStyle>
          <a:p>
            <a:pPr>
              <a:defRPr/>
            </a:pPr>
            <a:endParaRPr lang="en-US"/>
          </a:p>
        </p:txBody>
      </p:sp>
      <p:sp>
        <p:nvSpPr>
          <p:cNvPr id="4" name="投影片編號版面配置區 3"/>
          <p:cNvSpPr>
            <a:spLocks noGrp="1"/>
          </p:cNvSpPr>
          <p:nvPr>
            <p:ph type="sldNum" sz="quarter" idx="12"/>
          </p:nvPr>
        </p:nvSpPr>
        <p:spPr/>
        <p:txBody>
          <a:bodyPr/>
          <a:lstStyle>
            <a:lvl1pPr>
              <a:defRPr i="1" baseline="20000" smtClean="0"/>
            </a:lvl1pPr>
          </a:lstStyle>
          <a:p>
            <a:pPr>
              <a:defRPr/>
            </a:pPr>
            <a:fld id="{6491C8B7-A0F2-48AC-9D2E-57C304C6B358}" type="slidenum">
              <a:rPr lang="en-US" altLang="zh-TW"/>
              <a:pPr>
                <a:defRPr/>
              </a:pPr>
              <a:t>‹#›</a:t>
            </a:fld>
            <a:endParaRPr lang="en-US" altLang="zh-TW"/>
          </a:p>
        </p:txBody>
      </p:sp>
    </p:spTree>
    <p:extLst>
      <p:ext uri="{BB962C8B-B14F-4D97-AF65-F5344CB8AC3E}">
        <p14:creationId xmlns:p14="http://schemas.microsoft.com/office/powerpoint/2010/main" val="3407639977"/>
      </p:ext>
    </p:extLst>
  </p:cSld>
  <p:clrMapOvr>
    <a:masterClrMapping/>
  </p:clrMapOvr>
  <p:transition>
    <p:wheel spokes="1"/>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lstStyle>
            <a:lvl1pPr algn="l">
              <a:defRPr sz="2000" b="1"/>
            </a:lvl1pPr>
          </a:lstStyle>
          <a:p>
            <a:r>
              <a:rPr lang="zh-TW" altLang="en-US" smtClean="0"/>
              <a:t>按一下以編輯母片標題樣式</a:t>
            </a:r>
            <a:endParaRPr 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i="1" baseline="20000" smtClean="0"/>
            </a:lvl1pPr>
          </a:lstStyle>
          <a:p>
            <a:pPr>
              <a:defRPr/>
            </a:pPr>
            <a:endParaRPr lang="en-US" altLang="zh-TW"/>
          </a:p>
        </p:txBody>
      </p:sp>
      <p:sp>
        <p:nvSpPr>
          <p:cNvPr id="6" name="頁尾版面配置區 5"/>
          <p:cNvSpPr>
            <a:spLocks noGrp="1"/>
          </p:cNvSpPr>
          <p:nvPr>
            <p:ph type="ftr" sz="quarter" idx="11"/>
          </p:nvPr>
        </p:nvSpPr>
        <p:spPr/>
        <p:txBody>
          <a:bodyPr/>
          <a:lstStyle>
            <a:lvl1pPr>
              <a:defRPr i="1" baseline="20000" smtClean="0"/>
            </a:lvl1pPr>
          </a:lstStyle>
          <a:p>
            <a:pPr>
              <a:defRPr/>
            </a:pPr>
            <a:endParaRPr lang="en-US"/>
          </a:p>
        </p:txBody>
      </p:sp>
      <p:sp>
        <p:nvSpPr>
          <p:cNvPr id="7" name="投影片編號版面配置區 6"/>
          <p:cNvSpPr>
            <a:spLocks noGrp="1"/>
          </p:cNvSpPr>
          <p:nvPr>
            <p:ph type="sldNum" sz="quarter" idx="12"/>
          </p:nvPr>
        </p:nvSpPr>
        <p:spPr/>
        <p:txBody>
          <a:bodyPr/>
          <a:lstStyle>
            <a:lvl1pPr>
              <a:defRPr i="1" baseline="20000" smtClean="0"/>
            </a:lvl1pPr>
          </a:lstStyle>
          <a:p>
            <a:pPr>
              <a:defRPr/>
            </a:pPr>
            <a:fld id="{75C6F36C-9B6D-403A-9A03-65AA9B6556AB}" type="slidenum">
              <a:rPr lang="en-US" altLang="zh-TW"/>
              <a:pPr>
                <a:defRPr/>
              </a:pPr>
              <a:t>‹#›</a:t>
            </a:fld>
            <a:endParaRPr lang="en-US" altLang="zh-TW"/>
          </a:p>
        </p:txBody>
      </p:sp>
    </p:spTree>
    <p:extLst>
      <p:ext uri="{BB962C8B-B14F-4D97-AF65-F5344CB8AC3E}">
        <p14:creationId xmlns:p14="http://schemas.microsoft.com/office/powerpoint/2010/main" val="3872698986"/>
      </p:ext>
    </p:extLst>
  </p:cSld>
  <p:clrMapOvr>
    <a:masterClrMapping/>
  </p:clrMapOvr>
  <p:transition>
    <p:wheel spokes="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685800" y="609600"/>
            <a:ext cx="7772400" cy="1143000"/>
          </a:xfrm>
        </p:spPr>
        <p:txBody>
          <a:bodyPr/>
          <a:lstStyle/>
          <a:p>
            <a:r>
              <a:rPr lang="zh-TW" altLang="en-US" smtClean="0"/>
              <a:t>按一下以編輯母片標題樣式</a:t>
            </a:r>
            <a:endParaRPr lang="en-US"/>
          </a:p>
        </p:txBody>
      </p:sp>
      <p:sp>
        <p:nvSpPr>
          <p:cNvPr id="3" name="文字版面配置區 2"/>
          <p:cNvSpPr>
            <a:spLocks noGrp="1"/>
          </p:cNvSpPr>
          <p:nvPr>
            <p:ph type="body" sz="half" idx="1"/>
          </p:nvPr>
        </p:nvSpPr>
        <p:spPr>
          <a:xfrm>
            <a:off x="685800" y="1981200"/>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內容版面配置區 3"/>
          <p:cNvSpPr>
            <a:spLocks noGrp="1"/>
          </p:cNvSpPr>
          <p:nvPr>
            <p:ph sz="half" idx="2"/>
          </p:nvPr>
        </p:nvSpPr>
        <p:spPr>
          <a:xfrm>
            <a:off x="4648200" y="1981200"/>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6BCC44DB-FA81-4CF6-9947-B21557A04A45}" type="slidenum">
              <a:rPr lang="en-US" altLang="zh-TW"/>
              <a:pPr>
                <a:defRPr/>
              </a:pPr>
              <a:t>‹#›</a:t>
            </a:fld>
            <a:endParaRPr lang="en-US" altLang="zh-TW"/>
          </a:p>
        </p:txBody>
      </p:sp>
    </p:spTree>
    <p:extLst>
      <p:ext uri="{BB962C8B-B14F-4D97-AF65-F5344CB8AC3E}">
        <p14:creationId xmlns:p14="http://schemas.microsoft.com/office/powerpoint/2010/main" val="78367803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smtClean="0"/>
              <a:t>按一下以編輯母片標題樣式</a:t>
            </a:r>
            <a:endParaRPr 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i="1" baseline="20000" smtClean="0"/>
            </a:lvl1pPr>
          </a:lstStyle>
          <a:p>
            <a:pPr>
              <a:defRPr/>
            </a:pPr>
            <a:endParaRPr lang="en-US" altLang="zh-TW"/>
          </a:p>
        </p:txBody>
      </p:sp>
      <p:sp>
        <p:nvSpPr>
          <p:cNvPr id="6" name="頁尾版面配置區 5"/>
          <p:cNvSpPr>
            <a:spLocks noGrp="1"/>
          </p:cNvSpPr>
          <p:nvPr>
            <p:ph type="ftr" sz="quarter" idx="11"/>
          </p:nvPr>
        </p:nvSpPr>
        <p:spPr/>
        <p:txBody>
          <a:bodyPr/>
          <a:lstStyle>
            <a:lvl1pPr>
              <a:defRPr i="1" baseline="20000" smtClean="0"/>
            </a:lvl1pPr>
          </a:lstStyle>
          <a:p>
            <a:pPr>
              <a:defRPr/>
            </a:pPr>
            <a:endParaRPr lang="en-US"/>
          </a:p>
        </p:txBody>
      </p:sp>
      <p:sp>
        <p:nvSpPr>
          <p:cNvPr id="7" name="投影片編號版面配置區 6"/>
          <p:cNvSpPr>
            <a:spLocks noGrp="1"/>
          </p:cNvSpPr>
          <p:nvPr>
            <p:ph type="sldNum" sz="quarter" idx="12"/>
          </p:nvPr>
        </p:nvSpPr>
        <p:spPr/>
        <p:txBody>
          <a:bodyPr/>
          <a:lstStyle>
            <a:lvl1pPr>
              <a:defRPr i="1" baseline="20000" smtClean="0"/>
            </a:lvl1pPr>
          </a:lstStyle>
          <a:p>
            <a:pPr>
              <a:defRPr/>
            </a:pPr>
            <a:fld id="{13E78F72-3296-4302-BF7C-9564AFF332BD}" type="slidenum">
              <a:rPr lang="en-US" altLang="zh-TW"/>
              <a:pPr>
                <a:defRPr/>
              </a:pPr>
              <a:t>‹#›</a:t>
            </a:fld>
            <a:endParaRPr lang="en-US" altLang="zh-TW"/>
          </a:p>
        </p:txBody>
      </p:sp>
    </p:spTree>
    <p:extLst>
      <p:ext uri="{BB962C8B-B14F-4D97-AF65-F5344CB8AC3E}">
        <p14:creationId xmlns:p14="http://schemas.microsoft.com/office/powerpoint/2010/main" val="1547059376"/>
      </p:ext>
    </p:extLst>
  </p:cSld>
  <p:clrMapOvr>
    <a:masterClrMapping/>
  </p:clrMapOvr>
  <p:transition>
    <p:wheel spokes="1"/>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3"/>
          <p:cNvSpPr>
            <a:spLocks noGrp="1"/>
          </p:cNvSpPr>
          <p:nvPr>
            <p:ph type="dt" sz="half" idx="10"/>
          </p:nvPr>
        </p:nvSpPr>
        <p:spPr/>
        <p:txBody>
          <a:bodyPr/>
          <a:lstStyle>
            <a:lvl1pPr>
              <a:defRPr i="1" baseline="20000" smtClean="0"/>
            </a:lvl1pPr>
          </a:lstStyle>
          <a:p>
            <a:pPr>
              <a:defRPr/>
            </a:pPr>
            <a:endParaRPr lang="en-US" altLang="zh-TW"/>
          </a:p>
        </p:txBody>
      </p:sp>
      <p:sp>
        <p:nvSpPr>
          <p:cNvPr id="5" name="頁尾版面配置區 4"/>
          <p:cNvSpPr>
            <a:spLocks noGrp="1"/>
          </p:cNvSpPr>
          <p:nvPr>
            <p:ph type="ftr" sz="quarter" idx="11"/>
          </p:nvPr>
        </p:nvSpPr>
        <p:spPr/>
        <p:txBody>
          <a:bodyPr/>
          <a:lstStyle>
            <a:lvl1pPr>
              <a:defRPr i="1" baseline="20000" smtClean="0"/>
            </a:lvl1pPr>
          </a:lstStyle>
          <a:p>
            <a:pPr>
              <a:defRPr/>
            </a:pPr>
            <a:endParaRPr lang="en-US"/>
          </a:p>
        </p:txBody>
      </p:sp>
      <p:sp>
        <p:nvSpPr>
          <p:cNvPr id="6" name="投影片編號版面配置區 5"/>
          <p:cNvSpPr>
            <a:spLocks noGrp="1"/>
          </p:cNvSpPr>
          <p:nvPr>
            <p:ph type="sldNum" sz="quarter" idx="12"/>
          </p:nvPr>
        </p:nvSpPr>
        <p:spPr/>
        <p:txBody>
          <a:bodyPr/>
          <a:lstStyle>
            <a:lvl1pPr>
              <a:defRPr i="1" baseline="20000" smtClean="0"/>
            </a:lvl1pPr>
          </a:lstStyle>
          <a:p>
            <a:pPr>
              <a:defRPr/>
            </a:pPr>
            <a:fld id="{533797CE-F428-47D2-91D2-858702470A6C}" type="slidenum">
              <a:rPr lang="en-US" altLang="zh-TW"/>
              <a:pPr>
                <a:defRPr/>
              </a:pPr>
              <a:t>‹#›</a:t>
            </a:fld>
            <a:endParaRPr lang="en-US" altLang="zh-TW"/>
          </a:p>
        </p:txBody>
      </p:sp>
    </p:spTree>
    <p:extLst>
      <p:ext uri="{BB962C8B-B14F-4D97-AF65-F5344CB8AC3E}">
        <p14:creationId xmlns:p14="http://schemas.microsoft.com/office/powerpoint/2010/main" val="2155234668"/>
      </p:ext>
    </p:extLst>
  </p:cSld>
  <p:clrMapOvr>
    <a:masterClrMapping/>
  </p:clrMapOvr>
  <p:transition>
    <p:wheel spokes="1"/>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5886450" y="320675"/>
            <a:ext cx="1809750" cy="6135688"/>
          </a:xfr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457200" y="320675"/>
            <a:ext cx="5276850" cy="613568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3"/>
          <p:cNvSpPr>
            <a:spLocks noGrp="1"/>
          </p:cNvSpPr>
          <p:nvPr>
            <p:ph type="dt" sz="half" idx="10"/>
          </p:nvPr>
        </p:nvSpPr>
        <p:spPr/>
        <p:txBody>
          <a:bodyPr/>
          <a:lstStyle>
            <a:lvl1pPr>
              <a:defRPr i="1" baseline="20000" smtClean="0"/>
            </a:lvl1pPr>
          </a:lstStyle>
          <a:p>
            <a:pPr>
              <a:defRPr/>
            </a:pPr>
            <a:endParaRPr lang="en-US" altLang="zh-TW"/>
          </a:p>
        </p:txBody>
      </p:sp>
      <p:sp>
        <p:nvSpPr>
          <p:cNvPr id="5" name="頁尾版面配置區 4"/>
          <p:cNvSpPr>
            <a:spLocks noGrp="1"/>
          </p:cNvSpPr>
          <p:nvPr>
            <p:ph type="ftr" sz="quarter" idx="11"/>
          </p:nvPr>
        </p:nvSpPr>
        <p:spPr/>
        <p:txBody>
          <a:bodyPr/>
          <a:lstStyle>
            <a:lvl1pPr>
              <a:defRPr i="1" baseline="20000" smtClean="0"/>
            </a:lvl1pPr>
          </a:lstStyle>
          <a:p>
            <a:pPr>
              <a:defRPr/>
            </a:pPr>
            <a:endParaRPr lang="en-US"/>
          </a:p>
        </p:txBody>
      </p:sp>
      <p:sp>
        <p:nvSpPr>
          <p:cNvPr id="6" name="投影片編號版面配置區 5"/>
          <p:cNvSpPr>
            <a:spLocks noGrp="1"/>
          </p:cNvSpPr>
          <p:nvPr>
            <p:ph type="sldNum" sz="quarter" idx="12"/>
          </p:nvPr>
        </p:nvSpPr>
        <p:spPr/>
        <p:txBody>
          <a:bodyPr/>
          <a:lstStyle>
            <a:lvl1pPr>
              <a:defRPr i="1" baseline="20000" smtClean="0"/>
            </a:lvl1pPr>
          </a:lstStyle>
          <a:p>
            <a:pPr>
              <a:defRPr/>
            </a:pPr>
            <a:fld id="{B1F5C90E-B7F8-4447-AF67-1F26BE486BA0}" type="slidenum">
              <a:rPr lang="en-US" altLang="zh-TW"/>
              <a:pPr>
                <a:defRPr/>
              </a:pPr>
              <a:t>‹#›</a:t>
            </a:fld>
            <a:endParaRPr lang="en-US" altLang="zh-TW"/>
          </a:p>
        </p:txBody>
      </p:sp>
    </p:spTree>
    <p:extLst>
      <p:ext uri="{BB962C8B-B14F-4D97-AF65-F5344CB8AC3E}">
        <p14:creationId xmlns:p14="http://schemas.microsoft.com/office/powerpoint/2010/main" val="1122936924"/>
      </p:ext>
    </p:extLst>
  </p:cSld>
  <p:clrMapOvr>
    <a:masterClrMapping/>
  </p:clrMapOvr>
  <p:transition>
    <p:wheel spokes="1"/>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HK"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HK" alt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smtClean="0"/>
            </a:lvl1pPr>
          </a:lstStyle>
          <a:p>
            <a:pPr>
              <a:defRPr/>
            </a:pPr>
            <a:fld id="{5CE68C25-B095-4597-A602-5F3845819CC5}" type="slidenum">
              <a:rPr lang="en-US" altLang="zh-TW"/>
              <a:pPr>
                <a:defRPr/>
              </a:pPr>
              <a:t>‹#›</a:t>
            </a:fld>
            <a:endParaRPr lang="en-US" altLang="zh-TW"/>
          </a:p>
        </p:txBody>
      </p:sp>
    </p:spTree>
    <p:extLst>
      <p:ext uri="{BB962C8B-B14F-4D97-AF65-F5344CB8AC3E}">
        <p14:creationId xmlns:p14="http://schemas.microsoft.com/office/powerpoint/2010/main" val="377094432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smtClean="0"/>
            </a:lvl1pPr>
          </a:lstStyle>
          <a:p>
            <a:pPr>
              <a:defRPr/>
            </a:pPr>
            <a:fld id="{7AD7A5FD-7E80-482A-B5E4-A64212B52C35}" type="slidenum">
              <a:rPr lang="en-US" altLang="zh-TW"/>
              <a:pPr>
                <a:defRPr/>
              </a:pPr>
              <a:t>‹#›</a:t>
            </a:fld>
            <a:endParaRPr lang="en-US" altLang="zh-TW"/>
          </a:p>
        </p:txBody>
      </p:sp>
    </p:spTree>
    <p:extLst>
      <p:ext uri="{BB962C8B-B14F-4D97-AF65-F5344CB8AC3E}">
        <p14:creationId xmlns:p14="http://schemas.microsoft.com/office/powerpoint/2010/main" val="324517022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smtClean="0"/>
            </a:lvl1pPr>
          </a:lstStyle>
          <a:p>
            <a:pPr>
              <a:defRPr/>
            </a:pPr>
            <a:fld id="{A58BA2D6-3963-464D-8666-4849B777A49D}" type="slidenum">
              <a:rPr lang="en-US" altLang="zh-TW"/>
              <a:pPr>
                <a:defRPr/>
              </a:pPr>
              <a:t>‹#›</a:t>
            </a:fld>
            <a:endParaRPr lang="en-US" altLang="zh-TW"/>
          </a:p>
        </p:txBody>
      </p:sp>
    </p:spTree>
    <p:extLst>
      <p:ext uri="{BB962C8B-B14F-4D97-AF65-F5344CB8AC3E}">
        <p14:creationId xmlns:p14="http://schemas.microsoft.com/office/powerpoint/2010/main" val="94710066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日期版面配置區 4"/>
          <p:cNvSpPr>
            <a:spLocks noGrp="1"/>
          </p:cNvSpPr>
          <p:nvPr>
            <p:ph type="dt" sz="half" idx="10"/>
          </p:nvPr>
        </p:nvSpPr>
        <p:spPr/>
        <p:txBody>
          <a:bodyPr/>
          <a:lstStyle>
            <a:lvl1pPr>
              <a:defRPr/>
            </a:lvl1pPr>
          </a:lstStyle>
          <a:p>
            <a:pPr>
              <a:defRPr/>
            </a:pPr>
            <a:endParaRPr lang="en-US" altLang="zh-TW"/>
          </a:p>
        </p:txBody>
      </p:sp>
      <p:sp>
        <p:nvSpPr>
          <p:cNvPr id="6" name="頁尾版面配置區 5"/>
          <p:cNvSpPr>
            <a:spLocks noGrp="1"/>
          </p:cNvSpPr>
          <p:nvPr>
            <p:ph type="ftr" sz="quarter" idx="11"/>
          </p:nvPr>
        </p:nvSpPr>
        <p:spPr/>
        <p:txBody>
          <a:bodyPr/>
          <a:lstStyle>
            <a:lvl1pPr>
              <a:defRPr/>
            </a:lvl1pPr>
          </a:lstStyle>
          <a:p>
            <a:pPr>
              <a:defRPr/>
            </a:pPr>
            <a:endParaRPr lang="en-US" altLang="zh-TW"/>
          </a:p>
        </p:txBody>
      </p:sp>
      <p:sp>
        <p:nvSpPr>
          <p:cNvPr id="7" name="投影片編號版面配置區 6"/>
          <p:cNvSpPr>
            <a:spLocks noGrp="1"/>
          </p:cNvSpPr>
          <p:nvPr>
            <p:ph type="sldNum" sz="quarter" idx="12"/>
          </p:nvPr>
        </p:nvSpPr>
        <p:spPr/>
        <p:txBody>
          <a:bodyPr/>
          <a:lstStyle>
            <a:lvl1pPr>
              <a:defRPr smtClean="0"/>
            </a:lvl1pPr>
          </a:lstStyle>
          <a:p>
            <a:pPr>
              <a:defRPr/>
            </a:pPr>
            <a:fld id="{97A622DF-AD27-4314-AF23-CCA06D58D0CF}" type="slidenum">
              <a:rPr lang="en-US" altLang="zh-TW"/>
              <a:pPr>
                <a:defRPr/>
              </a:pPr>
              <a:t>‹#›</a:t>
            </a:fld>
            <a:endParaRPr lang="en-US" altLang="zh-TW"/>
          </a:p>
        </p:txBody>
      </p:sp>
    </p:spTree>
    <p:extLst>
      <p:ext uri="{BB962C8B-B14F-4D97-AF65-F5344CB8AC3E}">
        <p14:creationId xmlns:p14="http://schemas.microsoft.com/office/powerpoint/2010/main" val="414544434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7" name="日期版面配置區 6"/>
          <p:cNvSpPr>
            <a:spLocks noGrp="1"/>
          </p:cNvSpPr>
          <p:nvPr>
            <p:ph type="dt" sz="half" idx="10"/>
          </p:nvPr>
        </p:nvSpPr>
        <p:spPr/>
        <p:txBody>
          <a:bodyPr/>
          <a:lstStyle>
            <a:lvl1pPr>
              <a:defRPr/>
            </a:lvl1pPr>
          </a:lstStyle>
          <a:p>
            <a:pPr>
              <a:defRPr/>
            </a:pPr>
            <a:endParaRPr lang="en-US" altLang="zh-TW"/>
          </a:p>
        </p:txBody>
      </p:sp>
      <p:sp>
        <p:nvSpPr>
          <p:cNvPr id="8" name="頁尾版面配置區 7"/>
          <p:cNvSpPr>
            <a:spLocks noGrp="1"/>
          </p:cNvSpPr>
          <p:nvPr>
            <p:ph type="ftr" sz="quarter" idx="11"/>
          </p:nvPr>
        </p:nvSpPr>
        <p:spPr/>
        <p:txBody>
          <a:bodyPr/>
          <a:lstStyle>
            <a:lvl1pPr>
              <a:defRPr/>
            </a:lvl1pPr>
          </a:lstStyle>
          <a:p>
            <a:pPr>
              <a:defRPr/>
            </a:pPr>
            <a:endParaRPr lang="en-US" altLang="zh-TW"/>
          </a:p>
        </p:txBody>
      </p:sp>
      <p:sp>
        <p:nvSpPr>
          <p:cNvPr id="9" name="投影片編號版面配置區 8"/>
          <p:cNvSpPr>
            <a:spLocks noGrp="1"/>
          </p:cNvSpPr>
          <p:nvPr>
            <p:ph type="sldNum" sz="quarter" idx="12"/>
          </p:nvPr>
        </p:nvSpPr>
        <p:spPr/>
        <p:txBody>
          <a:bodyPr/>
          <a:lstStyle>
            <a:lvl1pPr>
              <a:defRPr smtClean="0"/>
            </a:lvl1pPr>
          </a:lstStyle>
          <a:p>
            <a:pPr>
              <a:defRPr/>
            </a:pPr>
            <a:fld id="{FCCE71B0-96E6-4E45-BC91-34B2BA880507}" type="slidenum">
              <a:rPr lang="en-US" altLang="zh-TW"/>
              <a:pPr>
                <a:defRPr/>
              </a:pPr>
              <a:t>‹#›</a:t>
            </a:fld>
            <a:endParaRPr lang="en-US" altLang="zh-TW"/>
          </a:p>
        </p:txBody>
      </p:sp>
    </p:spTree>
    <p:extLst>
      <p:ext uri="{BB962C8B-B14F-4D97-AF65-F5344CB8AC3E}">
        <p14:creationId xmlns:p14="http://schemas.microsoft.com/office/powerpoint/2010/main" val="396370557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日期版面配置區 2"/>
          <p:cNvSpPr>
            <a:spLocks noGrp="1"/>
          </p:cNvSpPr>
          <p:nvPr>
            <p:ph type="dt" sz="half" idx="10"/>
          </p:nvPr>
        </p:nvSpPr>
        <p:spPr/>
        <p:txBody>
          <a:bodyPr/>
          <a:lstStyle>
            <a:lvl1pPr>
              <a:defRPr/>
            </a:lvl1pPr>
          </a:lstStyle>
          <a:p>
            <a:pPr>
              <a:defRPr/>
            </a:pPr>
            <a:endParaRPr lang="en-US" altLang="zh-TW"/>
          </a:p>
        </p:txBody>
      </p:sp>
      <p:sp>
        <p:nvSpPr>
          <p:cNvPr id="4" name="頁尾版面配置區 3"/>
          <p:cNvSpPr>
            <a:spLocks noGrp="1"/>
          </p:cNvSpPr>
          <p:nvPr>
            <p:ph type="ftr" sz="quarter" idx="11"/>
          </p:nvPr>
        </p:nvSpPr>
        <p:spPr/>
        <p:txBody>
          <a:bodyPr/>
          <a:lstStyle>
            <a:lvl1pPr>
              <a:defRPr/>
            </a:lvl1pPr>
          </a:lstStyle>
          <a:p>
            <a:pPr>
              <a:defRPr/>
            </a:pPr>
            <a:endParaRPr lang="en-US" altLang="zh-TW"/>
          </a:p>
        </p:txBody>
      </p:sp>
      <p:sp>
        <p:nvSpPr>
          <p:cNvPr id="5" name="投影片編號版面配置區 4"/>
          <p:cNvSpPr>
            <a:spLocks noGrp="1"/>
          </p:cNvSpPr>
          <p:nvPr>
            <p:ph type="sldNum" sz="quarter" idx="12"/>
          </p:nvPr>
        </p:nvSpPr>
        <p:spPr/>
        <p:txBody>
          <a:bodyPr/>
          <a:lstStyle>
            <a:lvl1pPr>
              <a:defRPr smtClean="0"/>
            </a:lvl1pPr>
          </a:lstStyle>
          <a:p>
            <a:pPr>
              <a:defRPr/>
            </a:pPr>
            <a:fld id="{B127270E-3492-4FDB-A7A5-92269FBB937B}" type="slidenum">
              <a:rPr lang="en-US" altLang="zh-TW"/>
              <a:pPr>
                <a:defRPr/>
              </a:pPr>
              <a:t>‹#›</a:t>
            </a:fld>
            <a:endParaRPr lang="en-US" altLang="zh-TW"/>
          </a:p>
        </p:txBody>
      </p:sp>
    </p:spTree>
    <p:extLst>
      <p:ext uri="{BB962C8B-B14F-4D97-AF65-F5344CB8AC3E}">
        <p14:creationId xmlns:p14="http://schemas.microsoft.com/office/powerpoint/2010/main" val="37440674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pPr>
              <a:defRPr/>
            </a:pPr>
            <a:endParaRPr lang="en-US" altLang="zh-TW"/>
          </a:p>
        </p:txBody>
      </p:sp>
      <p:sp>
        <p:nvSpPr>
          <p:cNvPr id="3" name="頁尾版面配置區 2"/>
          <p:cNvSpPr>
            <a:spLocks noGrp="1"/>
          </p:cNvSpPr>
          <p:nvPr>
            <p:ph type="ftr" sz="quarter" idx="11"/>
          </p:nvPr>
        </p:nvSpPr>
        <p:spPr/>
        <p:txBody>
          <a:bodyPr/>
          <a:lstStyle>
            <a:lvl1pPr>
              <a:defRPr/>
            </a:lvl1pPr>
          </a:lstStyle>
          <a:p>
            <a:pPr>
              <a:defRPr/>
            </a:pPr>
            <a:endParaRPr lang="en-US" altLang="zh-TW"/>
          </a:p>
        </p:txBody>
      </p:sp>
      <p:sp>
        <p:nvSpPr>
          <p:cNvPr id="4" name="投影片編號版面配置區 3"/>
          <p:cNvSpPr>
            <a:spLocks noGrp="1"/>
          </p:cNvSpPr>
          <p:nvPr>
            <p:ph type="sldNum" sz="quarter" idx="12"/>
          </p:nvPr>
        </p:nvSpPr>
        <p:spPr/>
        <p:txBody>
          <a:bodyPr/>
          <a:lstStyle>
            <a:lvl1pPr>
              <a:defRPr smtClean="0"/>
            </a:lvl1pPr>
          </a:lstStyle>
          <a:p>
            <a:pPr>
              <a:defRPr/>
            </a:pPr>
            <a:fld id="{4E587D2E-B0AD-4DD2-A7E4-5F99A9606330}" type="slidenum">
              <a:rPr lang="en-US" altLang="zh-TW"/>
              <a:pPr>
                <a:defRPr/>
              </a:pPr>
              <a:t>‹#›</a:t>
            </a:fld>
            <a:endParaRPr lang="en-US" altLang="zh-TW"/>
          </a:p>
        </p:txBody>
      </p:sp>
    </p:spTree>
    <p:extLst>
      <p:ext uri="{BB962C8B-B14F-4D97-AF65-F5344CB8AC3E}">
        <p14:creationId xmlns:p14="http://schemas.microsoft.com/office/powerpoint/2010/main" val="1431245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3"/>
          <p:cNvSpPr>
            <a:spLocks noGrp="1" noChangeArrowheads="1"/>
          </p:cNvSpPr>
          <p:nvPr>
            <p:ph type="sldNum" sz="quarter" idx="12"/>
          </p:nvPr>
        </p:nvSpPr>
        <p:spPr>
          <a:ln/>
        </p:spPr>
        <p:txBody>
          <a:bodyPr/>
          <a:lstStyle>
            <a:lvl1pPr>
              <a:defRPr/>
            </a:lvl1pPr>
          </a:lstStyle>
          <a:p>
            <a:pPr>
              <a:defRPr/>
            </a:pPr>
            <a:fld id="{BF8B73CA-E368-410D-83CB-1E6B98DDA7E6}" type="slidenum">
              <a:rPr lang="en-US" altLang="zh-TW"/>
              <a:pPr>
                <a:defRPr/>
              </a:pPr>
              <a:t>‹#›</a:t>
            </a:fld>
            <a:endParaRPr lang="en-US" altLang="zh-TW"/>
          </a:p>
        </p:txBody>
      </p:sp>
    </p:spTree>
    <p:extLst>
      <p:ext uri="{BB962C8B-B14F-4D97-AF65-F5344CB8AC3E}">
        <p14:creationId xmlns:p14="http://schemas.microsoft.com/office/powerpoint/2010/main" val="2707773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HK"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pPr>
              <a:defRPr/>
            </a:pPr>
            <a:endParaRPr lang="en-US" altLang="zh-TW"/>
          </a:p>
        </p:txBody>
      </p:sp>
      <p:sp>
        <p:nvSpPr>
          <p:cNvPr id="6" name="頁尾版面配置區 5"/>
          <p:cNvSpPr>
            <a:spLocks noGrp="1"/>
          </p:cNvSpPr>
          <p:nvPr>
            <p:ph type="ftr" sz="quarter" idx="11"/>
          </p:nvPr>
        </p:nvSpPr>
        <p:spPr/>
        <p:txBody>
          <a:bodyPr/>
          <a:lstStyle>
            <a:lvl1pPr>
              <a:defRPr/>
            </a:lvl1pPr>
          </a:lstStyle>
          <a:p>
            <a:pPr>
              <a:defRPr/>
            </a:pPr>
            <a:endParaRPr lang="en-US" altLang="zh-TW"/>
          </a:p>
        </p:txBody>
      </p:sp>
      <p:sp>
        <p:nvSpPr>
          <p:cNvPr id="7" name="投影片編號版面配置區 6"/>
          <p:cNvSpPr>
            <a:spLocks noGrp="1"/>
          </p:cNvSpPr>
          <p:nvPr>
            <p:ph type="sldNum" sz="quarter" idx="12"/>
          </p:nvPr>
        </p:nvSpPr>
        <p:spPr/>
        <p:txBody>
          <a:bodyPr/>
          <a:lstStyle>
            <a:lvl1pPr>
              <a:defRPr smtClean="0"/>
            </a:lvl1pPr>
          </a:lstStyle>
          <a:p>
            <a:pPr>
              <a:defRPr/>
            </a:pPr>
            <a:fld id="{5A8C2147-B7D3-4790-92CB-7A07F947FC58}" type="slidenum">
              <a:rPr lang="en-US" altLang="zh-TW"/>
              <a:pPr>
                <a:defRPr/>
              </a:pPr>
              <a:t>‹#›</a:t>
            </a:fld>
            <a:endParaRPr lang="en-US" altLang="zh-TW"/>
          </a:p>
        </p:txBody>
      </p:sp>
    </p:spTree>
    <p:extLst>
      <p:ext uri="{BB962C8B-B14F-4D97-AF65-F5344CB8AC3E}">
        <p14:creationId xmlns:p14="http://schemas.microsoft.com/office/powerpoint/2010/main" val="218747718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HK"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pPr>
              <a:defRPr/>
            </a:pPr>
            <a:endParaRPr lang="en-US" altLang="zh-TW"/>
          </a:p>
        </p:txBody>
      </p:sp>
      <p:sp>
        <p:nvSpPr>
          <p:cNvPr id="6" name="頁尾版面配置區 5"/>
          <p:cNvSpPr>
            <a:spLocks noGrp="1"/>
          </p:cNvSpPr>
          <p:nvPr>
            <p:ph type="ftr" sz="quarter" idx="11"/>
          </p:nvPr>
        </p:nvSpPr>
        <p:spPr/>
        <p:txBody>
          <a:bodyPr/>
          <a:lstStyle>
            <a:lvl1pPr>
              <a:defRPr/>
            </a:lvl1pPr>
          </a:lstStyle>
          <a:p>
            <a:pPr>
              <a:defRPr/>
            </a:pPr>
            <a:endParaRPr lang="en-US" altLang="zh-TW"/>
          </a:p>
        </p:txBody>
      </p:sp>
      <p:sp>
        <p:nvSpPr>
          <p:cNvPr id="7" name="投影片編號版面配置區 6"/>
          <p:cNvSpPr>
            <a:spLocks noGrp="1"/>
          </p:cNvSpPr>
          <p:nvPr>
            <p:ph type="sldNum" sz="quarter" idx="12"/>
          </p:nvPr>
        </p:nvSpPr>
        <p:spPr/>
        <p:txBody>
          <a:bodyPr/>
          <a:lstStyle>
            <a:lvl1pPr>
              <a:defRPr smtClean="0"/>
            </a:lvl1pPr>
          </a:lstStyle>
          <a:p>
            <a:pPr>
              <a:defRPr/>
            </a:pPr>
            <a:fld id="{F9A138D7-93A7-4BEB-8286-437D0213FDD2}" type="slidenum">
              <a:rPr lang="en-US" altLang="zh-TW"/>
              <a:pPr>
                <a:defRPr/>
              </a:pPr>
              <a:t>‹#›</a:t>
            </a:fld>
            <a:endParaRPr lang="en-US" altLang="zh-TW"/>
          </a:p>
        </p:txBody>
      </p:sp>
    </p:spTree>
    <p:extLst>
      <p:ext uri="{BB962C8B-B14F-4D97-AF65-F5344CB8AC3E}">
        <p14:creationId xmlns:p14="http://schemas.microsoft.com/office/powerpoint/2010/main" val="10507741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smtClean="0"/>
            </a:lvl1pPr>
          </a:lstStyle>
          <a:p>
            <a:pPr>
              <a:defRPr/>
            </a:pPr>
            <a:fld id="{C48F595C-C4AC-468E-A677-A7144BAAC767}" type="slidenum">
              <a:rPr lang="en-US" altLang="zh-TW"/>
              <a:pPr>
                <a:defRPr/>
              </a:pPr>
              <a:t>‹#›</a:t>
            </a:fld>
            <a:endParaRPr lang="en-US" altLang="zh-TW"/>
          </a:p>
        </p:txBody>
      </p:sp>
    </p:spTree>
    <p:extLst>
      <p:ext uri="{BB962C8B-B14F-4D97-AF65-F5344CB8AC3E}">
        <p14:creationId xmlns:p14="http://schemas.microsoft.com/office/powerpoint/2010/main" val="7777103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smtClean="0"/>
              <a:t>按一下以編輯母片標題樣式</a:t>
            </a:r>
            <a:endParaRPr lang="zh-HK" altLang="en-US"/>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smtClean="0"/>
            </a:lvl1pPr>
          </a:lstStyle>
          <a:p>
            <a:pPr>
              <a:defRPr/>
            </a:pPr>
            <a:fld id="{96C939DF-AEDE-4F59-8B68-7511FDDF1FE8}" type="slidenum">
              <a:rPr lang="en-US" altLang="zh-TW"/>
              <a:pPr>
                <a:defRPr/>
              </a:pPr>
              <a:t>‹#›</a:t>
            </a:fld>
            <a:endParaRPr lang="en-US" altLang="zh-TW"/>
          </a:p>
        </p:txBody>
      </p:sp>
    </p:spTree>
    <p:extLst>
      <p:ext uri="{BB962C8B-B14F-4D97-AF65-F5344CB8AC3E}">
        <p14:creationId xmlns:p14="http://schemas.microsoft.com/office/powerpoint/2010/main" val="58641465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C922A2-C4C7-422E-980F-A04576927E26}"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13720164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FF9ECA-D3AC-44E5-8AAB-AA9B30B1DA7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04823217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E1B8E5-FDA2-434F-8041-C7DE3B7B44E2}"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8576866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5A366F-F07F-46FB-9F48-695B7363842E}"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84911486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F3185DD-0374-4BD3-868B-BC9667CE4113}"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76882807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BFBA842-C099-4539-87F2-4FD6CA9E91C5}"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172400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3"/>
          <p:cNvSpPr>
            <a:spLocks noGrp="1" noChangeArrowheads="1"/>
          </p:cNvSpPr>
          <p:nvPr>
            <p:ph type="sldNum" sz="quarter" idx="12"/>
          </p:nvPr>
        </p:nvSpPr>
        <p:spPr>
          <a:ln/>
        </p:spPr>
        <p:txBody>
          <a:bodyPr/>
          <a:lstStyle>
            <a:lvl1pPr>
              <a:defRPr/>
            </a:lvl1pPr>
          </a:lstStyle>
          <a:p>
            <a:pPr>
              <a:defRPr/>
            </a:pPr>
            <a:fld id="{9D35ECB5-F16F-400B-A863-87DDFE4FC3F6}" type="slidenum">
              <a:rPr lang="en-US" altLang="zh-TW"/>
              <a:pPr>
                <a:defRPr/>
              </a:pPr>
              <a:t>‹#›</a:t>
            </a:fld>
            <a:endParaRPr lang="en-US" altLang="zh-TW"/>
          </a:p>
        </p:txBody>
      </p:sp>
    </p:spTree>
    <p:extLst>
      <p:ext uri="{BB962C8B-B14F-4D97-AF65-F5344CB8AC3E}">
        <p14:creationId xmlns:p14="http://schemas.microsoft.com/office/powerpoint/2010/main" val="278461891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70B19ED-6F20-46E7-BDA3-C18DB44382DA}"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69336101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5769CC-4568-4576-816C-265BA8818045}"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99053174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5329C0-610F-4149-AC31-58CD89C40CE4}"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76880422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860C6E-A059-4202-9000-4DF0CFB6DE04}"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1358102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9D5CF7-F212-4DD2-B8D7-C72E0DE86229}"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9732886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685800" y="609600"/>
            <a:ext cx="7772400" cy="1143000"/>
          </a:xfrm>
        </p:spPr>
        <p:txBody>
          <a:bodyPr/>
          <a:lstStyle/>
          <a:p>
            <a:r>
              <a:rPr lang="zh-TW" altLang="en-US" smtClean="0"/>
              <a:t>按一下以編輯母片標題樣式</a:t>
            </a:r>
            <a:endParaRPr lang="en-US"/>
          </a:p>
        </p:txBody>
      </p:sp>
      <p:sp>
        <p:nvSpPr>
          <p:cNvPr id="3" name="文字版面配置區 2"/>
          <p:cNvSpPr>
            <a:spLocks noGrp="1"/>
          </p:cNvSpPr>
          <p:nvPr>
            <p:ph type="body" sz="half" idx="1"/>
          </p:nvPr>
        </p:nvSpPr>
        <p:spPr>
          <a:xfrm>
            <a:off x="685800" y="1981200"/>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內容版面配置區 3"/>
          <p:cNvSpPr>
            <a:spLocks noGrp="1"/>
          </p:cNvSpPr>
          <p:nvPr>
            <p:ph sz="half" idx="2"/>
          </p:nvPr>
        </p:nvSpPr>
        <p:spPr>
          <a:xfrm>
            <a:off x="4648200" y="1981200"/>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00C4B2-0F78-4468-91F9-C87AE6E70D15}"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20728680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F1DB2E-46F2-421F-B630-4003205862A7}"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09849427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6EFD85-15A1-4640-A65B-96B5AF6E8116}"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34399934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4B0CDB-1C06-4323-8D94-81B2580FAF5D}"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424365282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1DBBD7-571B-45C8-B86F-E34A727F8690}"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805983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3"/>
          <p:cNvSpPr>
            <a:spLocks noGrp="1" noChangeArrowheads="1"/>
          </p:cNvSpPr>
          <p:nvPr>
            <p:ph type="sldNum" sz="quarter" idx="12"/>
          </p:nvPr>
        </p:nvSpPr>
        <p:spPr>
          <a:ln/>
        </p:spPr>
        <p:txBody>
          <a:bodyPr/>
          <a:lstStyle>
            <a:lvl1pPr>
              <a:defRPr/>
            </a:lvl1pPr>
          </a:lstStyle>
          <a:p>
            <a:pPr>
              <a:defRPr/>
            </a:pPr>
            <a:fld id="{CEED59B3-7CF5-4E6C-B5B9-D2FAECEDBBEC}" type="slidenum">
              <a:rPr lang="en-US" altLang="zh-TW"/>
              <a:pPr>
                <a:defRPr/>
              </a:pPr>
              <a:t>‹#›</a:t>
            </a:fld>
            <a:endParaRPr lang="en-US" altLang="zh-TW"/>
          </a:p>
        </p:txBody>
      </p:sp>
    </p:spTree>
    <p:extLst>
      <p:ext uri="{BB962C8B-B14F-4D97-AF65-F5344CB8AC3E}">
        <p14:creationId xmlns:p14="http://schemas.microsoft.com/office/powerpoint/2010/main" val="296782038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A3B097B-2D4C-4A96-89DE-D1E425158A28}"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89873380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0468E57-555D-4349-BBC9-14851504A7C5}"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95950032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66DB8CF-CF87-4529-B320-096ECE3FAFE5}"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3341911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7F10C03-1310-46FF-8746-D6FC49914CD7}"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94777434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D89C7E-F2BF-4318-BD8F-C24669D8329C}"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37233967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AC9DF1-872D-4253-84AA-3176DD40516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29956145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19DCB4-0D57-486D-81E2-AE3E920E7318}"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85730957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685800" y="609600"/>
            <a:ext cx="7772400" cy="1143000"/>
          </a:xfrm>
        </p:spPr>
        <p:txBody>
          <a:bodyPr/>
          <a:lstStyle/>
          <a:p>
            <a:r>
              <a:rPr lang="zh-TW" altLang="en-US" smtClean="0"/>
              <a:t>按一下以編輯母片標題樣式</a:t>
            </a:r>
            <a:endParaRPr lang="en-US"/>
          </a:p>
        </p:txBody>
      </p:sp>
      <p:sp>
        <p:nvSpPr>
          <p:cNvPr id="3" name="文字版面配置區 2"/>
          <p:cNvSpPr>
            <a:spLocks noGrp="1"/>
          </p:cNvSpPr>
          <p:nvPr>
            <p:ph type="body" sz="half" idx="1"/>
          </p:nvPr>
        </p:nvSpPr>
        <p:spPr>
          <a:xfrm>
            <a:off x="685800" y="1981200"/>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內容版面配置區 3"/>
          <p:cNvSpPr>
            <a:spLocks noGrp="1"/>
          </p:cNvSpPr>
          <p:nvPr>
            <p:ph sz="half" idx="2"/>
          </p:nvPr>
        </p:nvSpPr>
        <p:spPr>
          <a:xfrm>
            <a:off x="4648200" y="1981200"/>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BCC44DB-FA81-4CF6-9947-B21557A04A45}"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56490050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F1DB2E-46F2-421F-B630-4003205862A7}"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58152458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6EFD85-15A1-4640-A65B-96B5AF6E8116}"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40743566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內容版面配置區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3"/>
          <p:cNvSpPr>
            <a:spLocks noGrp="1" noChangeArrowheads="1"/>
          </p:cNvSpPr>
          <p:nvPr>
            <p:ph type="sldNum" sz="quarter" idx="12"/>
          </p:nvPr>
        </p:nvSpPr>
        <p:spPr>
          <a:ln/>
        </p:spPr>
        <p:txBody>
          <a:bodyPr/>
          <a:lstStyle>
            <a:lvl1pPr>
              <a:defRPr/>
            </a:lvl1pPr>
          </a:lstStyle>
          <a:p>
            <a:pPr>
              <a:defRPr/>
            </a:pPr>
            <a:fld id="{3D7BA89E-C9A8-44C8-9535-5DD8C29FFD1D}" type="slidenum">
              <a:rPr lang="en-US" altLang="zh-TW"/>
              <a:pPr>
                <a:defRPr/>
              </a:pPr>
              <a:t>‹#›</a:t>
            </a:fld>
            <a:endParaRPr lang="en-US" altLang="zh-TW"/>
          </a:p>
        </p:txBody>
      </p:sp>
    </p:spTree>
    <p:extLst>
      <p:ext uri="{BB962C8B-B14F-4D97-AF65-F5344CB8AC3E}">
        <p14:creationId xmlns:p14="http://schemas.microsoft.com/office/powerpoint/2010/main" val="23768497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4B0CDB-1C06-4323-8D94-81B2580FAF5D}"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88647221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1DBBD7-571B-45C8-B86F-E34A727F8690}"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52904583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A3B097B-2D4C-4A96-89DE-D1E425158A28}"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87410014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0468E57-555D-4349-BBC9-14851504A7C5}"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23586144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66DB8CF-CF87-4529-B320-096ECE3FAFE5}"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49378494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7F10C03-1310-46FF-8746-D6FC49914CD7}"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40093394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D89C7E-F2BF-4318-BD8F-C24669D8329C}"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8329556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AC9DF1-872D-4253-84AA-3176DD40516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86927919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19DCB4-0D57-486D-81E2-AE3E920E7318}"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59847596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685800" y="609600"/>
            <a:ext cx="7772400" cy="1143000"/>
          </a:xfrm>
        </p:spPr>
        <p:txBody>
          <a:bodyPr/>
          <a:lstStyle/>
          <a:p>
            <a:r>
              <a:rPr lang="zh-TW" altLang="en-US" smtClean="0"/>
              <a:t>按一下以編輯母片標題樣式</a:t>
            </a:r>
            <a:endParaRPr lang="en-US"/>
          </a:p>
        </p:txBody>
      </p:sp>
      <p:sp>
        <p:nvSpPr>
          <p:cNvPr id="3" name="文字版面配置區 2"/>
          <p:cNvSpPr>
            <a:spLocks noGrp="1"/>
          </p:cNvSpPr>
          <p:nvPr>
            <p:ph type="body" sz="half" idx="1"/>
          </p:nvPr>
        </p:nvSpPr>
        <p:spPr>
          <a:xfrm>
            <a:off x="685800" y="1981200"/>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內容版面配置區 3"/>
          <p:cNvSpPr>
            <a:spLocks noGrp="1"/>
          </p:cNvSpPr>
          <p:nvPr>
            <p:ph sz="half" idx="2"/>
          </p:nvPr>
        </p:nvSpPr>
        <p:spPr>
          <a:xfrm>
            <a:off x="4648200" y="1981200"/>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BCC44DB-FA81-4CF6-9947-B21557A04A45}"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5668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1"/>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12"/>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13"/>
          <p:cNvSpPr>
            <a:spLocks noGrp="1" noChangeArrowheads="1"/>
          </p:cNvSpPr>
          <p:nvPr>
            <p:ph type="sldNum" sz="quarter" idx="12"/>
          </p:nvPr>
        </p:nvSpPr>
        <p:spPr>
          <a:ln/>
        </p:spPr>
        <p:txBody>
          <a:bodyPr/>
          <a:lstStyle>
            <a:lvl1pPr>
              <a:defRPr/>
            </a:lvl1pPr>
          </a:lstStyle>
          <a:p>
            <a:pPr>
              <a:defRPr/>
            </a:pPr>
            <a:fld id="{309FD27A-FA6B-4F97-94DA-1582AAD59FA8}" type="slidenum">
              <a:rPr lang="en-US" altLang="zh-TW"/>
              <a:pPr>
                <a:defRPr/>
              </a:pPr>
              <a:t>‹#›</a:t>
            </a:fld>
            <a:endParaRPr lang="en-US" altLang="zh-TW"/>
          </a:p>
        </p:txBody>
      </p:sp>
    </p:spTree>
    <p:extLst>
      <p:ext uri="{BB962C8B-B14F-4D97-AF65-F5344CB8AC3E}">
        <p14:creationId xmlns:p14="http://schemas.microsoft.com/office/powerpoint/2010/main" val="76844741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F1DB2E-46F2-421F-B630-4003205862A7}"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75131290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6EFD85-15A1-4640-A65B-96B5AF6E8116}"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95008781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4B0CDB-1C06-4323-8D94-81B2580FAF5D}"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99152491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1DBBD7-571B-45C8-B86F-E34A727F8690}"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68911877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A3B097B-2D4C-4A96-89DE-D1E425158A28}"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1859728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0468E57-555D-4349-BBC9-14851504A7C5}"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420624371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66DB8CF-CF87-4529-B320-096ECE3FAFE5}"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36667858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7F10C03-1310-46FF-8746-D6FC49914CD7}"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55225373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D89C7E-F2BF-4318-BD8F-C24669D8329C}"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52619896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AC9DF1-872D-4253-84AA-3176DD40516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48901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Rectangle 11"/>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13"/>
          <p:cNvSpPr>
            <a:spLocks noGrp="1" noChangeArrowheads="1"/>
          </p:cNvSpPr>
          <p:nvPr>
            <p:ph type="sldNum" sz="quarter" idx="12"/>
          </p:nvPr>
        </p:nvSpPr>
        <p:spPr>
          <a:ln/>
        </p:spPr>
        <p:txBody>
          <a:bodyPr/>
          <a:lstStyle>
            <a:lvl1pPr>
              <a:defRPr/>
            </a:lvl1pPr>
          </a:lstStyle>
          <a:p>
            <a:pPr>
              <a:defRPr/>
            </a:pPr>
            <a:fld id="{B4929C1D-ABA4-4A76-AE95-A81C6CFDC3BD}" type="slidenum">
              <a:rPr lang="en-US" altLang="zh-TW"/>
              <a:pPr>
                <a:defRPr/>
              </a:pPr>
              <a:t>‹#›</a:t>
            </a:fld>
            <a:endParaRPr lang="en-US" altLang="zh-TW"/>
          </a:p>
        </p:txBody>
      </p:sp>
    </p:spTree>
    <p:extLst>
      <p:ext uri="{BB962C8B-B14F-4D97-AF65-F5344CB8AC3E}">
        <p14:creationId xmlns:p14="http://schemas.microsoft.com/office/powerpoint/2010/main" val="312930091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19DCB4-0D57-486D-81E2-AE3E920E7318}"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34247707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685800" y="609600"/>
            <a:ext cx="7772400" cy="1143000"/>
          </a:xfrm>
        </p:spPr>
        <p:txBody>
          <a:bodyPr/>
          <a:lstStyle/>
          <a:p>
            <a:r>
              <a:rPr lang="zh-TW" altLang="en-US" smtClean="0"/>
              <a:t>按一下以編輯母片標題樣式</a:t>
            </a:r>
            <a:endParaRPr lang="en-US"/>
          </a:p>
        </p:txBody>
      </p:sp>
      <p:sp>
        <p:nvSpPr>
          <p:cNvPr id="3" name="文字版面配置區 2"/>
          <p:cNvSpPr>
            <a:spLocks noGrp="1"/>
          </p:cNvSpPr>
          <p:nvPr>
            <p:ph type="body" sz="half" idx="1"/>
          </p:nvPr>
        </p:nvSpPr>
        <p:spPr>
          <a:xfrm>
            <a:off x="685800" y="1981200"/>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內容版面配置區 3"/>
          <p:cNvSpPr>
            <a:spLocks noGrp="1"/>
          </p:cNvSpPr>
          <p:nvPr>
            <p:ph sz="half" idx="2"/>
          </p:nvPr>
        </p:nvSpPr>
        <p:spPr>
          <a:xfrm>
            <a:off x="4648200" y="1981200"/>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BCC44DB-FA81-4CF6-9947-B21557A04A45}"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94004141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F1DB2E-46F2-421F-B630-4003205862A7}"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8827900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6EFD85-15A1-4640-A65B-96B5AF6E8116}"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63280269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4B0CDB-1C06-4323-8D94-81B2580FAF5D}"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34600058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1DBBD7-571B-45C8-B86F-E34A727F8690}"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49831900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A3B097B-2D4C-4A96-89DE-D1E425158A28}"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61374350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0468E57-555D-4349-BBC9-14851504A7C5}"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413023500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66DB8CF-CF87-4529-B320-096ECE3FAFE5}"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76206211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7F10C03-1310-46FF-8746-D6FC49914CD7}"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808187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12"/>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13"/>
          <p:cNvSpPr>
            <a:spLocks noGrp="1" noChangeArrowheads="1"/>
          </p:cNvSpPr>
          <p:nvPr>
            <p:ph type="sldNum" sz="quarter" idx="12"/>
          </p:nvPr>
        </p:nvSpPr>
        <p:spPr>
          <a:ln/>
        </p:spPr>
        <p:txBody>
          <a:bodyPr/>
          <a:lstStyle>
            <a:lvl1pPr>
              <a:defRPr/>
            </a:lvl1pPr>
          </a:lstStyle>
          <a:p>
            <a:pPr>
              <a:defRPr/>
            </a:pPr>
            <a:fld id="{4A33C3D6-DCE0-4795-817B-A457D5ABCD9C}" type="slidenum">
              <a:rPr lang="en-US" altLang="zh-TW"/>
              <a:pPr>
                <a:defRPr/>
              </a:pPr>
              <a:t>‹#›</a:t>
            </a:fld>
            <a:endParaRPr lang="en-US" altLang="zh-TW"/>
          </a:p>
        </p:txBody>
      </p:sp>
    </p:spTree>
    <p:extLst>
      <p:ext uri="{BB962C8B-B14F-4D97-AF65-F5344CB8AC3E}">
        <p14:creationId xmlns:p14="http://schemas.microsoft.com/office/powerpoint/2010/main" val="72874830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D89C7E-F2BF-4318-BD8F-C24669D8329C}"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93053543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AC9DF1-872D-4253-84AA-3176DD40516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428792482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19DCB4-0D57-486D-81E2-AE3E920E7318}"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4467493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685800" y="609600"/>
            <a:ext cx="7772400" cy="1143000"/>
          </a:xfrm>
        </p:spPr>
        <p:txBody>
          <a:bodyPr/>
          <a:lstStyle/>
          <a:p>
            <a:r>
              <a:rPr lang="zh-TW" altLang="en-US" smtClean="0"/>
              <a:t>按一下以編輯母片標題樣式</a:t>
            </a:r>
            <a:endParaRPr lang="en-US"/>
          </a:p>
        </p:txBody>
      </p:sp>
      <p:sp>
        <p:nvSpPr>
          <p:cNvPr id="3" name="文字版面配置區 2"/>
          <p:cNvSpPr>
            <a:spLocks noGrp="1"/>
          </p:cNvSpPr>
          <p:nvPr>
            <p:ph type="body" sz="half" idx="1"/>
          </p:nvPr>
        </p:nvSpPr>
        <p:spPr>
          <a:xfrm>
            <a:off x="685800" y="1981200"/>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內容版面配置區 3"/>
          <p:cNvSpPr>
            <a:spLocks noGrp="1"/>
          </p:cNvSpPr>
          <p:nvPr>
            <p:ph sz="half" idx="2"/>
          </p:nvPr>
        </p:nvSpPr>
        <p:spPr>
          <a:xfrm>
            <a:off x="4648200" y="1981200"/>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BCC44DB-FA81-4CF6-9947-B21557A04A45}"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06522029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F1DB2E-46F2-421F-B630-4003205862A7}"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79231720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6EFD85-15A1-4640-A65B-96B5AF6E8116}"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44957234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4B0CDB-1C06-4323-8D94-81B2580FAF5D}"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98235956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1DBBD7-571B-45C8-B86F-E34A727F8690}"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71450675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A3B097B-2D4C-4A96-89DE-D1E425158A28}"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91847229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0468E57-555D-4349-BBC9-14851504A7C5}"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4216922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1D6EFD85-15A1-4640-A65B-96B5AF6E8116}" type="slidenum">
              <a:rPr lang="en-US" altLang="zh-TW"/>
              <a:pPr>
                <a:defRPr/>
              </a:pPr>
              <a:t>‹#›</a:t>
            </a:fld>
            <a:endParaRPr lang="en-US" altLang="zh-TW"/>
          </a:p>
        </p:txBody>
      </p:sp>
    </p:spTree>
    <p:extLst>
      <p:ext uri="{BB962C8B-B14F-4D97-AF65-F5344CB8AC3E}">
        <p14:creationId xmlns:p14="http://schemas.microsoft.com/office/powerpoint/2010/main" val="4150782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lstStyle>
            <a:lvl1pPr algn="l">
              <a:defRPr sz="2000" b="1"/>
            </a:lvl1pPr>
          </a:lstStyle>
          <a:p>
            <a:r>
              <a:rPr lang="zh-TW" altLang="en-US" smtClean="0"/>
              <a:t>按一下以編輯母片標題樣式</a:t>
            </a:r>
            <a:endParaRPr 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3"/>
          <p:cNvSpPr>
            <a:spLocks noGrp="1" noChangeArrowheads="1"/>
          </p:cNvSpPr>
          <p:nvPr>
            <p:ph type="sldNum" sz="quarter" idx="12"/>
          </p:nvPr>
        </p:nvSpPr>
        <p:spPr>
          <a:ln/>
        </p:spPr>
        <p:txBody>
          <a:bodyPr/>
          <a:lstStyle>
            <a:lvl1pPr>
              <a:defRPr/>
            </a:lvl1pPr>
          </a:lstStyle>
          <a:p>
            <a:pPr>
              <a:defRPr/>
            </a:pPr>
            <a:fld id="{A04FF671-3A79-47C0-A3E1-944259F6C7B3}" type="slidenum">
              <a:rPr lang="en-US" altLang="zh-TW"/>
              <a:pPr>
                <a:defRPr/>
              </a:pPr>
              <a:t>‹#›</a:t>
            </a:fld>
            <a:endParaRPr lang="en-US" altLang="zh-TW"/>
          </a:p>
        </p:txBody>
      </p:sp>
    </p:spTree>
    <p:extLst>
      <p:ext uri="{BB962C8B-B14F-4D97-AF65-F5344CB8AC3E}">
        <p14:creationId xmlns:p14="http://schemas.microsoft.com/office/powerpoint/2010/main" val="243309236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66DB8CF-CF87-4529-B320-096ECE3FAFE5}"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54721725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7F10C03-1310-46FF-8746-D6FC49914CD7}"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49495834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D89C7E-F2BF-4318-BD8F-C24669D8329C}"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57907359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AC9DF1-872D-4253-84AA-3176DD40516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08443580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19DCB4-0D57-486D-81E2-AE3E920E7318}"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77590657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685800" y="609600"/>
            <a:ext cx="7772400" cy="1143000"/>
          </a:xfrm>
        </p:spPr>
        <p:txBody>
          <a:bodyPr/>
          <a:lstStyle/>
          <a:p>
            <a:r>
              <a:rPr lang="zh-TW" altLang="en-US" smtClean="0"/>
              <a:t>按一下以編輯母片標題樣式</a:t>
            </a:r>
            <a:endParaRPr lang="en-US"/>
          </a:p>
        </p:txBody>
      </p:sp>
      <p:sp>
        <p:nvSpPr>
          <p:cNvPr id="3" name="文字版面配置區 2"/>
          <p:cNvSpPr>
            <a:spLocks noGrp="1"/>
          </p:cNvSpPr>
          <p:nvPr>
            <p:ph type="body" sz="half" idx="1"/>
          </p:nvPr>
        </p:nvSpPr>
        <p:spPr>
          <a:xfrm>
            <a:off x="685800" y="1981200"/>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內容版面配置區 3"/>
          <p:cNvSpPr>
            <a:spLocks noGrp="1"/>
          </p:cNvSpPr>
          <p:nvPr>
            <p:ph sz="half" idx="2"/>
          </p:nvPr>
        </p:nvSpPr>
        <p:spPr>
          <a:xfrm>
            <a:off x="4648200" y="1981200"/>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BCC44DB-FA81-4CF6-9947-B21557A04A45}"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795370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smtClean="0"/>
              <a:t>按一下以編輯母片標題樣式</a:t>
            </a:r>
            <a:endParaRPr 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3"/>
          <p:cNvSpPr>
            <a:spLocks noGrp="1" noChangeArrowheads="1"/>
          </p:cNvSpPr>
          <p:nvPr>
            <p:ph type="sldNum" sz="quarter" idx="12"/>
          </p:nvPr>
        </p:nvSpPr>
        <p:spPr>
          <a:ln/>
        </p:spPr>
        <p:txBody>
          <a:bodyPr/>
          <a:lstStyle>
            <a:lvl1pPr>
              <a:defRPr/>
            </a:lvl1pPr>
          </a:lstStyle>
          <a:p>
            <a:pPr>
              <a:defRPr/>
            </a:pPr>
            <a:fld id="{98A264E7-DD43-401E-89CC-BB086B230CC2}" type="slidenum">
              <a:rPr lang="en-US" altLang="zh-TW"/>
              <a:pPr>
                <a:defRPr/>
              </a:pPr>
              <a:t>‹#›</a:t>
            </a:fld>
            <a:endParaRPr lang="en-US" altLang="zh-TW"/>
          </a:p>
        </p:txBody>
      </p:sp>
    </p:spTree>
    <p:extLst>
      <p:ext uri="{BB962C8B-B14F-4D97-AF65-F5344CB8AC3E}">
        <p14:creationId xmlns:p14="http://schemas.microsoft.com/office/powerpoint/2010/main" val="10396277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3"/>
          <p:cNvSpPr>
            <a:spLocks noGrp="1" noChangeArrowheads="1"/>
          </p:cNvSpPr>
          <p:nvPr>
            <p:ph type="sldNum" sz="quarter" idx="12"/>
          </p:nvPr>
        </p:nvSpPr>
        <p:spPr>
          <a:ln/>
        </p:spPr>
        <p:txBody>
          <a:bodyPr/>
          <a:lstStyle>
            <a:lvl1pPr>
              <a:defRPr/>
            </a:lvl1pPr>
          </a:lstStyle>
          <a:p>
            <a:pPr>
              <a:defRPr/>
            </a:pPr>
            <a:fld id="{D1F5126C-42AE-43E1-94E5-693871621003}" type="slidenum">
              <a:rPr lang="en-US" altLang="zh-TW"/>
              <a:pPr>
                <a:defRPr/>
              </a:pPr>
              <a:t>‹#›</a:t>
            </a:fld>
            <a:endParaRPr lang="en-US" altLang="zh-TW"/>
          </a:p>
        </p:txBody>
      </p:sp>
    </p:spTree>
    <p:extLst>
      <p:ext uri="{BB962C8B-B14F-4D97-AF65-F5344CB8AC3E}">
        <p14:creationId xmlns:p14="http://schemas.microsoft.com/office/powerpoint/2010/main" val="6442268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004050" y="617538"/>
            <a:ext cx="1951038" cy="5514975"/>
          </a:xfr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1150938" y="617538"/>
            <a:ext cx="5700712" cy="551497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3"/>
          <p:cNvSpPr>
            <a:spLocks noGrp="1" noChangeArrowheads="1"/>
          </p:cNvSpPr>
          <p:nvPr>
            <p:ph type="sldNum" sz="quarter" idx="12"/>
          </p:nvPr>
        </p:nvSpPr>
        <p:spPr>
          <a:ln/>
        </p:spPr>
        <p:txBody>
          <a:bodyPr/>
          <a:lstStyle>
            <a:lvl1pPr>
              <a:defRPr/>
            </a:lvl1pPr>
          </a:lstStyle>
          <a:p>
            <a:pPr>
              <a:defRPr/>
            </a:pPr>
            <a:fld id="{AECC6291-4EDF-47AE-B997-D1AB9A19ACC7}" type="slidenum">
              <a:rPr lang="en-US" altLang="zh-TW"/>
              <a:pPr>
                <a:defRPr/>
              </a:pPr>
              <a:t>‹#›</a:t>
            </a:fld>
            <a:endParaRPr lang="en-US" altLang="zh-TW"/>
          </a:p>
        </p:txBody>
      </p:sp>
    </p:spTree>
    <p:extLst>
      <p:ext uri="{BB962C8B-B14F-4D97-AF65-F5344CB8AC3E}">
        <p14:creationId xmlns:p14="http://schemas.microsoft.com/office/powerpoint/2010/main" val="30650258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a:prstGeom prst="rect">
            <a:avLst/>
          </a:prstGeom>
        </p:spPr>
        <p:txBody>
          <a:bodyPr/>
          <a:lstStyle/>
          <a:p>
            <a:r>
              <a:rPr lang="zh-TW" altLang="en-US" smtClean="0"/>
              <a:t>按一下以編輯母片標題樣式</a:t>
            </a:r>
            <a:endParaRPr lang="en-US"/>
          </a:p>
        </p:txBody>
      </p:sp>
      <p:sp>
        <p:nvSpPr>
          <p:cNvPr id="3" name="副標題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en-US"/>
          </a:p>
        </p:txBody>
      </p:sp>
    </p:spTree>
    <p:extLst>
      <p:ext uri="{BB962C8B-B14F-4D97-AF65-F5344CB8AC3E}">
        <p14:creationId xmlns:p14="http://schemas.microsoft.com/office/powerpoint/2010/main" val="28670789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en-US"/>
          </a:p>
        </p:txBody>
      </p:sp>
      <p:sp>
        <p:nvSpPr>
          <p:cNvPr id="3" name="內容版面配置區 2"/>
          <p:cNvSpPr>
            <a:spLocks noGrp="1"/>
          </p:cNvSpPr>
          <p:nvPr>
            <p:ph idx="1"/>
          </p:nvPr>
        </p:nvSpPr>
        <p:spPr>
          <a:xfrm>
            <a:off x="457200" y="1600200"/>
            <a:ext cx="8229600" cy="4525963"/>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extLst>
      <p:ext uri="{BB962C8B-B14F-4D97-AF65-F5344CB8AC3E}">
        <p14:creationId xmlns:p14="http://schemas.microsoft.com/office/powerpoint/2010/main" val="27163137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val="11362060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en-US"/>
          </a:p>
        </p:txBody>
      </p:sp>
      <p:sp>
        <p:nvSpPr>
          <p:cNvPr id="3" name="內容版面配置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內容版面配置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extLst>
      <p:ext uri="{BB962C8B-B14F-4D97-AF65-F5344CB8AC3E}">
        <p14:creationId xmlns:p14="http://schemas.microsoft.com/office/powerpoint/2010/main" val="5821007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文字版面配置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extLst>
      <p:ext uri="{BB962C8B-B14F-4D97-AF65-F5344CB8AC3E}">
        <p14:creationId xmlns:p14="http://schemas.microsoft.com/office/powerpoint/2010/main" val="31224679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en-US"/>
          </a:p>
        </p:txBody>
      </p:sp>
    </p:spTree>
    <p:extLst>
      <p:ext uri="{BB962C8B-B14F-4D97-AF65-F5344CB8AC3E}">
        <p14:creationId xmlns:p14="http://schemas.microsoft.com/office/powerpoint/2010/main" val="517586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A04B0CDB-1C06-4323-8D94-81B2580FAF5D}" type="slidenum">
              <a:rPr lang="en-US" altLang="zh-TW"/>
              <a:pPr>
                <a:defRPr/>
              </a:pPr>
              <a:t>‹#›</a:t>
            </a:fld>
            <a:endParaRPr lang="en-US" altLang="zh-TW"/>
          </a:p>
        </p:txBody>
      </p:sp>
    </p:spTree>
    <p:extLst>
      <p:ext uri="{BB962C8B-B14F-4D97-AF65-F5344CB8AC3E}">
        <p14:creationId xmlns:p14="http://schemas.microsoft.com/office/powerpoint/2010/main" val="41890673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02337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en-US"/>
          </a:p>
        </p:txBody>
      </p:sp>
      <p:sp>
        <p:nvSpPr>
          <p:cNvPr id="3" name="內容版面配置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文字版面配置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val="20467628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en-US"/>
          </a:p>
        </p:txBody>
      </p:sp>
      <p:sp>
        <p:nvSpPr>
          <p:cNvPr id="3" name="圖片版面配置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文字版面配置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val="26394488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457200" y="1600200"/>
            <a:ext cx="8229600" cy="4525963"/>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extLst>
      <p:ext uri="{BB962C8B-B14F-4D97-AF65-F5344CB8AC3E}">
        <p14:creationId xmlns:p14="http://schemas.microsoft.com/office/powerpoint/2010/main" val="36488493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a:prstGeom prst="rect">
            <a:avLst/>
          </a:prstGeo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457200" y="274638"/>
            <a:ext cx="6019800" cy="5851525"/>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extLst>
      <p:ext uri="{BB962C8B-B14F-4D97-AF65-F5344CB8AC3E}">
        <p14:creationId xmlns:p14="http://schemas.microsoft.com/office/powerpoint/2010/main" val="38309156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F8ACAA-DD65-4BC2-9773-1D4849AA9848}" type="slidenum">
              <a:rPr lang="en-US" altLang="zh-TW"/>
              <a:pPr>
                <a:defRPr/>
              </a:pPr>
              <a:t>‹#›</a:t>
            </a:fld>
            <a:endParaRPr lang="en-US" altLang="zh-TW"/>
          </a:p>
        </p:txBody>
      </p:sp>
    </p:spTree>
    <p:extLst>
      <p:ext uri="{BB962C8B-B14F-4D97-AF65-F5344CB8AC3E}">
        <p14:creationId xmlns:p14="http://schemas.microsoft.com/office/powerpoint/2010/main" val="36260014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19BB039-CF72-452A-B01F-B85F1702AE73}" type="slidenum">
              <a:rPr lang="en-US" altLang="zh-TW"/>
              <a:pPr>
                <a:defRPr/>
              </a:pPr>
              <a:t>‹#›</a:t>
            </a:fld>
            <a:endParaRPr lang="en-US" altLang="zh-TW"/>
          </a:p>
        </p:txBody>
      </p:sp>
    </p:spTree>
    <p:extLst>
      <p:ext uri="{BB962C8B-B14F-4D97-AF65-F5344CB8AC3E}">
        <p14:creationId xmlns:p14="http://schemas.microsoft.com/office/powerpoint/2010/main" val="36573420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lvl1pPr>
              <a:defRPr/>
            </a:lvl1pPr>
          </a:lstStyle>
          <a:p>
            <a:pPr>
              <a:defRPr/>
            </a:pPr>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293CB6E-E40C-48F8-85D2-A2F0608E6587}" type="slidenum">
              <a:rPr lang="en-US" altLang="zh-TW"/>
              <a:pPr>
                <a:defRPr/>
              </a:pPr>
              <a:t>‹#›</a:t>
            </a:fld>
            <a:endParaRPr lang="en-US" altLang="zh-TW"/>
          </a:p>
        </p:txBody>
      </p:sp>
    </p:spTree>
    <p:extLst>
      <p:ext uri="{BB962C8B-B14F-4D97-AF65-F5344CB8AC3E}">
        <p14:creationId xmlns:p14="http://schemas.microsoft.com/office/powerpoint/2010/main" val="39730755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sz="half" idx="1"/>
          </p:nvPr>
        </p:nvSpPr>
        <p:spPr>
          <a:xfrm>
            <a:off x="871538" y="2674938"/>
            <a:ext cx="3627437" cy="3451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內容版面配置區 3"/>
          <p:cNvSpPr>
            <a:spLocks noGrp="1"/>
          </p:cNvSpPr>
          <p:nvPr>
            <p:ph sz="half" idx="2"/>
          </p:nvPr>
        </p:nvSpPr>
        <p:spPr>
          <a:xfrm>
            <a:off x="4651375" y="2674938"/>
            <a:ext cx="3629025" cy="3451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Date Placeholder 3"/>
          <p:cNvSpPr>
            <a:spLocks noGrp="1"/>
          </p:cNvSpPr>
          <p:nvPr>
            <p:ph type="dt" sz="half" idx="10"/>
          </p:nvPr>
        </p:nvSpPr>
        <p:spPr/>
        <p:txBody>
          <a:bodyPr/>
          <a:lstStyle>
            <a:lvl1pPr>
              <a:defRPr/>
            </a:lvl1pPr>
          </a:lstStyle>
          <a:p>
            <a:pPr>
              <a:defRPr/>
            </a:pPr>
            <a:endParaRPr lang="en-US" altLang="zh-TW"/>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A75793C-7B01-480A-A5B8-B72F5DE4B3A8}" type="slidenum">
              <a:rPr lang="en-US" altLang="zh-TW"/>
              <a:pPr>
                <a:defRPr/>
              </a:pPr>
              <a:t>‹#›</a:t>
            </a:fld>
            <a:endParaRPr lang="en-US" altLang="zh-TW"/>
          </a:p>
        </p:txBody>
      </p:sp>
    </p:spTree>
    <p:extLst>
      <p:ext uri="{BB962C8B-B14F-4D97-AF65-F5344CB8AC3E}">
        <p14:creationId xmlns:p14="http://schemas.microsoft.com/office/powerpoint/2010/main" val="26697647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Date Placeholder 3"/>
          <p:cNvSpPr>
            <a:spLocks noGrp="1"/>
          </p:cNvSpPr>
          <p:nvPr>
            <p:ph type="dt" sz="half" idx="10"/>
          </p:nvPr>
        </p:nvSpPr>
        <p:spPr/>
        <p:txBody>
          <a:bodyPr/>
          <a:lstStyle>
            <a:lvl1pPr>
              <a:defRPr/>
            </a:lvl1pPr>
          </a:lstStyle>
          <a:p>
            <a:pPr>
              <a:defRPr/>
            </a:pPr>
            <a:endParaRPr lang="en-US" altLang="zh-TW"/>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78C1F1F-A59F-40C1-A344-29C86A0E95A0}" type="slidenum">
              <a:rPr lang="en-US" altLang="zh-TW"/>
              <a:pPr>
                <a:defRPr/>
              </a:pPr>
              <a:t>‹#›</a:t>
            </a:fld>
            <a:endParaRPr lang="en-US" altLang="zh-TW"/>
          </a:p>
        </p:txBody>
      </p:sp>
    </p:spTree>
    <p:extLst>
      <p:ext uri="{BB962C8B-B14F-4D97-AF65-F5344CB8AC3E}">
        <p14:creationId xmlns:p14="http://schemas.microsoft.com/office/powerpoint/2010/main" val="1711047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F01DBBD7-571B-45C8-B86F-E34A727F8690}" type="slidenum">
              <a:rPr lang="en-US" altLang="zh-TW"/>
              <a:pPr>
                <a:defRPr/>
              </a:pPr>
              <a:t>‹#›</a:t>
            </a:fld>
            <a:endParaRPr lang="en-US" altLang="zh-TW"/>
          </a:p>
        </p:txBody>
      </p:sp>
    </p:spTree>
    <p:extLst>
      <p:ext uri="{BB962C8B-B14F-4D97-AF65-F5344CB8AC3E}">
        <p14:creationId xmlns:p14="http://schemas.microsoft.com/office/powerpoint/2010/main" val="9286802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Date Placeholder 3"/>
          <p:cNvSpPr>
            <a:spLocks noGrp="1"/>
          </p:cNvSpPr>
          <p:nvPr>
            <p:ph type="dt" sz="half" idx="10"/>
          </p:nvPr>
        </p:nvSpPr>
        <p:spPr/>
        <p:txBody>
          <a:bodyPr/>
          <a:lstStyle>
            <a:lvl1pPr>
              <a:defRPr/>
            </a:lvl1pPr>
          </a:lstStyle>
          <a:p>
            <a:pPr>
              <a:defRPr/>
            </a:pPr>
            <a:endParaRPr lang="en-US" altLang="zh-TW"/>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3D44265-6483-46E4-940A-84BEC3C04E54}" type="slidenum">
              <a:rPr lang="en-US" altLang="zh-TW"/>
              <a:pPr>
                <a:defRPr/>
              </a:pPr>
              <a:t>‹#›</a:t>
            </a:fld>
            <a:endParaRPr lang="en-US" altLang="zh-TW"/>
          </a:p>
        </p:txBody>
      </p:sp>
    </p:spTree>
    <p:extLst>
      <p:ext uri="{BB962C8B-B14F-4D97-AF65-F5344CB8AC3E}">
        <p14:creationId xmlns:p14="http://schemas.microsoft.com/office/powerpoint/2010/main" val="20792661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zh-TW"/>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EE00AF4-8394-482D-8AF9-AF3EDD40A0A1}" type="slidenum">
              <a:rPr lang="en-US" altLang="zh-TW"/>
              <a:pPr>
                <a:defRPr/>
              </a:pPr>
              <a:t>‹#›</a:t>
            </a:fld>
            <a:endParaRPr lang="en-US" altLang="zh-TW"/>
          </a:p>
        </p:txBody>
      </p:sp>
    </p:spTree>
    <p:extLst>
      <p:ext uri="{BB962C8B-B14F-4D97-AF65-F5344CB8AC3E}">
        <p14:creationId xmlns:p14="http://schemas.microsoft.com/office/powerpoint/2010/main" val="37265034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a:lvl1pPr>
          </a:lstStyle>
          <a:p>
            <a:pPr>
              <a:defRPr/>
            </a:pPr>
            <a:endParaRPr lang="en-US" altLang="zh-TW"/>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FD422BC-A69B-4ECB-88BF-132B618AD4F1}" type="slidenum">
              <a:rPr lang="en-US" altLang="zh-TW"/>
              <a:pPr>
                <a:defRPr/>
              </a:pPr>
              <a:t>‹#›</a:t>
            </a:fld>
            <a:endParaRPr lang="en-US" altLang="zh-TW"/>
          </a:p>
        </p:txBody>
      </p:sp>
    </p:spTree>
    <p:extLst>
      <p:ext uri="{BB962C8B-B14F-4D97-AF65-F5344CB8AC3E}">
        <p14:creationId xmlns:p14="http://schemas.microsoft.com/office/powerpoint/2010/main" val="29340746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a:lvl1pPr>
          </a:lstStyle>
          <a:p>
            <a:pPr>
              <a:defRPr/>
            </a:pPr>
            <a:endParaRPr lang="en-US" altLang="zh-TW"/>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7AE0441-9C90-48CF-89DA-85F5128797FF}" type="slidenum">
              <a:rPr lang="en-US" altLang="zh-TW"/>
              <a:pPr>
                <a:defRPr/>
              </a:pPr>
              <a:t>‹#›</a:t>
            </a:fld>
            <a:endParaRPr lang="en-US" altLang="zh-TW"/>
          </a:p>
        </p:txBody>
      </p:sp>
    </p:spTree>
    <p:extLst>
      <p:ext uri="{BB962C8B-B14F-4D97-AF65-F5344CB8AC3E}">
        <p14:creationId xmlns:p14="http://schemas.microsoft.com/office/powerpoint/2010/main" val="17769045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2AB949D-6763-408D-BE51-FC574FF6E56A}" type="slidenum">
              <a:rPr lang="en-US" altLang="zh-TW"/>
              <a:pPr>
                <a:defRPr/>
              </a:pPr>
              <a:t>‹#›</a:t>
            </a:fld>
            <a:endParaRPr lang="en-US" altLang="zh-TW"/>
          </a:p>
        </p:txBody>
      </p:sp>
    </p:spTree>
    <p:extLst>
      <p:ext uri="{BB962C8B-B14F-4D97-AF65-F5344CB8AC3E}">
        <p14:creationId xmlns:p14="http://schemas.microsoft.com/office/powerpoint/2010/main" val="28747660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338138"/>
            <a:ext cx="2057400" cy="5788025"/>
          </a:xfr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457200" y="338138"/>
            <a:ext cx="6019800" cy="57880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0E050E6-C12C-4DE7-AF0E-67EAF60E5DFB}" type="slidenum">
              <a:rPr lang="en-US" altLang="zh-TW"/>
              <a:pPr>
                <a:defRPr/>
              </a:pPr>
              <a:t>‹#›</a:t>
            </a:fld>
            <a:endParaRPr lang="en-US" altLang="zh-TW"/>
          </a:p>
        </p:txBody>
      </p:sp>
    </p:spTree>
    <p:extLst>
      <p:ext uri="{BB962C8B-B14F-4D97-AF65-F5344CB8AC3E}">
        <p14:creationId xmlns:p14="http://schemas.microsoft.com/office/powerpoint/2010/main" val="12480243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a:prstGeom prst="rect">
            <a:avLst/>
          </a:prstGeom>
        </p:spPr>
        <p:txBody>
          <a:bodyPr/>
          <a:lstStyle/>
          <a:p>
            <a:r>
              <a:rPr lang="zh-TW" altLang="en-US" smtClean="0"/>
              <a:t>按一下以編輯母片標題樣式</a:t>
            </a:r>
            <a:endParaRPr lang="en-US"/>
          </a:p>
        </p:txBody>
      </p:sp>
      <p:sp>
        <p:nvSpPr>
          <p:cNvPr id="3" name="副標題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en-US"/>
          </a:p>
        </p:txBody>
      </p:sp>
    </p:spTree>
    <p:extLst>
      <p:ext uri="{BB962C8B-B14F-4D97-AF65-F5344CB8AC3E}">
        <p14:creationId xmlns:p14="http://schemas.microsoft.com/office/powerpoint/2010/main" val="8219231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en-US"/>
          </a:p>
        </p:txBody>
      </p:sp>
      <p:sp>
        <p:nvSpPr>
          <p:cNvPr id="3" name="內容版面配置區 2"/>
          <p:cNvSpPr>
            <a:spLocks noGrp="1"/>
          </p:cNvSpPr>
          <p:nvPr>
            <p:ph idx="1"/>
          </p:nvPr>
        </p:nvSpPr>
        <p:spPr>
          <a:xfrm>
            <a:off x="457200" y="1600200"/>
            <a:ext cx="8229600" cy="4525963"/>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extLst>
      <p:ext uri="{BB962C8B-B14F-4D97-AF65-F5344CB8AC3E}">
        <p14:creationId xmlns:p14="http://schemas.microsoft.com/office/powerpoint/2010/main" val="21344777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val="35522825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en-US"/>
          </a:p>
        </p:txBody>
      </p:sp>
      <p:sp>
        <p:nvSpPr>
          <p:cNvPr id="3" name="內容版面配置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內容版面配置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extLst>
      <p:ext uri="{BB962C8B-B14F-4D97-AF65-F5344CB8AC3E}">
        <p14:creationId xmlns:p14="http://schemas.microsoft.com/office/powerpoint/2010/main" val="9957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9A3B097B-2D4C-4A96-89DE-D1E425158A28}" type="slidenum">
              <a:rPr lang="en-US" altLang="zh-TW"/>
              <a:pPr>
                <a:defRPr/>
              </a:pPr>
              <a:t>‹#›</a:t>
            </a:fld>
            <a:endParaRPr lang="en-US" altLang="zh-TW"/>
          </a:p>
        </p:txBody>
      </p:sp>
    </p:spTree>
    <p:extLst>
      <p:ext uri="{BB962C8B-B14F-4D97-AF65-F5344CB8AC3E}">
        <p14:creationId xmlns:p14="http://schemas.microsoft.com/office/powerpoint/2010/main" val="25724557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文字版面配置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extLst>
      <p:ext uri="{BB962C8B-B14F-4D97-AF65-F5344CB8AC3E}">
        <p14:creationId xmlns:p14="http://schemas.microsoft.com/office/powerpoint/2010/main" val="22109730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en-US"/>
          </a:p>
        </p:txBody>
      </p:sp>
    </p:spTree>
    <p:extLst>
      <p:ext uri="{BB962C8B-B14F-4D97-AF65-F5344CB8AC3E}">
        <p14:creationId xmlns:p14="http://schemas.microsoft.com/office/powerpoint/2010/main" val="4364075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9168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en-US"/>
          </a:p>
        </p:txBody>
      </p:sp>
      <p:sp>
        <p:nvSpPr>
          <p:cNvPr id="3" name="內容版面配置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文字版面配置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val="39352143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en-US"/>
          </a:p>
        </p:txBody>
      </p:sp>
      <p:sp>
        <p:nvSpPr>
          <p:cNvPr id="3" name="圖片版面配置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文字版面配置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val="33751199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457200" y="1600200"/>
            <a:ext cx="8229600" cy="4525963"/>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extLst>
      <p:ext uri="{BB962C8B-B14F-4D97-AF65-F5344CB8AC3E}">
        <p14:creationId xmlns:p14="http://schemas.microsoft.com/office/powerpoint/2010/main" val="22300396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a:prstGeom prst="rect">
            <a:avLst/>
          </a:prstGeo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457200" y="274638"/>
            <a:ext cx="6019800" cy="5851525"/>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extLst>
      <p:ext uri="{BB962C8B-B14F-4D97-AF65-F5344CB8AC3E}">
        <p14:creationId xmlns:p14="http://schemas.microsoft.com/office/powerpoint/2010/main" val="17163113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en-US"/>
          </a:p>
        </p:txBody>
      </p:sp>
      <p:sp>
        <p:nvSpPr>
          <p:cNvPr id="4" name="Date Placeholder 5"/>
          <p:cNvSpPr>
            <a:spLocks noGrp="1"/>
          </p:cNvSpPr>
          <p:nvPr>
            <p:ph type="dt" sz="half" idx="10"/>
          </p:nvPr>
        </p:nvSpPr>
        <p:spPr/>
        <p:txBody>
          <a:bodyPr/>
          <a:lstStyle>
            <a:lvl1pPr>
              <a:defRPr/>
            </a:lvl1pPr>
          </a:lstStyle>
          <a:p>
            <a:pPr>
              <a:defRPr/>
            </a:pPr>
            <a:endParaRPr lang="en-US"/>
          </a:p>
        </p:txBody>
      </p:sp>
      <p:sp>
        <p:nvSpPr>
          <p:cNvPr id="5" name="Footer Placeholder 6"/>
          <p:cNvSpPr>
            <a:spLocks noGrp="1"/>
          </p:cNvSpPr>
          <p:nvPr>
            <p:ph type="ftr" sz="quarter" idx="11"/>
          </p:nvPr>
        </p:nvSpPr>
        <p:spPr/>
        <p:txBody>
          <a:bodyPr/>
          <a:lstStyle>
            <a:lvl1pPr>
              <a:defRPr/>
            </a:lvl1pPr>
          </a:lstStyle>
          <a:p>
            <a:pPr>
              <a:defRPr/>
            </a:pPr>
            <a:endParaRPr lang="en-US"/>
          </a:p>
        </p:txBody>
      </p:sp>
      <p:sp>
        <p:nvSpPr>
          <p:cNvPr id="6" name="Slide Number Placeholder 7"/>
          <p:cNvSpPr>
            <a:spLocks noGrp="1"/>
          </p:cNvSpPr>
          <p:nvPr>
            <p:ph type="sldNum" sz="quarter" idx="12"/>
          </p:nvPr>
        </p:nvSpPr>
        <p:spPr/>
        <p:txBody>
          <a:bodyPr/>
          <a:lstStyle>
            <a:lvl1pPr>
              <a:defRPr/>
            </a:lvl1pPr>
          </a:lstStyle>
          <a:p>
            <a:pPr>
              <a:defRPr/>
            </a:pPr>
            <a:fld id="{978B57B4-5332-4C12-8D04-A51FC97CE27B}" type="slidenum">
              <a:rPr lang="en-US" altLang="zh-TW"/>
              <a:pPr>
                <a:defRPr/>
              </a:pPr>
              <a:t>‹#›</a:t>
            </a:fld>
            <a:endParaRPr lang="en-US" altLang="zh-TW"/>
          </a:p>
        </p:txBody>
      </p:sp>
    </p:spTree>
    <p:extLst>
      <p:ext uri="{BB962C8B-B14F-4D97-AF65-F5344CB8AC3E}">
        <p14:creationId xmlns:p14="http://schemas.microsoft.com/office/powerpoint/2010/main" val="33894130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5"/>
          <p:cNvSpPr>
            <a:spLocks noGrp="1"/>
          </p:cNvSpPr>
          <p:nvPr>
            <p:ph type="dt" sz="half" idx="10"/>
          </p:nvPr>
        </p:nvSpPr>
        <p:spPr/>
        <p:txBody>
          <a:bodyPr/>
          <a:lstStyle>
            <a:lvl1pPr>
              <a:defRPr/>
            </a:lvl1pPr>
          </a:lstStyle>
          <a:p>
            <a:pPr>
              <a:defRPr/>
            </a:pPr>
            <a:endParaRPr lang="en-US"/>
          </a:p>
        </p:txBody>
      </p:sp>
      <p:sp>
        <p:nvSpPr>
          <p:cNvPr id="5" name="Footer Placeholder 6"/>
          <p:cNvSpPr>
            <a:spLocks noGrp="1"/>
          </p:cNvSpPr>
          <p:nvPr>
            <p:ph type="ftr" sz="quarter" idx="11"/>
          </p:nvPr>
        </p:nvSpPr>
        <p:spPr/>
        <p:txBody>
          <a:bodyPr/>
          <a:lstStyle>
            <a:lvl1pPr>
              <a:defRPr/>
            </a:lvl1pPr>
          </a:lstStyle>
          <a:p>
            <a:pPr>
              <a:defRPr/>
            </a:pPr>
            <a:endParaRPr lang="en-US"/>
          </a:p>
        </p:txBody>
      </p:sp>
      <p:sp>
        <p:nvSpPr>
          <p:cNvPr id="6" name="Slide Number Placeholder 7"/>
          <p:cNvSpPr>
            <a:spLocks noGrp="1"/>
          </p:cNvSpPr>
          <p:nvPr>
            <p:ph type="sldNum" sz="quarter" idx="12"/>
          </p:nvPr>
        </p:nvSpPr>
        <p:spPr/>
        <p:txBody>
          <a:bodyPr/>
          <a:lstStyle>
            <a:lvl1pPr>
              <a:defRPr/>
            </a:lvl1pPr>
          </a:lstStyle>
          <a:p>
            <a:pPr>
              <a:defRPr/>
            </a:pPr>
            <a:fld id="{215BCC4E-C429-471B-968D-A686AED11847}" type="slidenum">
              <a:rPr lang="en-US" altLang="zh-TW"/>
              <a:pPr>
                <a:defRPr/>
              </a:pPr>
              <a:t>‹#›</a:t>
            </a:fld>
            <a:endParaRPr lang="en-US" altLang="zh-TW"/>
          </a:p>
        </p:txBody>
      </p:sp>
    </p:spTree>
    <p:extLst>
      <p:ext uri="{BB962C8B-B14F-4D97-AF65-F5344CB8AC3E}">
        <p14:creationId xmlns:p14="http://schemas.microsoft.com/office/powerpoint/2010/main" val="28924702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Date Placeholder 5"/>
          <p:cNvSpPr>
            <a:spLocks noGrp="1"/>
          </p:cNvSpPr>
          <p:nvPr>
            <p:ph type="dt" sz="half" idx="10"/>
          </p:nvPr>
        </p:nvSpPr>
        <p:spPr/>
        <p:txBody>
          <a:bodyPr/>
          <a:lstStyle>
            <a:lvl1pPr>
              <a:defRPr/>
            </a:lvl1pPr>
          </a:lstStyle>
          <a:p>
            <a:pPr>
              <a:defRPr/>
            </a:pPr>
            <a:endParaRPr lang="en-US"/>
          </a:p>
        </p:txBody>
      </p:sp>
      <p:sp>
        <p:nvSpPr>
          <p:cNvPr id="5" name="Footer Placeholder 6"/>
          <p:cNvSpPr>
            <a:spLocks noGrp="1"/>
          </p:cNvSpPr>
          <p:nvPr>
            <p:ph type="ftr" sz="quarter" idx="11"/>
          </p:nvPr>
        </p:nvSpPr>
        <p:spPr/>
        <p:txBody>
          <a:bodyPr/>
          <a:lstStyle>
            <a:lvl1pPr>
              <a:defRPr/>
            </a:lvl1pPr>
          </a:lstStyle>
          <a:p>
            <a:pPr>
              <a:defRPr/>
            </a:pPr>
            <a:endParaRPr lang="en-US"/>
          </a:p>
        </p:txBody>
      </p:sp>
      <p:sp>
        <p:nvSpPr>
          <p:cNvPr id="6" name="Slide Number Placeholder 7"/>
          <p:cNvSpPr>
            <a:spLocks noGrp="1"/>
          </p:cNvSpPr>
          <p:nvPr>
            <p:ph type="sldNum" sz="quarter" idx="12"/>
          </p:nvPr>
        </p:nvSpPr>
        <p:spPr/>
        <p:txBody>
          <a:bodyPr/>
          <a:lstStyle>
            <a:lvl1pPr>
              <a:defRPr/>
            </a:lvl1pPr>
          </a:lstStyle>
          <a:p>
            <a:pPr>
              <a:defRPr/>
            </a:pPr>
            <a:fld id="{9FC43E3F-5EDE-4CB8-8CDA-9A5F9F907515}" type="slidenum">
              <a:rPr lang="en-US" altLang="zh-TW"/>
              <a:pPr>
                <a:defRPr/>
              </a:pPr>
              <a:t>‹#›</a:t>
            </a:fld>
            <a:endParaRPr lang="en-US" altLang="zh-TW"/>
          </a:p>
        </p:txBody>
      </p:sp>
    </p:spTree>
    <p:extLst>
      <p:ext uri="{BB962C8B-B14F-4D97-AF65-F5344CB8AC3E}">
        <p14:creationId xmlns:p14="http://schemas.microsoft.com/office/powerpoint/2010/main" val="21476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80468E57-555D-4349-BBC9-14851504A7C5}" type="slidenum">
              <a:rPr lang="en-US" altLang="zh-TW"/>
              <a:pPr>
                <a:defRPr/>
              </a:pPr>
              <a:t>‹#›</a:t>
            </a:fld>
            <a:endParaRPr lang="en-US" altLang="zh-TW"/>
          </a:p>
        </p:txBody>
      </p:sp>
    </p:spTree>
    <p:extLst>
      <p:ext uri="{BB962C8B-B14F-4D97-AF65-F5344CB8AC3E}">
        <p14:creationId xmlns:p14="http://schemas.microsoft.com/office/powerpoint/2010/main" val="37962426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sz="half" idx="1"/>
          </p:nvPr>
        </p:nvSpPr>
        <p:spPr>
          <a:xfrm>
            <a:off x="871538" y="2674938"/>
            <a:ext cx="3627437" cy="3451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內容版面配置區 3"/>
          <p:cNvSpPr>
            <a:spLocks noGrp="1"/>
          </p:cNvSpPr>
          <p:nvPr>
            <p:ph sz="half" idx="2"/>
          </p:nvPr>
        </p:nvSpPr>
        <p:spPr>
          <a:xfrm>
            <a:off x="4651375" y="2674938"/>
            <a:ext cx="3629025" cy="3451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Date Placeholder 5"/>
          <p:cNvSpPr>
            <a:spLocks noGrp="1"/>
          </p:cNvSpPr>
          <p:nvPr>
            <p:ph type="dt" sz="half" idx="10"/>
          </p:nvPr>
        </p:nvSpPr>
        <p:spPr/>
        <p:txBody>
          <a:bodyPr/>
          <a:lstStyle>
            <a:lvl1pPr>
              <a:defRPr/>
            </a:lvl1pPr>
          </a:lstStyle>
          <a:p>
            <a:pPr>
              <a:defRPr/>
            </a:pPr>
            <a:endParaRPr lang="en-US"/>
          </a:p>
        </p:txBody>
      </p:sp>
      <p:sp>
        <p:nvSpPr>
          <p:cNvPr id="6" name="Footer Placeholder 6"/>
          <p:cNvSpPr>
            <a:spLocks noGrp="1"/>
          </p:cNvSpPr>
          <p:nvPr>
            <p:ph type="ftr" sz="quarter" idx="11"/>
          </p:nvPr>
        </p:nvSpPr>
        <p:spPr/>
        <p:txBody>
          <a:bodyPr/>
          <a:lstStyle>
            <a:lvl1pPr>
              <a:defRPr/>
            </a:lvl1pPr>
          </a:lstStyle>
          <a:p>
            <a:pPr>
              <a:defRPr/>
            </a:pPr>
            <a:endParaRPr lang="en-US"/>
          </a:p>
        </p:txBody>
      </p:sp>
      <p:sp>
        <p:nvSpPr>
          <p:cNvPr id="7" name="Slide Number Placeholder 7"/>
          <p:cNvSpPr>
            <a:spLocks noGrp="1"/>
          </p:cNvSpPr>
          <p:nvPr>
            <p:ph type="sldNum" sz="quarter" idx="12"/>
          </p:nvPr>
        </p:nvSpPr>
        <p:spPr/>
        <p:txBody>
          <a:bodyPr/>
          <a:lstStyle>
            <a:lvl1pPr>
              <a:defRPr/>
            </a:lvl1pPr>
          </a:lstStyle>
          <a:p>
            <a:pPr>
              <a:defRPr/>
            </a:pPr>
            <a:fld id="{0C36FF51-B3A1-4E12-8F8D-1A53A6E9059C}" type="slidenum">
              <a:rPr lang="en-US" altLang="zh-TW"/>
              <a:pPr>
                <a:defRPr/>
              </a:pPr>
              <a:t>‹#›</a:t>
            </a:fld>
            <a:endParaRPr lang="en-US" altLang="zh-TW"/>
          </a:p>
        </p:txBody>
      </p:sp>
    </p:spTree>
    <p:extLst>
      <p:ext uri="{BB962C8B-B14F-4D97-AF65-F5344CB8AC3E}">
        <p14:creationId xmlns:p14="http://schemas.microsoft.com/office/powerpoint/2010/main" val="41260149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Date Placeholder 5"/>
          <p:cNvSpPr>
            <a:spLocks noGrp="1"/>
          </p:cNvSpPr>
          <p:nvPr>
            <p:ph type="dt" sz="half" idx="10"/>
          </p:nvPr>
        </p:nvSpPr>
        <p:spPr/>
        <p:txBody>
          <a:bodyPr/>
          <a:lstStyle>
            <a:lvl1pPr>
              <a:defRPr/>
            </a:lvl1pPr>
          </a:lstStyle>
          <a:p>
            <a:pPr>
              <a:defRPr/>
            </a:pPr>
            <a:endParaRPr lang="en-US"/>
          </a:p>
        </p:txBody>
      </p:sp>
      <p:sp>
        <p:nvSpPr>
          <p:cNvPr id="8" name="Footer Placeholder 6"/>
          <p:cNvSpPr>
            <a:spLocks noGrp="1"/>
          </p:cNvSpPr>
          <p:nvPr>
            <p:ph type="ftr" sz="quarter" idx="11"/>
          </p:nvPr>
        </p:nvSpPr>
        <p:spPr/>
        <p:txBody>
          <a:bodyPr/>
          <a:lstStyle>
            <a:lvl1pPr>
              <a:defRPr/>
            </a:lvl1pPr>
          </a:lstStyle>
          <a:p>
            <a:pPr>
              <a:defRPr/>
            </a:pPr>
            <a:endParaRPr lang="en-US"/>
          </a:p>
        </p:txBody>
      </p:sp>
      <p:sp>
        <p:nvSpPr>
          <p:cNvPr id="9" name="Slide Number Placeholder 7"/>
          <p:cNvSpPr>
            <a:spLocks noGrp="1"/>
          </p:cNvSpPr>
          <p:nvPr>
            <p:ph type="sldNum" sz="quarter" idx="12"/>
          </p:nvPr>
        </p:nvSpPr>
        <p:spPr/>
        <p:txBody>
          <a:bodyPr/>
          <a:lstStyle>
            <a:lvl1pPr>
              <a:defRPr/>
            </a:lvl1pPr>
          </a:lstStyle>
          <a:p>
            <a:pPr>
              <a:defRPr/>
            </a:pPr>
            <a:fld id="{AE737507-CDBD-4580-BB91-1D263666BF16}" type="slidenum">
              <a:rPr lang="en-US" altLang="zh-TW"/>
              <a:pPr>
                <a:defRPr/>
              </a:pPr>
              <a:t>‹#›</a:t>
            </a:fld>
            <a:endParaRPr lang="en-US" altLang="zh-TW"/>
          </a:p>
        </p:txBody>
      </p:sp>
    </p:spTree>
    <p:extLst>
      <p:ext uri="{BB962C8B-B14F-4D97-AF65-F5344CB8AC3E}">
        <p14:creationId xmlns:p14="http://schemas.microsoft.com/office/powerpoint/2010/main" val="34136741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Date Placeholder 5"/>
          <p:cNvSpPr>
            <a:spLocks noGrp="1"/>
          </p:cNvSpPr>
          <p:nvPr>
            <p:ph type="dt" sz="half" idx="10"/>
          </p:nvPr>
        </p:nvSpPr>
        <p:spPr/>
        <p:txBody>
          <a:bodyPr/>
          <a:lstStyle>
            <a:lvl1pPr>
              <a:defRPr/>
            </a:lvl1pPr>
          </a:lstStyle>
          <a:p>
            <a:pPr>
              <a:defRPr/>
            </a:pPr>
            <a:endParaRPr lang="en-US"/>
          </a:p>
        </p:txBody>
      </p:sp>
      <p:sp>
        <p:nvSpPr>
          <p:cNvPr id="4" name="Footer Placeholder 6"/>
          <p:cNvSpPr>
            <a:spLocks noGrp="1"/>
          </p:cNvSpPr>
          <p:nvPr>
            <p:ph type="ftr" sz="quarter" idx="11"/>
          </p:nvPr>
        </p:nvSpPr>
        <p:spPr/>
        <p:txBody>
          <a:bodyPr/>
          <a:lstStyle>
            <a:lvl1pPr>
              <a:defRPr/>
            </a:lvl1pPr>
          </a:lstStyle>
          <a:p>
            <a:pPr>
              <a:defRPr/>
            </a:pPr>
            <a:endParaRPr lang="en-US"/>
          </a:p>
        </p:txBody>
      </p:sp>
      <p:sp>
        <p:nvSpPr>
          <p:cNvPr id="5" name="Slide Number Placeholder 7"/>
          <p:cNvSpPr>
            <a:spLocks noGrp="1"/>
          </p:cNvSpPr>
          <p:nvPr>
            <p:ph type="sldNum" sz="quarter" idx="12"/>
          </p:nvPr>
        </p:nvSpPr>
        <p:spPr/>
        <p:txBody>
          <a:bodyPr/>
          <a:lstStyle>
            <a:lvl1pPr>
              <a:defRPr/>
            </a:lvl1pPr>
          </a:lstStyle>
          <a:p>
            <a:pPr>
              <a:defRPr/>
            </a:pPr>
            <a:fld id="{67E4BB07-20BE-45DC-8819-E82894200FDE}" type="slidenum">
              <a:rPr lang="en-US" altLang="zh-TW"/>
              <a:pPr>
                <a:defRPr/>
              </a:pPr>
              <a:t>‹#›</a:t>
            </a:fld>
            <a:endParaRPr lang="en-US" altLang="zh-TW"/>
          </a:p>
        </p:txBody>
      </p:sp>
    </p:spTree>
    <p:extLst>
      <p:ext uri="{BB962C8B-B14F-4D97-AF65-F5344CB8AC3E}">
        <p14:creationId xmlns:p14="http://schemas.microsoft.com/office/powerpoint/2010/main" val="9538748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5"/>
          <p:cNvSpPr>
            <a:spLocks noGrp="1"/>
          </p:cNvSpPr>
          <p:nvPr>
            <p:ph type="dt" sz="half" idx="10"/>
          </p:nvPr>
        </p:nvSpPr>
        <p:spPr/>
        <p:txBody>
          <a:bodyPr/>
          <a:lstStyle>
            <a:lvl1pPr>
              <a:defRPr/>
            </a:lvl1pPr>
          </a:lstStyle>
          <a:p>
            <a:pPr>
              <a:defRPr/>
            </a:pPr>
            <a:endParaRPr lang="en-US"/>
          </a:p>
        </p:txBody>
      </p:sp>
      <p:sp>
        <p:nvSpPr>
          <p:cNvPr id="3" name="Footer Placeholder 6"/>
          <p:cNvSpPr>
            <a:spLocks noGrp="1"/>
          </p:cNvSpPr>
          <p:nvPr>
            <p:ph type="ftr" sz="quarter" idx="11"/>
          </p:nvPr>
        </p:nvSpPr>
        <p:spPr/>
        <p:txBody>
          <a:bodyPr/>
          <a:lstStyle>
            <a:lvl1pPr>
              <a:defRPr/>
            </a:lvl1pPr>
          </a:lstStyle>
          <a:p>
            <a:pPr>
              <a:defRPr/>
            </a:pPr>
            <a:endParaRPr lang="en-US"/>
          </a:p>
        </p:txBody>
      </p:sp>
      <p:sp>
        <p:nvSpPr>
          <p:cNvPr id="4" name="Slide Number Placeholder 7"/>
          <p:cNvSpPr>
            <a:spLocks noGrp="1"/>
          </p:cNvSpPr>
          <p:nvPr>
            <p:ph type="sldNum" sz="quarter" idx="12"/>
          </p:nvPr>
        </p:nvSpPr>
        <p:spPr/>
        <p:txBody>
          <a:bodyPr/>
          <a:lstStyle>
            <a:lvl1pPr>
              <a:defRPr/>
            </a:lvl1pPr>
          </a:lstStyle>
          <a:p>
            <a:pPr>
              <a:defRPr/>
            </a:pPr>
            <a:fld id="{8D8C1BF7-3535-493E-9741-1187CB451EE5}" type="slidenum">
              <a:rPr lang="en-US" altLang="zh-TW"/>
              <a:pPr>
                <a:defRPr/>
              </a:pPr>
              <a:t>‹#›</a:t>
            </a:fld>
            <a:endParaRPr lang="en-US" altLang="zh-TW"/>
          </a:p>
        </p:txBody>
      </p:sp>
    </p:spTree>
    <p:extLst>
      <p:ext uri="{BB962C8B-B14F-4D97-AF65-F5344CB8AC3E}">
        <p14:creationId xmlns:p14="http://schemas.microsoft.com/office/powerpoint/2010/main" val="33783216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5"/>
          <p:cNvSpPr>
            <a:spLocks noGrp="1"/>
          </p:cNvSpPr>
          <p:nvPr>
            <p:ph type="dt" sz="half" idx="10"/>
          </p:nvPr>
        </p:nvSpPr>
        <p:spPr/>
        <p:txBody>
          <a:bodyPr/>
          <a:lstStyle>
            <a:lvl1pPr>
              <a:defRPr/>
            </a:lvl1pPr>
          </a:lstStyle>
          <a:p>
            <a:pPr>
              <a:defRPr/>
            </a:pPr>
            <a:endParaRPr lang="en-US"/>
          </a:p>
        </p:txBody>
      </p:sp>
      <p:sp>
        <p:nvSpPr>
          <p:cNvPr id="6" name="Footer Placeholder 6"/>
          <p:cNvSpPr>
            <a:spLocks noGrp="1"/>
          </p:cNvSpPr>
          <p:nvPr>
            <p:ph type="ftr" sz="quarter" idx="11"/>
          </p:nvPr>
        </p:nvSpPr>
        <p:spPr/>
        <p:txBody>
          <a:bodyPr/>
          <a:lstStyle>
            <a:lvl1pPr>
              <a:defRPr/>
            </a:lvl1pPr>
          </a:lstStyle>
          <a:p>
            <a:pPr>
              <a:defRPr/>
            </a:pPr>
            <a:endParaRPr lang="en-US"/>
          </a:p>
        </p:txBody>
      </p:sp>
      <p:sp>
        <p:nvSpPr>
          <p:cNvPr id="7" name="Slide Number Placeholder 7"/>
          <p:cNvSpPr>
            <a:spLocks noGrp="1"/>
          </p:cNvSpPr>
          <p:nvPr>
            <p:ph type="sldNum" sz="quarter" idx="12"/>
          </p:nvPr>
        </p:nvSpPr>
        <p:spPr/>
        <p:txBody>
          <a:bodyPr/>
          <a:lstStyle>
            <a:lvl1pPr>
              <a:defRPr/>
            </a:lvl1pPr>
          </a:lstStyle>
          <a:p>
            <a:pPr>
              <a:defRPr/>
            </a:pPr>
            <a:fld id="{C029668E-4FC5-4BCA-8448-BB44F429DCB1}" type="slidenum">
              <a:rPr lang="en-US" altLang="zh-TW"/>
              <a:pPr>
                <a:defRPr/>
              </a:pPr>
              <a:t>‹#›</a:t>
            </a:fld>
            <a:endParaRPr lang="en-US" altLang="zh-TW"/>
          </a:p>
        </p:txBody>
      </p:sp>
    </p:spTree>
    <p:extLst>
      <p:ext uri="{BB962C8B-B14F-4D97-AF65-F5344CB8AC3E}">
        <p14:creationId xmlns:p14="http://schemas.microsoft.com/office/powerpoint/2010/main" val="38008297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5"/>
          <p:cNvSpPr>
            <a:spLocks noGrp="1"/>
          </p:cNvSpPr>
          <p:nvPr>
            <p:ph type="dt" sz="half" idx="10"/>
          </p:nvPr>
        </p:nvSpPr>
        <p:spPr/>
        <p:txBody>
          <a:bodyPr/>
          <a:lstStyle>
            <a:lvl1pPr>
              <a:defRPr/>
            </a:lvl1pPr>
          </a:lstStyle>
          <a:p>
            <a:pPr>
              <a:defRPr/>
            </a:pPr>
            <a:endParaRPr lang="en-US"/>
          </a:p>
        </p:txBody>
      </p:sp>
      <p:sp>
        <p:nvSpPr>
          <p:cNvPr id="6" name="Footer Placeholder 6"/>
          <p:cNvSpPr>
            <a:spLocks noGrp="1"/>
          </p:cNvSpPr>
          <p:nvPr>
            <p:ph type="ftr" sz="quarter" idx="11"/>
          </p:nvPr>
        </p:nvSpPr>
        <p:spPr/>
        <p:txBody>
          <a:bodyPr/>
          <a:lstStyle>
            <a:lvl1pPr>
              <a:defRPr/>
            </a:lvl1pPr>
          </a:lstStyle>
          <a:p>
            <a:pPr>
              <a:defRPr/>
            </a:pPr>
            <a:endParaRPr lang="en-US"/>
          </a:p>
        </p:txBody>
      </p:sp>
      <p:sp>
        <p:nvSpPr>
          <p:cNvPr id="7" name="Slide Number Placeholder 7"/>
          <p:cNvSpPr>
            <a:spLocks noGrp="1"/>
          </p:cNvSpPr>
          <p:nvPr>
            <p:ph type="sldNum" sz="quarter" idx="12"/>
          </p:nvPr>
        </p:nvSpPr>
        <p:spPr/>
        <p:txBody>
          <a:bodyPr/>
          <a:lstStyle>
            <a:lvl1pPr>
              <a:defRPr/>
            </a:lvl1pPr>
          </a:lstStyle>
          <a:p>
            <a:pPr>
              <a:defRPr/>
            </a:pPr>
            <a:fld id="{03F1FA61-20A8-4BC3-8B1B-3A9B63AC32B7}" type="slidenum">
              <a:rPr lang="en-US" altLang="zh-TW"/>
              <a:pPr>
                <a:defRPr/>
              </a:pPr>
              <a:t>‹#›</a:t>
            </a:fld>
            <a:endParaRPr lang="en-US" altLang="zh-TW"/>
          </a:p>
        </p:txBody>
      </p:sp>
    </p:spTree>
    <p:extLst>
      <p:ext uri="{BB962C8B-B14F-4D97-AF65-F5344CB8AC3E}">
        <p14:creationId xmlns:p14="http://schemas.microsoft.com/office/powerpoint/2010/main" val="2319251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5"/>
          <p:cNvSpPr>
            <a:spLocks noGrp="1"/>
          </p:cNvSpPr>
          <p:nvPr>
            <p:ph type="dt" sz="half" idx="10"/>
          </p:nvPr>
        </p:nvSpPr>
        <p:spPr/>
        <p:txBody>
          <a:bodyPr/>
          <a:lstStyle>
            <a:lvl1pPr>
              <a:defRPr/>
            </a:lvl1pPr>
          </a:lstStyle>
          <a:p>
            <a:pPr>
              <a:defRPr/>
            </a:pPr>
            <a:endParaRPr lang="en-US"/>
          </a:p>
        </p:txBody>
      </p:sp>
      <p:sp>
        <p:nvSpPr>
          <p:cNvPr id="5" name="Footer Placeholder 6"/>
          <p:cNvSpPr>
            <a:spLocks noGrp="1"/>
          </p:cNvSpPr>
          <p:nvPr>
            <p:ph type="ftr" sz="quarter" idx="11"/>
          </p:nvPr>
        </p:nvSpPr>
        <p:spPr/>
        <p:txBody>
          <a:bodyPr/>
          <a:lstStyle>
            <a:lvl1pPr>
              <a:defRPr/>
            </a:lvl1pPr>
          </a:lstStyle>
          <a:p>
            <a:pPr>
              <a:defRPr/>
            </a:pPr>
            <a:endParaRPr lang="en-US"/>
          </a:p>
        </p:txBody>
      </p:sp>
      <p:sp>
        <p:nvSpPr>
          <p:cNvPr id="6" name="Slide Number Placeholder 7"/>
          <p:cNvSpPr>
            <a:spLocks noGrp="1"/>
          </p:cNvSpPr>
          <p:nvPr>
            <p:ph type="sldNum" sz="quarter" idx="12"/>
          </p:nvPr>
        </p:nvSpPr>
        <p:spPr/>
        <p:txBody>
          <a:bodyPr/>
          <a:lstStyle>
            <a:lvl1pPr>
              <a:defRPr/>
            </a:lvl1pPr>
          </a:lstStyle>
          <a:p>
            <a:pPr>
              <a:defRPr/>
            </a:pPr>
            <a:fld id="{98B12D8B-ABD4-4D21-B2CC-E4E51C674B32}" type="slidenum">
              <a:rPr lang="en-US" altLang="zh-TW"/>
              <a:pPr>
                <a:defRPr/>
              </a:pPr>
              <a:t>‹#›</a:t>
            </a:fld>
            <a:endParaRPr lang="en-US" altLang="zh-TW"/>
          </a:p>
        </p:txBody>
      </p:sp>
    </p:spTree>
    <p:extLst>
      <p:ext uri="{BB962C8B-B14F-4D97-AF65-F5344CB8AC3E}">
        <p14:creationId xmlns:p14="http://schemas.microsoft.com/office/powerpoint/2010/main" val="12457675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338138"/>
            <a:ext cx="2057400" cy="5788025"/>
          </a:xfr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457200" y="338138"/>
            <a:ext cx="6019800" cy="57880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5"/>
          <p:cNvSpPr>
            <a:spLocks noGrp="1"/>
          </p:cNvSpPr>
          <p:nvPr>
            <p:ph type="dt" sz="half" idx="10"/>
          </p:nvPr>
        </p:nvSpPr>
        <p:spPr/>
        <p:txBody>
          <a:bodyPr/>
          <a:lstStyle>
            <a:lvl1pPr>
              <a:defRPr/>
            </a:lvl1pPr>
          </a:lstStyle>
          <a:p>
            <a:pPr>
              <a:defRPr/>
            </a:pPr>
            <a:endParaRPr lang="en-US"/>
          </a:p>
        </p:txBody>
      </p:sp>
      <p:sp>
        <p:nvSpPr>
          <p:cNvPr id="5" name="Footer Placeholder 6"/>
          <p:cNvSpPr>
            <a:spLocks noGrp="1"/>
          </p:cNvSpPr>
          <p:nvPr>
            <p:ph type="ftr" sz="quarter" idx="11"/>
          </p:nvPr>
        </p:nvSpPr>
        <p:spPr/>
        <p:txBody>
          <a:bodyPr/>
          <a:lstStyle>
            <a:lvl1pPr>
              <a:defRPr/>
            </a:lvl1pPr>
          </a:lstStyle>
          <a:p>
            <a:pPr>
              <a:defRPr/>
            </a:pPr>
            <a:endParaRPr lang="en-US"/>
          </a:p>
        </p:txBody>
      </p:sp>
      <p:sp>
        <p:nvSpPr>
          <p:cNvPr id="6" name="Slide Number Placeholder 7"/>
          <p:cNvSpPr>
            <a:spLocks noGrp="1"/>
          </p:cNvSpPr>
          <p:nvPr>
            <p:ph type="sldNum" sz="quarter" idx="12"/>
          </p:nvPr>
        </p:nvSpPr>
        <p:spPr/>
        <p:txBody>
          <a:bodyPr/>
          <a:lstStyle>
            <a:lvl1pPr>
              <a:defRPr/>
            </a:lvl1pPr>
          </a:lstStyle>
          <a:p>
            <a:pPr>
              <a:defRPr/>
            </a:pPr>
            <a:fld id="{7C667B30-E88E-45E2-ABA2-6FE3F41E32D4}" type="slidenum">
              <a:rPr lang="en-US" altLang="zh-TW"/>
              <a:pPr>
                <a:defRPr/>
              </a:pPr>
              <a:t>‹#›</a:t>
            </a:fld>
            <a:endParaRPr lang="en-US" altLang="zh-TW"/>
          </a:p>
        </p:txBody>
      </p:sp>
    </p:spTree>
    <p:extLst>
      <p:ext uri="{BB962C8B-B14F-4D97-AF65-F5344CB8AC3E}">
        <p14:creationId xmlns:p14="http://schemas.microsoft.com/office/powerpoint/2010/main" val="16825338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ED52DA-6C97-46AD-904E-129F2AFFA78A}" type="slidenum">
              <a:rPr lang="en-US" altLang="zh-TW"/>
              <a:pPr>
                <a:defRPr/>
              </a:pPr>
              <a:t>‹#›</a:t>
            </a:fld>
            <a:endParaRPr lang="en-US" altLang="zh-TW"/>
          </a:p>
        </p:txBody>
      </p:sp>
    </p:spTree>
    <p:extLst>
      <p:ext uri="{BB962C8B-B14F-4D97-AF65-F5344CB8AC3E}">
        <p14:creationId xmlns:p14="http://schemas.microsoft.com/office/powerpoint/2010/main" val="24515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7CC282-582D-4166-82BA-48BE2FF5F3F8}" type="slidenum">
              <a:rPr lang="en-US" altLang="zh-TW"/>
              <a:pPr>
                <a:defRPr/>
              </a:pPr>
              <a:t>‹#›</a:t>
            </a:fld>
            <a:endParaRPr lang="en-US" altLang="zh-TW"/>
          </a:p>
        </p:txBody>
      </p:sp>
    </p:spTree>
    <p:extLst>
      <p:ext uri="{BB962C8B-B14F-4D97-AF65-F5344CB8AC3E}">
        <p14:creationId xmlns:p14="http://schemas.microsoft.com/office/powerpoint/2010/main" val="3364101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C66DB8CF-CF87-4529-B320-096ECE3FAFE5}" type="slidenum">
              <a:rPr lang="en-US" altLang="zh-TW"/>
              <a:pPr>
                <a:defRPr/>
              </a:pPr>
              <a:t>‹#›</a:t>
            </a:fld>
            <a:endParaRPr lang="en-US" altLang="zh-TW"/>
          </a:p>
        </p:txBody>
      </p:sp>
    </p:spTree>
    <p:extLst>
      <p:ext uri="{BB962C8B-B14F-4D97-AF65-F5344CB8AC3E}">
        <p14:creationId xmlns:p14="http://schemas.microsoft.com/office/powerpoint/2010/main" val="31172407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lvl1pPr>
              <a:defRPr/>
            </a:lvl1pPr>
          </a:lstStyle>
          <a:p>
            <a:pPr>
              <a:defRPr/>
            </a:pPr>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8CCCC08-8F20-47A4-B6E0-2912A73F284F}" type="slidenum">
              <a:rPr lang="en-US" altLang="zh-TW"/>
              <a:pPr>
                <a:defRPr/>
              </a:pPr>
              <a:t>‹#›</a:t>
            </a:fld>
            <a:endParaRPr lang="en-US" altLang="zh-TW"/>
          </a:p>
        </p:txBody>
      </p:sp>
    </p:spTree>
    <p:extLst>
      <p:ext uri="{BB962C8B-B14F-4D97-AF65-F5344CB8AC3E}">
        <p14:creationId xmlns:p14="http://schemas.microsoft.com/office/powerpoint/2010/main" val="40362599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sz="half" idx="1"/>
          </p:nvPr>
        </p:nvSpPr>
        <p:spPr>
          <a:xfrm>
            <a:off x="871538" y="2674938"/>
            <a:ext cx="3627437" cy="3451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內容版面配置區 3"/>
          <p:cNvSpPr>
            <a:spLocks noGrp="1"/>
          </p:cNvSpPr>
          <p:nvPr>
            <p:ph sz="half" idx="2"/>
          </p:nvPr>
        </p:nvSpPr>
        <p:spPr>
          <a:xfrm>
            <a:off x="4651375" y="2674938"/>
            <a:ext cx="3629025" cy="3451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Date Placeholder 3"/>
          <p:cNvSpPr>
            <a:spLocks noGrp="1"/>
          </p:cNvSpPr>
          <p:nvPr>
            <p:ph type="dt" sz="half" idx="10"/>
          </p:nvPr>
        </p:nvSpPr>
        <p:spPr/>
        <p:txBody>
          <a:bodyPr/>
          <a:lstStyle>
            <a:lvl1pPr>
              <a:defRPr/>
            </a:lvl1pPr>
          </a:lstStyle>
          <a:p>
            <a:pPr>
              <a:defRPr/>
            </a:pPr>
            <a:endParaRPr lang="en-US" altLang="zh-TW"/>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87EE223-4AE9-4ABE-96BD-DA416B3A7E60}" type="slidenum">
              <a:rPr lang="en-US" altLang="zh-TW"/>
              <a:pPr>
                <a:defRPr/>
              </a:pPr>
              <a:t>‹#›</a:t>
            </a:fld>
            <a:endParaRPr lang="en-US" altLang="zh-TW"/>
          </a:p>
        </p:txBody>
      </p:sp>
    </p:spTree>
    <p:extLst>
      <p:ext uri="{BB962C8B-B14F-4D97-AF65-F5344CB8AC3E}">
        <p14:creationId xmlns:p14="http://schemas.microsoft.com/office/powerpoint/2010/main" val="24431560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Date Placeholder 3"/>
          <p:cNvSpPr>
            <a:spLocks noGrp="1"/>
          </p:cNvSpPr>
          <p:nvPr>
            <p:ph type="dt" sz="half" idx="10"/>
          </p:nvPr>
        </p:nvSpPr>
        <p:spPr/>
        <p:txBody>
          <a:bodyPr/>
          <a:lstStyle>
            <a:lvl1pPr>
              <a:defRPr/>
            </a:lvl1pPr>
          </a:lstStyle>
          <a:p>
            <a:pPr>
              <a:defRPr/>
            </a:pPr>
            <a:endParaRPr lang="en-US" altLang="zh-TW"/>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71919B3-4379-4550-9736-069226B6BFE1}" type="slidenum">
              <a:rPr lang="en-US" altLang="zh-TW"/>
              <a:pPr>
                <a:defRPr/>
              </a:pPr>
              <a:t>‹#›</a:t>
            </a:fld>
            <a:endParaRPr lang="en-US" altLang="zh-TW"/>
          </a:p>
        </p:txBody>
      </p:sp>
    </p:spTree>
    <p:extLst>
      <p:ext uri="{BB962C8B-B14F-4D97-AF65-F5344CB8AC3E}">
        <p14:creationId xmlns:p14="http://schemas.microsoft.com/office/powerpoint/2010/main" val="34863361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Date Placeholder 3"/>
          <p:cNvSpPr>
            <a:spLocks noGrp="1"/>
          </p:cNvSpPr>
          <p:nvPr>
            <p:ph type="dt" sz="half" idx="10"/>
          </p:nvPr>
        </p:nvSpPr>
        <p:spPr/>
        <p:txBody>
          <a:bodyPr/>
          <a:lstStyle>
            <a:lvl1pPr>
              <a:defRPr/>
            </a:lvl1pPr>
          </a:lstStyle>
          <a:p>
            <a:pPr>
              <a:defRPr/>
            </a:pPr>
            <a:endParaRPr lang="en-US" altLang="zh-TW"/>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9066DF5-1964-469E-8034-101BCA2C9462}" type="slidenum">
              <a:rPr lang="en-US" altLang="zh-TW"/>
              <a:pPr>
                <a:defRPr/>
              </a:pPr>
              <a:t>‹#›</a:t>
            </a:fld>
            <a:endParaRPr lang="en-US" altLang="zh-TW"/>
          </a:p>
        </p:txBody>
      </p:sp>
    </p:spTree>
    <p:extLst>
      <p:ext uri="{BB962C8B-B14F-4D97-AF65-F5344CB8AC3E}">
        <p14:creationId xmlns:p14="http://schemas.microsoft.com/office/powerpoint/2010/main" val="27953751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zh-TW"/>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963218A-F73C-4126-AED5-83855E3B9809}" type="slidenum">
              <a:rPr lang="en-US" altLang="zh-TW"/>
              <a:pPr>
                <a:defRPr/>
              </a:pPr>
              <a:t>‹#›</a:t>
            </a:fld>
            <a:endParaRPr lang="en-US" altLang="zh-TW"/>
          </a:p>
        </p:txBody>
      </p:sp>
    </p:spTree>
    <p:extLst>
      <p:ext uri="{BB962C8B-B14F-4D97-AF65-F5344CB8AC3E}">
        <p14:creationId xmlns:p14="http://schemas.microsoft.com/office/powerpoint/2010/main" val="26832955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a:lvl1pPr>
          </a:lstStyle>
          <a:p>
            <a:pPr>
              <a:defRPr/>
            </a:pPr>
            <a:endParaRPr lang="en-US" altLang="zh-TW"/>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23E616-7171-4ECA-B78D-8C02C39A6C1D}" type="slidenum">
              <a:rPr lang="en-US" altLang="zh-TW"/>
              <a:pPr>
                <a:defRPr/>
              </a:pPr>
              <a:t>‹#›</a:t>
            </a:fld>
            <a:endParaRPr lang="en-US" altLang="zh-TW"/>
          </a:p>
        </p:txBody>
      </p:sp>
    </p:spTree>
    <p:extLst>
      <p:ext uri="{BB962C8B-B14F-4D97-AF65-F5344CB8AC3E}">
        <p14:creationId xmlns:p14="http://schemas.microsoft.com/office/powerpoint/2010/main" val="4652306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a:lvl1pPr>
          </a:lstStyle>
          <a:p>
            <a:pPr>
              <a:defRPr/>
            </a:pPr>
            <a:endParaRPr lang="en-US" altLang="zh-TW"/>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DE9B152-ED9E-44C4-BDD5-29662D9C232A}" type="slidenum">
              <a:rPr lang="en-US" altLang="zh-TW"/>
              <a:pPr>
                <a:defRPr/>
              </a:pPr>
              <a:t>‹#›</a:t>
            </a:fld>
            <a:endParaRPr lang="en-US" altLang="zh-TW"/>
          </a:p>
        </p:txBody>
      </p:sp>
    </p:spTree>
    <p:extLst>
      <p:ext uri="{BB962C8B-B14F-4D97-AF65-F5344CB8AC3E}">
        <p14:creationId xmlns:p14="http://schemas.microsoft.com/office/powerpoint/2010/main" val="24037740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8F2BBD-476E-4778-AE6E-4DF0636BF6FC}" type="slidenum">
              <a:rPr lang="en-US" altLang="zh-TW"/>
              <a:pPr>
                <a:defRPr/>
              </a:pPr>
              <a:t>‹#›</a:t>
            </a:fld>
            <a:endParaRPr lang="en-US" altLang="zh-TW"/>
          </a:p>
        </p:txBody>
      </p:sp>
    </p:spTree>
    <p:extLst>
      <p:ext uri="{BB962C8B-B14F-4D97-AF65-F5344CB8AC3E}">
        <p14:creationId xmlns:p14="http://schemas.microsoft.com/office/powerpoint/2010/main" val="39089546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338138"/>
            <a:ext cx="2057400" cy="5788025"/>
          </a:xfr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457200" y="338138"/>
            <a:ext cx="6019800" cy="57880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816E0D-DA7E-4D64-81F4-3778F9D53B30}" type="slidenum">
              <a:rPr lang="en-US" altLang="zh-TW"/>
              <a:pPr>
                <a:defRPr/>
              </a:pPr>
              <a:t>‹#›</a:t>
            </a:fld>
            <a:endParaRPr lang="en-US" altLang="zh-TW"/>
          </a:p>
        </p:txBody>
      </p:sp>
    </p:spTree>
    <p:extLst>
      <p:ext uri="{BB962C8B-B14F-4D97-AF65-F5344CB8AC3E}">
        <p14:creationId xmlns:p14="http://schemas.microsoft.com/office/powerpoint/2010/main" val="12128375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063B7DB-FCC2-4991-9FBA-77F73BC67C09}" type="slidenum">
              <a:rPr lang="en-US" altLang="zh-TW"/>
              <a:pPr>
                <a:defRPr/>
              </a:pPr>
              <a:t>‹#›</a:t>
            </a:fld>
            <a:endParaRPr lang="en-US" altLang="zh-TW"/>
          </a:p>
        </p:txBody>
      </p:sp>
    </p:spTree>
    <p:extLst>
      <p:ext uri="{BB962C8B-B14F-4D97-AF65-F5344CB8AC3E}">
        <p14:creationId xmlns:p14="http://schemas.microsoft.com/office/powerpoint/2010/main" val="915435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E7F10C03-1310-46FF-8746-D6FC49914CD7}" type="slidenum">
              <a:rPr lang="en-US" altLang="zh-TW"/>
              <a:pPr>
                <a:defRPr/>
              </a:pPr>
              <a:t>‹#›</a:t>
            </a:fld>
            <a:endParaRPr lang="en-US" altLang="zh-TW"/>
          </a:p>
        </p:txBody>
      </p:sp>
    </p:spTree>
    <p:extLst>
      <p:ext uri="{BB962C8B-B14F-4D97-AF65-F5344CB8AC3E}">
        <p14:creationId xmlns:p14="http://schemas.microsoft.com/office/powerpoint/2010/main" val="26943183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DA5EDE1-8410-4DD0-9C66-05F5C501E344}" type="slidenum">
              <a:rPr lang="en-US" altLang="zh-TW"/>
              <a:pPr>
                <a:defRPr/>
              </a:pPr>
              <a:t>‹#›</a:t>
            </a:fld>
            <a:endParaRPr lang="en-US" altLang="zh-TW"/>
          </a:p>
        </p:txBody>
      </p:sp>
    </p:spTree>
    <p:extLst>
      <p:ext uri="{BB962C8B-B14F-4D97-AF65-F5344CB8AC3E}">
        <p14:creationId xmlns:p14="http://schemas.microsoft.com/office/powerpoint/2010/main" val="30955933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lvl1pPr>
              <a:defRPr/>
            </a:lvl1pPr>
          </a:lstStyle>
          <a:p>
            <a:pPr>
              <a:defRPr/>
            </a:pPr>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58BD246-F156-4AEF-839D-A1FEEE55B866}" type="slidenum">
              <a:rPr lang="en-US" altLang="zh-TW"/>
              <a:pPr>
                <a:defRPr/>
              </a:pPr>
              <a:t>‹#›</a:t>
            </a:fld>
            <a:endParaRPr lang="en-US" altLang="zh-TW"/>
          </a:p>
        </p:txBody>
      </p:sp>
    </p:spTree>
    <p:extLst>
      <p:ext uri="{BB962C8B-B14F-4D97-AF65-F5344CB8AC3E}">
        <p14:creationId xmlns:p14="http://schemas.microsoft.com/office/powerpoint/2010/main" val="6710374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sz="half" idx="1"/>
          </p:nvPr>
        </p:nvSpPr>
        <p:spPr>
          <a:xfrm>
            <a:off x="871538" y="2674938"/>
            <a:ext cx="3627437" cy="3451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內容版面配置區 3"/>
          <p:cNvSpPr>
            <a:spLocks noGrp="1"/>
          </p:cNvSpPr>
          <p:nvPr>
            <p:ph sz="half" idx="2"/>
          </p:nvPr>
        </p:nvSpPr>
        <p:spPr>
          <a:xfrm>
            <a:off x="4651375" y="2674938"/>
            <a:ext cx="3629025" cy="34512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Date Placeholder 3"/>
          <p:cNvSpPr>
            <a:spLocks noGrp="1"/>
          </p:cNvSpPr>
          <p:nvPr>
            <p:ph type="dt" sz="half" idx="10"/>
          </p:nvPr>
        </p:nvSpPr>
        <p:spPr/>
        <p:txBody>
          <a:bodyPr/>
          <a:lstStyle>
            <a:lvl1pPr>
              <a:defRPr/>
            </a:lvl1pPr>
          </a:lstStyle>
          <a:p>
            <a:pPr>
              <a:defRPr/>
            </a:pPr>
            <a:endParaRPr lang="en-US" altLang="zh-TW"/>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4ED2B6-FC95-4CF1-9C1A-3588056FA81F}" type="slidenum">
              <a:rPr lang="en-US" altLang="zh-TW"/>
              <a:pPr>
                <a:defRPr/>
              </a:pPr>
              <a:t>‹#›</a:t>
            </a:fld>
            <a:endParaRPr lang="en-US" altLang="zh-TW"/>
          </a:p>
        </p:txBody>
      </p:sp>
    </p:spTree>
    <p:extLst>
      <p:ext uri="{BB962C8B-B14F-4D97-AF65-F5344CB8AC3E}">
        <p14:creationId xmlns:p14="http://schemas.microsoft.com/office/powerpoint/2010/main" val="28284215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Date Placeholder 3"/>
          <p:cNvSpPr>
            <a:spLocks noGrp="1"/>
          </p:cNvSpPr>
          <p:nvPr>
            <p:ph type="dt" sz="half" idx="10"/>
          </p:nvPr>
        </p:nvSpPr>
        <p:spPr/>
        <p:txBody>
          <a:bodyPr/>
          <a:lstStyle>
            <a:lvl1pPr>
              <a:defRPr/>
            </a:lvl1pPr>
          </a:lstStyle>
          <a:p>
            <a:pPr>
              <a:defRPr/>
            </a:pPr>
            <a:endParaRPr lang="en-US" altLang="zh-TW"/>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590BC74-05CE-472C-9BB2-C22E1086554D}" type="slidenum">
              <a:rPr lang="en-US" altLang="zh-TW"/>
              <a:pPr>
                <a:defRPr/>
              </a:pPr>
              <a:t>‹#›</a:t>
            </a:fld>
            <a:endParaRPr lang="en-US" altLang="zh-TW"/>
          </a:p>
        </p:txBody>
      </p:sp>
    </p:spTree>
    <p:extLst>
      <p:ext uri="{BB962C8B-B14F-4D97-AF65-F5344CB8AC3E}">
        <p14:creationId xmlns:p14="http://schemas.microsoft.com/office/powerpoint/2010/main" val="41417108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Date Placeholder 3"/>
          <p:cNvSpPr>
            <a:spLocks noGrp="1"/>
          </p:cNvSpPr>
          <p:nvPr>
            <p:ph type="dt" sz="half" idx="10"/>
          </p:nvPr>
        </p:nvSpPr>
        <p:spPr/>
        <p:txBody>
          <a:bodyPr/>
          <a:lstStyle>
            <a:lvl1pPr>
              <a:defRPr/>
            </a:lvl1pPr>
          </a:lstStyle>
          <a:p>
            <a:pPr>
              <a:defRPr/>
            </a:pPr>
            <a:endParaRPr lang="en-US" altLang="zh-TW"/>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E131965-7CC1-45E5-ACF9-6286CE8CA544}" type="slidenum">
              <a:rPr lang="en-US" altLang="zh-TW"/>
              <a:pPr>
                <a:defRPr/>
              </a:pPr>
              <a:t>‹#›</a:t>
            </a:fld>
            <a:endParaRPr lang="en-US" altLang="zh-TW"/>
          </a:p>
        </p:txBody>
      </p:sp>
    </p:spTree>
    <p:extLst>
      <p:ext uri="{BB962C8B-B14F-4D97-AF65-F5344CB8AC3E}">
        <p14:creationId xmlns:p14="http://schemas.microsoft.com/office/powerpoint/2010/main" val="27029516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zh-TW"/>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985B6C1-4B84-4037-BFAA-A9FFA7575608}" type="slidenum">
              <a:rPr lang="en-US" altLang="zh-TW"/>
              <a:pPr>
                <a:defRPr/>
              </a:pPr>
              <a:t>‹#›</a:t>
            </a:fld>
            <a:endParaRPr lang="en-US" altLang="zh-TW"/>
          </a:p>
        </p:txBody>
      </p:sp>
    </p:spTree>
    <p:extLst>
      <p:ext uri="{BB962C8B-B14F-4D97-AF65-F5344CB8AC3E}">
        <p14:creationId xmlns:p14="http://schemas.microsoft.com/office/powerpoint/2010/main" val="30791153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a:lvl1pPr>
          </a:lstStyle>
          <a:p>
            <a:pPr>
              <a:defRPr/>
            </a:pPr>
            <a:endParaRPr lang="en-US" altLang="zh-TW"/>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C6324A-FE4D-4FDA-9545-1291F6180882}" type="slidenum">
              <a:rPr lang="en-US" altLang="zh-TW"/>
              <a:pPr>
                <a:defRPr/>
              </a:pPr>
              <a:t>‹#›</a:t>
            </a:fld>
            <a:endParaRPr lang="en-US" altLang="zh-TW"/>
          </a:p>
        </p:txBody>
      </p:sp>
    </p:spTree>
    <p:extLst>
      <p:ext uri="{BB962C8B-B14F-4D97-AF65-F5344CB8AC3E}">
        <p14:creationId xmlns:p14="http://schemas.microsoft.com/office/powerpoint/2010/main" val="23639571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a:lvl1pPr>
          </a:lstStyle>
          <a:p>
            <a:pPr>
              <a:defRPr/>
            </a:pPr>
            <a:endParaRPr lang="en-US" altLang="zh-TW"/>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58753A3-A771-496C-871D-1CA06D951C94}" type="slidenum">
              <a:rPr lang="en-US" altLang="zh-TW"/>
              <a:pPr>
                <a:defRPr/>
              </a:pPr>
              <a:t>‹#›</a:t>
            </a:fld>
            <a:endParaRPr lang="en-US" altLang="zh-TW"/>
          </a:p>
        </p:txBody>
      </p:sp>
    </p:spTree>
    <p:extLst>
      <p:ext uri="{BB962C8B-B14F-4D97-AF65-F5344CB8AC3E}">
        <p14:creationId xmlns:p14="http://schemas.microsoft.com/office/powerpoint/2010/main" val="26623908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D5C71E8-DC52-4A94-B835-0282BEE4E5EB}" type="slidenum">
              <a:rPr lang="en-US" altLang="zh-TW"/>
              <a:pPr>
                <a:defRPr/>
              </a:pPr>
              <a:t>‹#›</a:t>
            </a:fld>
            <a:endParaRPr lang="en-US" altLang="zh-TW"/>
          </a:p>
        </p:txBody>
      </p:sp>
    </p:spTree>
    <p:extLst>
      <p:ext uri="{BB962C8B-B14F-4D97-AF65-F5344CB8AC3E}">
        <p14:creationId xmlns:p14="http://schemas.microsoft.com/office/powerpoint/2010/main" val="8668020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338138"/>
            <a:ext cx="2057400" cy="5788025"/>
          </a:xfr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457200" y="338138"/>
            <a:ext cx="6019800" cy="57880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3C5C932-BBDF-4DCA-8D9B-83FCA8FD3159}" type="slidenum">
              <a:rPr lang="en-US" altLang="zh-TW"/>
              <a:pPr>
                <a:defRPr/>
              </a:pPr>
              <a:t>‹#›</a:t>
            </a:fld>
            <a:endParaRPr lang="en-US" altLang="zh-TW"/>
          </a:p>
        </p:txBody>
      </p:sp>
    </p:spTree>
    <p:extLst>
      <p:ext uri="{BB962C8B-B14F-4D97-AF65-F5344CB8AC3E}">
        <p14:creationId xmlns:p14="http://schemas.microsoft.com/office/powerpoint/2010/main" val="4216203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1FD89C7E-F2BF-4318-BD8F-C24669D8329C}" type="slidenum">
              <a:rPr lang="en-US" altLang="zh-TW"/>
              <a:pPr>
                <a:defRPr/>
              </a:pPr>
              <a:t>‹#›</a:t>
            </a:fld>
            <a:endParaRPr lang="en-US" altLang="zh-TW"/>
          </a:p>
        </p:txBody>
      </p:sp>
    </p:spTree>
    <p:extLst>
      <p:ext uri="{BB962C8B-B14F-4D97-AF65-F5344CB8AC3E}">
        <p14:creationId xmlns:p14="http://schemas.microsoft.com/office/powerpoint/2010/main" val="25583895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F652CB39-3FCE-4717-95DB-58CD05D260F4}" type="slidenum">
              <a:rPr lang="en-US" altLang="zh-TW"/>
              <a:pPr>
                <a:defRPr/>
              </a:pPr>
              <a:t>‹#›</a:t>
            </a:fld>
            <a:endParaRPr lang="en-US" altLang="zh-TW"/>
          </a:p>
        </p:txBody>
      </p:sp>
    </p:spTree>
    <p:extLst>
      <p:ext uri="{BB962C8B-B14F-4D97-AF65-F5344CB8AC3E}">
        <p14:creationId xmlns:p14="http://schemas.microsoft.com/office/powerpoint/2010/main" val="8257949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7FE1F1AF-DFD0-4A1E-A716-7966E1CDDE4E}" type="slidenum">
              <a:rPr lang="en-US" altLang="zh-TW"/>
              <a:pPr>
                <a:defRPr/>
              </a:pPr>
              <a:t>‹#›</a:t>
            </a:fld>
            <a:endParaRPr lang="en-US" altLang="zh-TW"/>
          </a:p>
        </p:txBody>
      </p:sp>
    </p:spTree>
    <p:extLst>
      <p:ext uri="{BB962C8B-B14F-4D97-AF65-F5344CB8AC3E}">
        <p14:creationId xmlns:p14="http://schemas.microsoft.com/office/powerpoint/2010/main" val="38414179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D8006107-A4C9-48BF-AE47-70C13AD0C8A6}" type="slidenum">
              <a:rPr lang="en-US" altLang="zh-TW"/>
              <a:pPr>
                <a:defRPr/>
              </a:pPr>
              <a:t>‹#›</a:t>
            </a:fld>
            <a:endParaRPr lang="en-US" altLang="zh-TW"/>
          </a:p>
        </p:txBody>
      </p:sp>
    </p:spTree>
    <p:extLst>
      <p:ext uri="{BB962C8B-B14F-4D97-AF65-F5344CB8AC3E}">
        <p14:creationId xmlns:p14="http://schemas.microsoft.com/office/powerpoint/2010/main" val="27962073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8B1AEB47-2F7A-40EB-9A61-5FE5FBAC5492}" type="slidenum">
              <a:rPr lang="en-US" altLang="zh-TW"/>
              <a:pPr>
                <a:defRPr/>
              </a:pPr>
              <a:t>‹#›</a:t>
            </a:fld>
            <a:endParaRPr lang="en-US" altLang="zh-TW"/>
          </a:p>
        </p:txBody>
      </p:sp>
    </p:spTree>
    <p:extLst>
      <p:ext uri="{BB962C8B-B14F-4D97-AF65-F5344CB8AC3E}">
        <p14:creationId xmlns:p14="http://schemas.microsoft.com/office/powerpoint/2010/main" val="16515280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DA0C6FFA-4A73-49D0-A29C-604F45311C98}" type="slidenum">
              <a:rPr lang="en-US" altLang="zh-TW"/>
              <a:pPr>
                <a:defRPr/>
              </a:pPr>
              <a:t>‹#›</a:t>
            </a:fld>
            <a:endParaRPr lang="en-US" altLang="zh-TW"/>
          </a:p>
        </p:txBody>
      </p:sp>
    </p:spTree>
    <p:extLst>
      <p:ext uri="{BB962C8B-B14F-4D97-AF65-F5344CB8AC3E}">
        <p14:creationId xmlns:p14="http://schemas.microsoft.com/office/powerpoint/2010/main" val="6600651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7159190A-233E-4F12-B102-EAB20F54B56D}" type="slidenum">
              <a:rPr lang="en-US" altLang="zh-TW"/>
              <a:pPr>
                <a:defRPr/>
              </a:pPr>
              <a:t>‹#›</a:t>
            </a:fld>
            <a:endParaRPr lang="en-US" altLang="zh-TW"/>
          </a:p>
        </p:txBody>
      </p:sp>
    </p:spTree>
    <p:extLst>
      <p:ext uri="{BB962C8B-B14F-4D97-AF65-F5344CB8AC3E}">
        <p14:creationId xmlns:p14="http://schemas.microsoft.com/office/powerpoint/2010/main" val="12172274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236A4981-A690-4B5A-BB9B-F917B0B4AE27}" type="slidenum">
              <a:rPr lang="en-US" altLang="zh-TW"/>
              <a:pPr>
                <a:defRPr/>
              </a:pPr>
              <a:t>‹#›</a:t>
            </a:fld>
            <a:endParaRPr lang="en-US" altLang="zh-TW"/>
          </a:p>
        </p:txBody>
      </p:sp>
    </p:spTree>
    <p:extLst>
      <p:ext uri="{BB962C8B-B14F-4D97-AF65-F5344CB8AC3E}">
        <p14:creationId xmlns:p14="http://schemas.microsoft.com/office/powerpoint/2010/main" val="39423904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53B75616-7DD1-40E3-9033-FD588D65BFEA}" type="slidenum">
              <a:rPr lang="en-US" altLang="zh-TW"/>
              <a:pPr>
                <a:defRPr/>
              </a:pPr>
              <a:t>‹#›</a:t>
            </a:fld>
            <a:endParaRPr lang="en-US" altLang="zh-TW"/>
          </a:p>
        </p:txBody>
      </p:sp>
    </p:spTree>
    <p:extLst>
      <p:ext uri="{BB962C8B-B14F-4D97-AF65-F5344CB8AC3E}">
        <p14:creationId xmlns:p14="http://schemas.microsoft.com/office/powerpoint/2010/main" val="12458944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87CBD9D2-D769-4042-B431-9FB61997E7AE}" type="slidenum">
              <a:rPr lang="en-US" altLang="zh-TW"/>
              <a:pPr>
                <a:defRPr/>
              </a:pPr>
              <a:t>‹#›</a:t>
            </a:fld>
            <a:endParaRPr lang="en-US" altLang="zh-TW"/>
          </a:p>
        </p:txBody>
      </p:sp>
    </p:spTree>
    <p:extLst>
      <p:ext uri="{BB962C8B-B14F-4D97-AF65-F5344CB8AC3E}">
        <p14:creationId xmlns:p14="http://schemas.microsoft.com/office/powerpoint/2010/main" val="17922451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92B8AB14-ED73-4F41-90B8-7E2FC66951F7}" type="slidenum">
              <a:rPr lang="en-US" altLang="zh-TW"/>
              <a:pPr>
                <a:defRPr/>
              </a:pPr>
              <a:t>‹#›</a:t>
            </a:fld>
            <a:endParaRPr lang="en-US" altLang="zh-TW"/>
          </a:p>
        </p:txBody>
      </p:sp>
    </p:spTree>
    <p:extLst>
      <p:ext uri="{BB962C8B-B14F-4D97-AF65-F5344CB8AC3E}">
        <p14:creationId xmlns:p14="http://schemas.microsoft.com/office/powerpoint/2010/main" val="460512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4.jpe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1.jpe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theme" Target="../theme/theme13.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image" Target="../media/image1.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theme" Target="../theme/theme14.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image" Target="../media/image1.jpe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theme" Target="../theme/theme1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image" Target="../media/image1.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theme" Target="../theme/theme16.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image" Target="../media/image1.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theme" Target="../theme/theme17.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image" Target="../media/image1.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theme" Target="../theme/theme18.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vmlDrawing" Target="../drawings/vmlDrawing1.v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image" Target="../media/image2.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oleObject" Target="../embeddings/oleObject1.bin"/><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vmlDrawing" Target="../drawings/vmlDrawing2.v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6" Type="http://schemas.openxmlformats.org/officeDocument/2006/relationships/image" Target="../media/image2.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oleObject" Target="../embeddings/oleObject2.bin"/><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5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i="0" baseline="0">
                <a:solidFill>
                  <a:schemeClr val="tx1"/>
                </a:solidFill>
                <a:latin typeface="+mn-lt"/>
                <a:ea typeface="新細明體" pitchFamily="18" charset="-120"/>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i="0" baseline="0">
                <a:solidFill>
                  <a:schemeClr val="tx1"/>
                </a:solidFill>
                <a:latin typeface="+mn-lt"/>
                <a:ea typeface="新細明體" pitchFamily="18" charset="-120"/>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i="0" baseline="0">
                <a:solidFill>
                  <a:schemeClr val="tx1"/>
                </a:solidFill>
                <a:latin typeface="+mn-lt"/>
                <a:ea typeface="新細明體" pitchFamily="18" charset="-120"/>
              </a:defRPr>
            </a:lvl1pPr>
          </a:lstStyle>
          <a:p>
            <a:pPr>
              <a:defRPr/>
            </a:pPr>
            <a:fld id="{F32820A9-0CEF-4495-9F96-41001D1C699C}"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921" r:id="rId1"/>
    <p:sldLayoutId id="2147483920" r:id="rId2"/>
    <p:sldLayoutId id="2147483919" r:id="rId3"/>
    <p:sldLayoutId id="2147483918" r:id="rId4"/>
    <p:sldLayoutId id="2147483917" r:id="rId5"/>
    <p:sldLayoutId id="2147483916" r:id="rId6"/>
    <p:sldLayoutId id="2147483915" r:id="rId7"/>
    <p:sldLayoutId id="2147483914" r:id="rId8"/>
    <p:sldLayoutId id="2147483913" r:id="rId9"/>
    <p:sldLayoutId id="2147483912" r:id="rId10"/>
    <p:sldLayoutId id="2147483911" r:id="rId11"/>
    <p:sldLayoutId id="2147483910" r:id="rId12"/>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i="0" baseline="0" smtClean="0">
                <a:solidFill>
                  <a:srgbClr val="000000"/>
                </a:solidFill>
                <a:latin typeface="Arial" charset="0"/>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i="0" baseline="0" smtClean="0">
                <a:solidFill>
                  <a:srgbClr val="000000"/>
                </a:solidFill>
                <a:latin typeface="Arial" charset="0"/>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i="0" baseline="0" smtClean="0">
                <a:solidFill>
                  <a:srgbClr val="000000"/>
                </a:solidFill>
                <a:latin typeface="Arial" charset="0"/>
              </a:defRPr>
            </a:lvl1pPr>
          </a:lstStyle>
          <a:p>
            <a:pPr>
              <a:defRPr/>
            </a:pPr>
            <a:fld id="{629E237B-4078-4B02-AD92-887C1874D6BD}"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sz="1800" i="0" baseline="0">
              <a:solidFill>
                <a:srgbClr val="FFFFFF"/>
              </a:solidFill>
              <a:latin typeface="Trebuchet MS" pitchFamily="34" charset="0"/>
              <a:ea typeface="Geneva" pitchFamily="-40" charset="-128"/>
            </a:endParaRPr>
          </a:p>
        </p:txBody>
      </p:sp>
      <p:sp>
        <p:nvSpPr>
          <p:cNvPr id="14341" name="Title Placeholder 2"/>
          <p:cNvSpPr>
            <a:spLocks noGrp="1"/>
          </p:cNvSpPr>
          <p:nvPr>
            <p:ph type="title"/>
          </p:nvPr>
        </p:nvSpPr>
        <p:spPr bwMode="auto">
          <a:xfrm>
            <a:off x="457200" y="320675"/>
            <a:ext cx="723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0" rIns="45720" bIns="0" numCol="1" anchor="b" anchorCtr="0" compatLnSpc="1">
            <a:prstTxWarp prst="textNoShape">
              <a:avLst/>
            </a:prstTxWarp>
          </a:bodyPr>
          <a:lstStyle/>
          <a:p>
            <a:pPr lvl="0"/>
            <a:r>
              <a:rPr lang="en-US" altLang="zh-TW" smtClean="0"/>
              <a:t>Click to edit Master title style</a:t>
            </a:r>
          </a:p>
        </p:txBody>
      </p:sp>
      <p:sp>
        <p:nvSpPr>
          <p:cNvPr id="14342" name="Text Placeholder 30"/>
          <p:cNvSpPr>
            <a:spLocks noGrp="1"/>
          </p:cNvSpPr>
          <p:nvPr>
            <p:ph type="body" idx="1"/>
          </p:nvPr>
        </p:nvSpPr>
        <p:spPr bwMode="auto">
          <a:xfrm>
            <a:off x="457200" y="1609725"/>
            <a:ext cx="7239000" cy="484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27" name="Date Placeholder 26"/>
          <p:cNvSpPr>
            <a:spLocks noGrp="1"/>
          </p:cNvSpPr>
          <p:nvPr>
            <p:ph type="dt" sz="half" idx="2"/>
          </p:nvPr>
        </p:nvSpPr>
        <p:spPr>
          <a:xfrm>
            <a:off x="4246563" y="6557963"/>
            <a:ext cx="2001837" cy="227012"/>
          </a:xfrm>
          <a:prstGeom prst="rect">
            <a:avLst/>
          </a:prstGeom>
        </p:spPr>
        <p:txBody>
          <a:bodyPr vert="horz" wrap="square" lIns="91440" tIns="0" rIns="91440" bIns="0" numCol="1" anchor="b" anchorCtr="0" compatLnSpc="1">
            <a:prstTxWarp prst="textNoShape">
              <a:avLst/>
            </a:prstTxWarp>
          </a:bodyPr>
          <a:lstStyle>
            <a:lvl1pPr>
              <a:defRPr kumimoji="0" sz="1000" i="0" baseline="0" smtClean="0">
                <a:solidFill>
                  <a:srgbClr val="B13F9A"/>
                </a:solidFill>
                <a:latin typeface="Trebuchet MS" pitchFamily="34" charset="0"/>
                <a:ea typeface="Geneva" pitchFamily="-40" charset="-128"/>
              </a:defRPr>
            </a:lvl1pPr>
          </a:lstStyle>
          <a:p>
            <a:pPr>
              <a:defRPr/>
            </a:pPr>
            <a:endParaRPr lang="en-US" altLang="zh-TW"/>
          </a:p>
        </p:txBody>
      </p:sp>
      <p:sp>
        <p:nvSpPr>
          <p:cNvPr id="4" name="Footer Placeholder 3"/>
          <p:cNvSpPr>
            <a:spLocks noGrp="1"/>
          </p:cNvSpPr>
          <p:nvPr>
            <p:ph type="ftr" sz="quarter" idx="3"/>
          </p:nvPr>
        </p:nvSpPr>
        <p:spPr>
          <a:xfrm>
            <a:off x="457200" y="6557963"/>
            <a:ext cx="3657600" cy="228600"/>
          </a:xfrm>
          <a:prstGeom prst="rect">
            <a:avLst/>
          </a:prstGeom>
        </p:spPr>
        <p:txBody>
          <a:bodyPr vert="horz" wrap="square" lIns="91440" tIns="0" rIns="91440" bIns="0" numCol="1" anchor="b" anchorCtr="0" compatLnSpc="1">
            <a:prstTxWarp prst="textNoShape">
              <a:avLst/>
            </a:prstTxWarp>
          </a:bodyPr>
          <a:lstStyle>
            <a:lvl1pPr algn="r">
              <a:defRPr kumimoji="0" sz="1000" i="0" baseline="0" smtClean="0">
                <a:solidFill>
                  <a:srgbClr val="B13F9A"/>
                </a:solidFill>
                <a:latin typeface="Trebuchet MS" pitchFamily="34" charset="0"/>
                <a:ea typeface="Geneva" pitchFamily="-40" charset="-128"/>
              </a:defRPr>
            </a:lvl1pPr>
          </a:lstStyle>
          <a:p>
            <a:pPr>
              <a:defRPr/>
            </a:pPr>
            <a:endParaRPr lang="en-US"/>
          </a:p>
        </p:txBody>
      </p:sp>
      <p:sp>
        <p:nvSpPr>
          <p:cNvPr id="16" name="Slide Number Placeholder 15"/>
          <p:cNvSpPr>
            <a:spLocks noGrp="1"/>
          </p:cNvSpPr>
          <p:nvPr>
            <p:ph type="sldNum" sz="quarter" idx="4"/>
          </p:nvPr>
        </p:nvSpPr>
        <p:spPr>
          <a:xfrm>
            <a:off x="6251575" y="6556375"/>
            <a:ext cx="588963" cy="228600"/>
          </a:xfrm>
          <a:prstGeom prst="rect">
            <a:avLst/>
          </a:prstGeom>
        </p:spPr>
        <p:txBody>
          <a:bodyPr vert="horz" wrap="square" lIns="0" tIns="0" rIns="0" bIns="0" numCol="1" anchor="b" anchorCtr="0" compatLnSpc="1">
            <a:prstTxWarp prst="textNoShape">
              <a:avLst/>
            </a:prstTxWarp>
          </a:bodyPr>
          <a:lstStyle>
            <a:lvl1pPr algn="r">
              <a:defRPr kumimoji="0" sz="1100" i="0" baseline="0" smtClean="0">
                <a:solidFill>
                  <a:srgbClr val="B13F9A"/>
                </a:solidFill>
                <a:latin typeface="Trebuchet MS" pitchFamily="34" charset="0"/>
                <a:ea typeface="Geneva" pitchFamily="-40" charset="-128"/>
              </a:defRPr>
            </a:lvl1pPr>
          </a:lstStyle>
          <a:p>
            <a:pPr>
              <a:defRPr/>
            </a:pPr>
            <a:fld id="{580CD68A-8FAC-4A09-BA7E-3D86C3E9E935}"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Lst>
  <p:transition>
    <p:wheel spokes="1"/>
  </p:transition>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Geneva" pitchFamily="-40" charset="-128"/>
          <a:ea typeface="新細明體" pitchFamily="18" charset="-120"/>
        </a:defRPr>
      </a:lvl2pPr>
      <a:lvl3pPr algn="ctr" rtl="0" eaLnBrk="0" fontAlgn="base" hangingPunct="0">
        <a:spcBef>
          <a:spcPct val="0"/>
        </a:spcBef>
        <a:spcAft>
          <a:spcPct val="0"/>
        </a:spcAft>
        <a:defRPr kumimoji="1" sz="4400">
          <a:solidFill>
            <a:schemeClr val="tx2"/>
          </a:solidFill>
          <a:latin typeface="Geneva" pitchFamily="-40" charset="-128"/>
          <a:ea typeface="新細明體" pitchFamily="18" charset="-120"/>
        </a:defRPr>
      </a:lvl3pPr>
      <a:lvl4pPr algn="ctr" rtl="0" eaLnBrk="0" fontAlgn="base" hangingPunct="0">
        <a:spcBef>
          <a:spcPct val="0"/>
        </a:spcBef>
        <a:spcAft>
          <a:spcPct val="0"/>
        </a:spcAft>
        <a:defRPr kumimoji="1" sz="4400">
          <a:solidFill>
            <a:schemeClr val="tx2"/>
          </a:solidFill>
          <a:latin typeface="Geneva" pitchFamily="-40" charset="-128"/>
          <a:ea typeface="新細明體" pitchFamily="18" charset="-120"/>
        </a:defRPr>
      </a:lvl4pPr>
      <a:lvl5pPr algn="ctr" rtl="0" eaLnBrk="0" fontAlgn="base" hangingPunct="0">
        <a:spcBef>
          <a:spcPct val="0"/>
        </a:spcBef>
        <a:spcAft>
          <a:spcPct val="0"/>
        </a:spcAft>
        <a:defRPr kumimoji="1" sz="4400">
          <a:solidFill>
            <a:schemeClr val="tx2"/>
          </a:solidFill>
          <a:latin typeface="Geneva" pitchFamily="-40" charset="-128"/>
          <a:ea typeface="新細明體" pitchFamily="18" charset="-120"/>
        </a:defRPr>
      </a:lvl5pPr>
      <a:lvl6pPr marL="457200" algn="ctr" rtl="0" fontAlgn="base">
        <a:spcBef>
          <a:spcPct val="0"/>
        </a:spcBef>
        <a:spcAft>
          <a:spcPct val="0"/>
        </a:spcAft>
        <a:defRPr kumimoji="1" sz="4400">
          <a:solidFill>
            <a:schemeClr val="tx2"/>
          </a:solidFill>
          <a:latin typeface="Geneva" pitchFamily="-40" charset="-128"/>
          <a:ea typeface="新細明體" pitchFamily="18" charset="-120"/>
        </a:defRPr>
      </a:lvl6pPr>
      <a:lvl7pPr marL="914400" algn="ctr" rtl="0" fontAlgn="base">
        <a:spcBef>
          <a:spcPct val="0"/>
        </a:spcBef>
        <a:spcAft>
          <a:spcPct val="0"/>
        </a:spcAft>
        <a:defRPr kumimoji="1" sz="4400">
          <a:solidFill>
            <a:schemeClr val="tx2"/>
          </a:solidFill>
          <a:latin typeface="Geneva" pitchFamily="-40" charset="-128"/>
          <a:ea typeface="新細明體" pitchFamily="18" charset="-120"/>
        </a:defRPr>
      </a:lvl7pPr>
      <a:lvl8pPr marL="1371600" algn="ctr" rtl="0" fontAlgn="base">
        <a:spcBef>
          <a:spcPct val="0"/>
        </a:spcBef>
        <a:spcAft>
          <a:spcPct val="0"/>
        </a:spcAft>
        <a:defRPr kumimoji="1" sz="4400">
          <a:solidFill>
            <a:schemeClr val="tx2"/>
          </a:solidFill>
          <a:latin typeface="Geneva" pitchFamily="-40" charset="-128"/>
          <a:ea typeface="新細明體" pitchFamily="18" charset="-120"/>
        </a:defRPr>
      </a:lvl8pPr>
      <a:lvl9pPr marL="1828800" algn="ctr" rtl="0" fontAlgn="base">
        <a:spcBef>
          <a:spcPct val="0"/>
        </a:spcBef>
        <a:spcAft>
          <a:spcPct val="0"/>
        </a:spcAft>
        <a:defRPr kumimoji="1" sz="4400">
          <a:solidFill>
            <a:schemeClr val="tx2"/>
          </a:solidFill>
          <a:latin typeface="Geneva" pitchFamily="-40" charset="-128"/>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1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471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i="0" baseline="0">
                <a:solidFill>
                  <a:schemeClr val="tx1"/>
                </a:solidFill>
                <a:latin typeface="+mn-lt"/>
                <a:ea typeface="+mn-ea"/>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i="0" baseline="0">
                <a:solidFill>
                  <a:schemeClr val="tx1"/>
                </a:solidFill>
                <a:latin typeface="+mn-lt"/>
                <a:ea typeface="+mn-ea"/>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i="0" baseline="0">
                <a:solidFill>
                  <a:schemeClr val="tx1"/>
                </a:solidFill>
                <a:latin typeface="+mn-lt"/>
                <a:ea typeface="+mn-ea"/>
              </a:defRPr>
            </a:lvl1pPr>
          </a:lstStyle>
          <a:p>
            <a:pPr>
              <a:defRPr/>
            </a:pPr>
            <a:fld id="{F674DC94-B68F-4FFD-B12B-882891465020}"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hf hdr="0" ftr="0" dt="0"/>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itchFamily="18" charset="0"/>
          <a:ea typeface="新細明體" pitchFamily="18" charset="-120"/>
        </a:defRPr>
      </a:lvl2pPr>
      <a:lvl3pPr algn="ctr" rtl="0" fontAlgn="base">
        <a:spcBef>
          <a:spcPct val="0"/>
        </a:spcBef>
        <a:spcAft>
          <a:spcPct val="0"/>
        </a:spcAft>
        <a:defRPr kumimoji="1" sz="4400">
          <a:solidFill>
            <a:schemeClr val="tx2"/>
          </a:solidFill>
          <a:latin typeface="Times New Roman" pitchFamily="18" charset="0"/>
          <a:ea typeface="新細明體" pitchFamily="18" charset="-120"/>
        </a:defRPr>
      </a:lvl3pPr>
      <a:lvl4pPr algn="ctr" rtl="0" fontAlgn="base">
        <a:spcBef>
          <a:spcPct val="0"/>
        </a:spcBef>
        <a:spcAft>
          <a:spcPct val="0"/>
        </a:spcAft>
        <a:defRPr kumimoji="1" sz="4400">
          <a:solidFill>
            <a:schemeClr val="tx2"/>
          </a:solidFill>
          <a:latin typeface="Times New Roman" pitchFamily="18" charset="0"/>
          <a:ea typeface="新細明體" pitchFamily="18" charset="-120"/>
        </a:defRPr>
      </a:lvl4pPr>
      <a:lvl5pPr algn="ctr" rtl="0" fontAlgn="base">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i="0" baseline="0">
                <a:solidFill>
                  <a:schemeClr val="tx1"/>
                </a:solidFill>
                <a:latin typeface="+mn-lt"/>
                <a:ea typeface="新細明體" pitchFamily="18" charset="-120"/>
              </a:defRPr>
            </a:lvl1pPr>
          </a:lstStyle>
          <a:p>
            <a:pPr>
              <a:defRPr/>
            </a:pPr>
            <a:endParaRPr lang="en-US" altLang="zh-TW">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i="0" baseline="0">
                <a:solidFill>
                  <a:schemeClr val="tx1"/>
                </a:solidFill>
                <a:latin typeface="+mn-lt"/>
                <a:ea typeface="新細明體" pitchFamily="18" charset="-120"/>
              </a:defRPr>
            </a:lvl1pPr>
          </a:lstStyle>
          <a:p>
            <a:pPr>
              <a:defRPr/>
            </a:pPr>
            <a:endParaRPr lang="en-US" altLang="zh-TW">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i="0" baseline="0">
                <a:solidFill>
                  <a:schemeClr val="tx1"/>
                </a:solidFill>
                <a:latin typeface="+mn-lt"/>
                <a:ea typeface="新細明體" pitchFamily="18" charset="-120"/>
              </a:defRPr>
            </a:lvl1pPr>
          </a:lstStyle>
          <a:p>
            <a:pPr>
              <a:defRPr/>
            </a:pPr>
            <a:fld id="{D99154DD-DC37-406D-AF58-45CE9FE5241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356270554"/>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 id="2147484055" r:id="rId12"/>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5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i="0" baseline="0">
                <a:solidFill>
                  <a:schemeClr val="tx1"/>
                </a:solidFill>
                <a:latin typeface="+mn-lt"/>
                <a:ea typeface="新細明體" pitchFamily="18" charset="-120"/>
              </a:defRPr>
            </a:lvl1pPr>
          </a:lstStyle>
          <a:p>
            <a:pPr>
              <a:defRPr/>
            </a:pPr>
            <a:endParaRPr lang="en-US" altLang="zh-TW">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i="0" baseline="0">
                <a:solidFill>
                  <a:schemeClr val="tx1"/>
                </a:solidFill>
                <a:latin typeface="+mn-lt"/>
                <a:ea typeface="新細明體" pitchFamily="18" charset="-120"/>
              </a:defRPr>
            </a:lvl1pPr>
          </a:lstStyle>
          <a:p>
            <a:pPr>
              <a:defRPr/>
            </a:pPr>
            <a:endParaRPr lang="en-US" altLang="zh-TW">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i="0" baseline="0">
                <a:solidFill>
                  <a:schemeClr val="tx1"/>
                </a:solidFill>
                <a:latin typeface="+mn-lt"/>
                <a:ea typeface="新細明體" pitchFamily="18" charset="-120"/>
              </a:defRPr>
            </a:lvl1pPr>
          </a:lstStyle>
          <a:p>
            <a:pPr>
              <a:defRPr/>
            </a:pPr>
            <a:fld id="{F32820A9-0CEF-4495-9F96-41001D1C699C}"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943150451"/>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 id="2147484068" r:id="rId12"/>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5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i="0" baseline="0">
                <a:solidFill>
                  <a:schemeClr val="tx1"/>
                </a:solidFill>
                <a:latin typeface="+mn-lt"/>
                <a:ea typeface="新細明體" pitchFamily="18" charset="-120"/>
              </a:defRPr>
            </a:lvl1pPr>
          </a:lstStyle>
          <a:p>
            <a:pPr>
              <a:defRPr/>
            </a:pPr>
            <a:endParaRPr lang="en-US" altLang="zh-TW">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i="0" baseline="0">
                <a:solidFill>
                  <a:schemeClr val="tx1"/>
                </a:solidFill>
                <a:latin typeface="+mn-lt"/>
                <a:ea typeface="新細明體" pitchFamily="18" charset="-120"/>
              </a:defRPr>
            </a:lvl1pPr>
          </a:lstStyle>
          <a:p>
            <a:pPr>
              <a:defRPr/>
            </a:pPr>
            <a:endParaRPr lang="en-US" altLang="zh-TW">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i="0" baseline="0">
                <a:solidFill>
                  <a:schemeClr val="tx1"/>
                </a:solidFill>
                <a:latin typeface="+mn-lt"/>
                <a:ea typeface="新細明體" pitchFamily="18" charset="-120"/>
              </a:defRPr>
            </a:lvl1pPr>
          </a:lstStyle>
          <a:p>
            <a:pPr>
              <a:defRPr/>
            </a:pPr>
            <a:fld id="{F32820A9-0CEF-4495-9F96-41001D1C699C}"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846064283"/>
      </p:ext>
    </p:extLst>
  </p:cSld>
  <p:clrMap bg1="lt1" tx1="dk1" bg2="lt2" tx2="dk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 id="2147484081" r:id="rId12"/>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5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i="0" baseline="0">
                <a:solidFill>
                  <a:schemeClr val="tx1"/>
                </a:solidFill>
                <a:latin typeface="+mn-lt"/>
                <a:ea typeface="新細明體" pitchFamily="18" charset="-120"/>
              </a:defRPr>
            </a:lvl1pPr>
          </a:lstStyle>
          <a:p>
            <a:pPr>
              <a:defRPr/>
            </a:pPr>
            <a:endParaRPr lang="en-US" altLang="zh-TW">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i="0" baseline="0">
                <a:solidFill>
                  <a:schemeClr val="tx1"/>
                </a:solidFill>
                <a:latin typeface="+mn-lt"/>
                <a:ea typeface="新細明體" pitchFamily="18" charset="-120"/>
              </a:defRPr>
            </a:lvl1pPr>
          </a:lstStyle>
          <a:p>
            <a:pPr>
              <a:defRPr/>
            </a:pPr>
            <a:endParaRPr lang="en-US" altLang="zh-TW">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i="0" baseline="0">
                <a:solidFill>
                  <a:schemeClr val="tx1"/>
                </a:solidFill>
                <a:latin typeface="+mn-lt"/>
                <a:ea typeface="新細明體" pitchFamily="18" charset="-120"/>
              </a:defRPr>
            </a:lvl1pPr>
          </a:lstStyle>
          <a:p>
            <a:pPr>
              <a:defRPr/>
            </a:pPr>
            <a:fld id="{F32820A9-0CEF-4495-9F96-41001D1C699C}"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672430893"/>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 id="2147484107" r:id="rId12"/>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5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i="0" baseline="0">
                <a:solidFill>
                  <a:schemeClr val="tx1"/>
                </a:solidFill>
                <a:latin typeface="+mn-lt"/>
                <a:ea typeface="新細明體" pitchFamily="18" charset="-120"/>
              </a:defRPr>
            </a:lvl1pPr>
          </a:lstStyle>
          <a:p>
            <a:pPr>
              <a:defRPr/>
            </a:pPr>
            <a:endParaRPr lang="en-US" altLang="zh-TW">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i="0" baseline="0">
                <a:solidFill>
                  <a:schemeClr val="tx1"/>
                </a:solidFill>
                <a:latin typeface="+mn-lt"/>
                <a:ea typeface="新細明體" pitchFamily="18" charset="-120"/>
              </a:defRPr>
            </a:lvl1pPr>
          </a:lstStyle>
          <a:p>
            <a:pPr>
              <a:defRPr/>
            </a:pPr>
            <a:endParaRPr lang="en-US" altLang="zh-TW">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i="0" baseline="0">
                <a:solidFill>
                  <a:schemeClr val="tx1"/>
                </a:solidFill>
                <a:latin typeface="+mn-lt"/>
                <a:ea typeface="新細明體" pitchFamily="18" charset="-120"/>
              </a:defRPr>
            </a:lvl1pPr>
          </a:lstStyle>
          <a:p>
            <a:pPr>
              <a:defRPr/>
            </a:pPr>
            <a:fld id="{F32820A9-0CEF-4495-9F96-41001D1C699C}"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113792468"/>
      </p:ext>
    </p:extLst>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 id="2147484119" r:id="rId11"/>
    <p:sldLayoutId id="2147484120" r:id="rId12"/>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5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i="0" baseline="0">
                <a:solidFill>
                  <a:schemeClr val="tx1"/>
                </a:solidFill>
                <a:latin typeface="+mn-lt"/>
                <a:ea typeface="新細明體" pitchFamily="18" charset="-120"/>
              </a:defRPr>
            </a:lvl1pPr>
          </a:lstStyle>
          <a:p>
            <a:pPr>
              <a:defRPr/>
            </a:pPr>
            <a:endParaRPr lang="en-US" altLang="zh-TW">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i="0" baseline="0">
                <a:solidFill>
                  <a:schemeClr val="tx1"/>
                </a:solidFill>
                <a:latin typeface="+mn-lt"/>
                <a:ea typeface="新細明體" pitchFamily="18" charset="-120"/>
              </a:defRPr>
            </a:lvl1pPr>
          </a:lstStyle>
          <a:p>
            <a:pPr>
              <a:defRPr/>
            </a:pPr>
            <a:endParaRPr lang="en-US" altLang="zh-TW">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i="0" baseline="0">
                <a:solidFill>
                  <a:schemeClr val="tx1"/>
                </a:solidFill>
                <a:latin typeface="+mn-lt"/>
                <a:ea typeface="新細明體" pitchFamily="18" charset="-120"/>
              </a:defRPr>
            </a:lvl1pPr>
          </a:lstStyle>
          <a:p>
            <a:pPr>
              <a:defRPr/>
            </a:pPr>
            <a:fld id="{F32820A9-0CEF-4495-9F96-41001D1C699C}"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4152996671"/>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 id="2147484133" r:id="rId12"/>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a:defRPr/>
            </a:pPr>
            <a:endParaRPr lang="en-US" sz="2400" i="0" baseline="0">
              <a:solidFill>
                <a:schemeClr val="tx1"/>
              </a:solidFill>
              <a:latin typeface="Tahoma" pitchFamily="34" charset="0"/>
              <a:ea typeface="新細明體" charset="-120"/>
            </a:endParaRPr>
          </a:p>
        </p:txBody>
      </p:sp>
      <p:sp>
        <p:nvSpPr>
          <p:cNvPr id="2662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lang="en-US" sz="2400" i="0" baseline="0">
              <a:solidFill>
                <a:schemeClr val="tx1"/>
              </a:solidFill>
              <a:latin typeface="Tahoma" pitchFamily="34" charset="0"/>
              <a:ea typeface="新細明體" charset="-120"/>
            </a:endParaRPr>
          </a:p>
        </p:txBody>
      </p:sp>
      <p:sp>
        <p:nvSpPr>
          <p:cNvPr id="26628"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a:defRPr/>
            </a:pPr>
            <a:endParaRPr lang="en-US" sz="2400" i="0" baseline="0">
              <a:solidFill>
                <a:schemeClr val="tx1"/>
              </a:solidFill>
              <a:latin typeface="Tahoma" pitchFamily="34" charset="0"/>
              <a:ea typeface="新細明體" charset="-120"/>
            </a:endParaRPr>
          </a:p>
        </p:txBody>
      </p:sp>
      <p:sp>
        <p:nvSpPr>
          <p:cNvPr id="2662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lang="en-US" sz="2400" i="0" baseline="0">
              <a:solidFill>
                <a:schemeClr val="tx1"/>
              </a:solidFill>
              <a:latin typeface="Tahoma" pitchFamily="34" charset="0"/>
              <a:ea typeface="新細明體" charset="-120"/>
            </a:endParaRPr>
          </a:p>
        </p:txBody>
      </p:sp>
      <p:sp>
        <p:nvSpPr>
          <p:cNvPr id="2663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lang="en-US" sz="2400" i="0" baseline="0">
              <a:solidFill>
                <a:schemeClr val="tx1"/>
              </a:solidFill>
              <a:latin typeface="Tahoma" pitchFamily="34" charset="0"/>
              <a:ea typeface="新細明體" charset="-120"/>
            </a:endParaRPr>
          </a:p>
        </p:txBody>
      </p:sp>
      <p:sp>
        <p:nvSpPr>
          <p:cNvPr id="26631"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a:defRPr/>
            </a:pPr>
            <a:endParaRPr lang="en-US" sz="2400" i="0" baseline="0">
              <a:solidFill>
                <a:schemeClr val="tx1"/>
              </a:solidFill>
              <a:latin typeface="Tahoma" pitchFamily="34" charset="0"/>
              <a:ea typeface="新細明體" charset="-120"/>
            </a:endParaRPr>
          </a:p>
        </p:txBody>
      </p:sp>
      <p:sp>
        <p:nvSpPr>
          <p:cNvPr id="2663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lang="en-US" sz="2400" i="0" baseline="0">
              <a:solidFill>
                <a:schemeClr val="tx1"/>
              </a:solidFill>
              <a:latin typeface="Tahoma" pitchFamily="34" charset="0"/>
              <a:ea typeface="新細明體" charset="-120"/>
            </a:endParaRPr>
          </a:p>
        </p:txBody>
      </p:sp>
      <p:sp>
        <p:nvSpPr>
          <p:cNvPr id="6153"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zh-TW" altLang="en-US" smtClean="0"/>
              <a:t>按一下以編輯母片標題樣式</a:t>
            </a:r>
          </a:p>
        </p:txBody>
      </p:sp>
      <p:sp>
        <p:nvSpPr>
          <p:cNvPr id="615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6635"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i="0" baseline="0">
                <a:solidFill>
                  <a:schemeClr val="tx1"/>
                </a:solidFill>
                <a:latin typeface="+mn-lt"/>
                <a:ea typeface="新細明體" pitchFamily="18" charset="-120"/>
              </a:defRPr>
            </a:lvl1pPr>
          </a:lstStyle>
          <a:p>
            <a:pPr>
              <a:defRPr/>
            </a:pPr>
            <a:endParaRPr lang="en-US" altLang="zh-TW"/>
          </a:p>
        </p:txBody>
      </p:sp>
      <p:sp>
        <p:nvSpPr>
          <p:cNvPr id="26636"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i="0" baseline="0">
                <a:solidFill>
                  <a:schemeClr val="tx1"/>
                </a:solidFill>
                <a:latin typeface="+mn-lt"/>
                <a:ea typeface="新細明體" pitchFamily="18" charset="-120"/>
              </a:defRPr>
            </a:lvl1pPr>
          </a:lstStyle>
          <a:p>
            <a:pPr>
              <a:defRPr/>
            </a:pPr>
            <a:endParaRPr lang="en-US" altLang="zh-TW"/>
          </a:p>
        </p:txBody>
      </p:sp>
      <p:sp>
        <p:nvSpPr>
          <p:cNvPr id="26637"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i="0" baseline="0">
                <a:solidFill>
                  <a:schemeClr val="tx1"/>
                </a:solidFill>
                <a:latin typeface="+mn-lt"/>
                <a:ea typeface="+mn-ea"/>
              </a:defRPr>
            </a:lvl1pPr>
          </a:lstStyle>
          <a:p>
            <a:pPr>
              <a:defRPr/>
            </a:pPr>
            <a:fld id="{6421CB63-3484-4056-A428-E7D4D3B52F23}"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932" r:id="rId1"/>
    <p:sldLayoutId id="2147483931" r:id="rId2"/>
    <p:sldLayoutId id="2147483930" r:id="rId3"/>
    <p:sldLayoutId id="2147483929" r:id="rId4"/>
    <p:sldLayoutId id="2147483928" r:id="rId5"/>
    <p:sldLayoutId id="2147483927" r:id="rId6"/>
    <p:sldLayoutId id="2147483926" r:id="rId7"/>
    <p:sldLayoutId id="2147483925" r:id="rId8"/>
    <p:sldLayoutId id="2147483924" r:id="rId9"/>
    <p:sldLayoutId id="2147483923" r:id="rId10"/>
    <p:sldLayoutId id="2147483922" r:id="rId11"/>
  </p:sldLayoutIdLst>
  <p:hf hdr="0" ftr="0" dt="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itchFamily="34" charset="0"/>
          <a:ea typeface="新細明體" pitchFamily="18" charset="-120"/>
        </a:defRPr>
      </a:lvl2pPr>
      <a:lvl3pPr algn="l" rtl="0" eaLnBrk="0" fontAlgn="base" hangingPunct="0">
        <a:spcBef>
          <a:spcPct val="0"/>
        </a:spcBef>
        <a:spcAft>
          <a:spcPct val="0"/>
        </a:spcAft>
        <a:defRPr kumimoji="1" sz="4400">
          <a:solidFill>
            <a:schemeClr val="tx2"/>
          </a:solidFill>
          <a:latin typeface="Tahoma" pitchFamily="34" charset="0"/>
          <a:ea typeface="新細明體" pitchFamily="18" charset="-120"/>
        </a:defRPr>
      </a:lvl3pPr>
      <a:lvl4pPr algn="l" rtl="0" eaLnBrk="0" fontAlgn="base" hangingPunct="0">
        <a:spcBef>
          <a:spcPct val="0"/>
        </a:spcBef>
        <a:spcAft>
          <a:spcPct val="0"/>
        </a:spcAft>
        <a:defRPr kumimoji="1" sz="4400">
          <a:solidFill>
            <a:schemeClr val="tx2"/>
          </a:solidFill>
          <a:latin typeface="Tahoma" pitchFamily="34" charset="0"/>
          <a:ea typeface="新細明體" pitchFamily="18" charset="-120"/>
        </a:defRPr>
      </a:lvl4pPr>
      <a:lvl5pPr algn="l" rtl="0" eaLnBrk="0" fontAlgn="base" hangingPunct="0">
        <a:spcBef>
          <a:spcPct val="0"/>
        </a:spcBef>
        <a:spcAft>
          <a:spcPct val="0"/>
        </a:spcAft>
        <a:defRPr kumimoji="1" sz="4400">
          <a:solidFill>
            <a:schemeClr val="tx2"/>
          </a:solidFill>
          <a:latin typeface="Tahoma" pitchFamily="34" charset="0"/>
          <a:ea typeface="新細明體" pitchFamily="18" charset="-120"/>
        </a:defRPr>
      </a:lvl5pPr>
      <a:lvl6pPr marL="457200" algn="l" rtl="0" eaLnBrk="0" fontAlgn="base" hangingPunct="0">
        <a:spcBef>
          <a:spcPct val="0"/>
        </a:spcBef>
        <a:spcAft>
          <a:spcPct val="0"/>
        </a:spcAft>
        <a:defRPr kumimoji="1" sz="4400">
          <a:solidFill>
            <a:schemeClr val="tx2"/>
          </a:solidFill>
          <a:latin typeface="Tahoma" pitchFamily="34" charset="0"/>
          <a:ea typeface="新細明體" pitchFamily="18" charset="-120"/>
        </a:defRPr>
      </a:lvl6pPr>
      <a:lvl7pPr marL="914400" algn="l" rtl="0" eaLnBrk="0" fontAlgn="base" hangingPunct="0">
        <a:spcBef>
          <a:spcPct val="0"/>
        </a:spcBef>
        <a:spcAft>
          <a:spcPct val="0"/>
        </a:spcAft>
        <a:defRPr kumimoji="1" sz="4400">
          <a:solidFill>
            <a:schemeClr val="tx2"/>
          </a:solidFill>
          <a:latin typeface="Tahoma" pitchFamily="34" charset="0"/>
          <a:ea typeface="新細明體" pitchFamily="18" charset="-120"/>
        </a:defRPr>
      </a:lvl7pPr>
      <a:lvl8pPr marL="1371600" algn="l" rtl="0" eaLnBrk="0" fontAlgn="base" hangingPunct="0">
        <a:spcBef>
          <a:spcPct val="0"/>
        </a:spcBef>
        <a:spcAft>
          <a:spcPct val="0"/>
        </a:spcAft>
        <a:defRPr kumimoji="1" sz="4400">
          <a:solidFill>
            <a:schemeClr val="tx2"/>
          </a:solidFill>
          <a:latin typeface="Tahoma" pitchFamily="34" charset="0"/>
          <a:ea typeface="新細明體" pitchFamily="18" charset="-120"/>
        </a:defRPr>
      </a:lvl8pPr>
      <a:lvl9pPr marL="1828800" algn="l" rtl="0" eaLnBrk="0" fontAlgn="base" hangingPunct="0">
        <a:spcBef>
          <a:spcPct val="0"/>
        </a:spcBef>
        <a:spcAft>
          <a:spcPct val="0"/>
        </a:spcAft>
        <a:defRPr kumimoji="1" sz="4400">
          <a:solidFill>
            <a:schemeClr val="tx2"/>
          </a:solidFill>
          <a:latin typeface="Tahoma" pitchFamily="34" charset="0"/>
          <a:ea typeface="新細明體" pitchFamily="18" charset="-12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5pPr>
      <a:lvl6pPr marL="2514600" indent="-228600" algn="l" rtl="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6pPr>
      <a:lvl7pPr marL="2971800" indent="-228600" algn="l" rtl="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7pPr>
      <a:lvl8pPr marL="3429000" indent="-228600" algn="l" rtl="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8pPr>
      <a:lvl9pPr marL="3886200" indent="-228600" algn="l" rtl="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8" name="Group 7"/>
          <p:cNvGrpSpPr>
            <a:grpSpLocks/>
          </p:cNvGrpSpPr>
          <p:nvPr userDrawn="1"/>
        </p:nvGrpSpPr>
        <p:grpSpPr bwMode="auto">
          <a:xfrm>
            <a:off x="-36513" y="908050"/>
            <a:ext cx="9261476" cy="5505450"/>
            <a:chOff x="-23" y="-28"/>
            <a:chExt cx="5834" cy="3468"/>
          </a:xfrm>
        </p:grpSpPr>
        <p:grpSp>
          <p:nvGrpSpPr>
            <p:cNvPr id="1032" name="Group 8"/>
            <p:cNvGrpSpPr>
              <a:grpSpLocks/>
            </p:cNvGrpSpPr>
            <p:nvPr/>
          </p:nvGrpSpPr>
          <p:grpSpPr bwMode="auto">
            <a:xfrm>
              <a:off x="-23" y="1706"/>
              <a:ext cx="5834" cy="1734"/>
              <a:chOff x="0" y="0"/>
              <a:chExt cx="5834" cy="1734"/>
            </a:xfrm>
          </p:grpSpPr>
          <p:pic>
            <p:nvPicPr>
              <p:cNvPr id="1037" name="Picture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956" cy="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27" y="0"/>
                <a:ext cx="1956" cy="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78" y="0"/>
                <a:ext cx="1956" cy="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33" name="Group 12"/>
            <p:cNvGrpSpPr>
              <a:grpSpLocks/>
            </p:cNvGrpSpPr>
            <p:nvPr/>
          </p:nvGrpSpPr>
          <p:grpSpPr bwMode="auto">
            <a:xfrm>
              <a:off x="-23" y="-28"/>
              <a:ext cx="5834" cy="1734"/>
              <a:chOff x="0" y="0"/>
              <a:chExt cx="5834" cy="1734"/>
            </a:xfrm>
          </p:grpSpPr>
          <p:pic>
            <p:nvPicPr>
              <p:cNvPr id="1034" name="Picture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956" cy="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27" y="0"/>
                <a:ext cx="1956" cy="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78" y="0"/>
                <a:ext cx="1956" cy="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aphicFrame>
        <p:nvGraphicFramePr>
          <p:cNvPr id="1026" name="Object 11"/>
          <p:cNvGraphicFramePr>
            <a:graphicFrameLocks noChangeAspect="1"/>
          </p:cNvGraphicFramePr>
          <p:nvPr userDrawn="1"/>
        </p:nvGraphicFramePr>
        <p:xfrm>
          <a:off x="8027988" y="260350"/>
          <a:ext cx="863600" cy="590550"/>
        </p:xfrm>
        <a:graphic>
          <a:graphicData uri="http://schemas.openxmlformats.org/presentationml/2006/ole">
            <mc:AlternateContent xmlns:mc="http://schemas.openxmlformats.org/markup-compatibility/2006">
              <mc:Choice xmlns:v="urn:schemas-microsoft-com:vml" Requires="v">
                <p:oleObj spid="_x0000_s1131" name="Photo Editor Photo" r:id="rId15" imgW="3010320" imgH="2057143" progId="">
                  <p:embed/>
                </p:oleObj>
              </mc:Choice>
              <mc:Fallback>
                <p:oleObj name="Photo Editor Photo" r:id="rId15" imgW="3010320" imgH="2057143" progId="">
                  <p:embed/>
                  <p:pic>
                    <p:nvPicPr>
                      <p:cNvPr id="0" name="Object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027988" y="260350"/>
                        <a:ext cx="863600" cy="590550"/>
                      </a:xfrm>
                      <a:prstGeom prst="rect">
                        <a:avLst/>
                      </a:prstGeom>
                      <a:noFill/>
                      <a:ln>
                        <a:noFill/>
                      </a:ln>
                      <a:extLst>
                        <a:ext uri="{909E8E84-426E-40DD-AFC4-6F175D3DCCD1}">
                          <a14:hiddenFill xmlns:a14="http://schemas.microsoft.com/office/drawing/2010/main">
                            <a:solidFill>
                              <a:srgbClr val="050C0D"/>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67" name="AutoShape 43"/>
          <p:cNvSpPr>
            <a:spLocks noChangeArrowheads="1"/>
          </p:cNvSpPr>
          <p:nvPr userDrawn="1"/>
        </p:nvSpPr>
        <p:spPr bwMode="auto">
          <a:xfrm>
            <a:off x="14288" y="6453188"/>
            <a:ext cx="381000" cy="404812"/>
          </a:xfrm>
          <a:prstGeom prst="rtTriangle">
            <a:avLst/>
          </a:prstGeom>
          <a:solidFill>
            <a:srgbClr val="F49100"/>
          </a:solidFill>
          <a:ln w="9525">
            <a:solidFill>
              <a:srgbClr val="FF9900"/>
            </a:solidFill>
            <a:miter lim="800000"/>
            <a:headEnd/>
            <a:tailEnd/>
          </a:ln>
          <a:effectLst/>
        </p:spPr>
        <p:txBody>
          <a:bodyPr wrap="none" anchor="ctr"/>
          <a:lstStyle/>
          <a:p>
            <a:pPr algn="ctr">
              <a:defRPr/>
            </a:pPr>
            <a:endParaRPr kumimoji="0" lang="en-US" sz="1800" i="0" baseline="0">
              <a:solidFill>
                <a:schemeClr val="tx1"/>
              </a:solidFill>
              <a:latin typeface="Brush Script MT" pitchFamily="66" charset="0"/>
              <a:ea typeface="+mn-ea"/>
            </a:endParaRPr>
          </a:p>
        </p:txBody>
      </p:sp>
      <p:sp>
        <p:nvSpPr>
          <p:cNvPr id="1066" name="Text Box 42"/>
          <p:cNvSpPr txBox="1">
            <a:spLocks noChangeArrowheads="1"/>
          </p:cNvSpPr>
          <p:nvPr userDrawn="1"/>
        </p:nvSpPr>
        <p:spPr bwMode="auto">
          <a:xfrm>
            <a:off x="280988" y="6453188"/>
            <a:ext cx="1482725" cy="366712"/>
          </a:xfrm>
          <a:prstGeom prst="rect">
            <a:avLst/>
          </a:prstGeom>
          <a:noFill/>
          <a:ln w="9525">
            <a:noFill/>
            <a:miter lim="800000"/>
            <a:headEnd/>
            <a:tailEnd/>
          </a:ln>
          <a:effectLst/>
        </p:spPr>
        <p:txBody>
          <a:bodyPr>
            <a:spAutoFit/>
          </a:bodyPr>
          <a:lstStyle/>
          <a:p>
            <a:pPr>
              <a:spcBef>
                <a:spcPct val="20000"/>
              </a:spcBef>
              <a:defRPr/>
            </a:pPr>
            <a:r>
              <a:rPr kumimoji="0" lang="en-US" sz="1800" b="1" i="0" baseline="0" dirty="0">
                <a:solidFill>
                  <a:srgbClr val="800000"/>
                </a:solidFill>
                <a:latin typeface="Arial" charset="0"/>
                <a:ea typeface="+mn-ea"/>
              </a:rPr>
              <a:t> </a:t>
            </a:r>
            <a:r>
              <a:rPr kumimoji="0" lang="en-US" sz="1400" b="1" i="0" baseline="0" dirty="0">
                <a:solidFill>
                  <a:srgbClr val="800000"/>
                </a:solidFill>
                <a:latin typeface="Arial" charset="0"/>
                <a:ea typeface="+mn-ea"/>
              </a:rPr>
              <a:t>DAR 2009</a:t>
            </a:r>
          </a:p>
        </p:txBody>
      </p:sp>
      <p:sp>
        <p:nvSpPr>
          <p:cNvPr id="2" name="Text Box 51"/>
          <p:cNvSpPr txBox="1">
            <a:spLocks noChangeArrowheads="1"/>
          </p:cNvSpPr>
          <p:nvPr userDrawn="1"/>
        </p:nvSpPr>
        <p:spPr bwMode="auto">
          <a:xfrm rot="10800000" flipH="1">
            <a:off x="34925" y="6035675"/>
            <a:ext cx="433388" cy="860425"/>
          </a:xfrm>
          <a:prstGeom prst="rect">
            <a:avLst/>
          </a:prstGeom>
          <a:noFill/>
          <a:ln w="9525">
            <a:noFill/>
            <a:miter lim="800000"/>
            <a:headEnd/>
            <a:tailEnd/>
          </a:ln>
          <a:effectLst/>
        </p:spPr>
        <p:txBody>
          <a:bodyPr>
            <a:spAutoFit/>
          </a:bodyPr>
          <a:lstStyle/>
          <a:p>
            <a:pPr>
              <a:lnSpc>
                <a:spcPct val="90000"/>
              </a:lnSpc>
              <a:spcBef>
                <a:spcPct val="20000"/>
              </a:spcBef>
              <a:defRPr/>
            </a:pPr>
            <a:r>
              <a:rPr kumimoji="0" lang="en-US" sz="2800" i="0" baseline="0">
                <a:solidFill>
                  <a:srgbClr val="800000"/>
                </a:solidFill>
                <a:latin typeface="Arial" charset="0"/>
                <a:ea typeface="+mn-ea"/>
              </a:rPr>
              <a:t>©</a:t>
            </a:r>
            <a:r>
              <a:rPr kumimoji="0" lang="en-US" sz="2800" b="1" i="0" baseline="0">
                <a:solidFill>
                  <a:srgbClr val="800000"/>
                </a:solidFill>
                <a:latin typeface="Arial" charset="0"/>
                <a:ea typeface="+mn-ea"/>
              </a:rPr>
              <a:t> </a:t>
            </a:r>
            <a:endParaRPr kumimoji="0" lang="en-US" sz="2000" b="1" i="0" baseline="0">
              <a:solidFill>
                <a:srgbClr val="800000"/>
              </a:solidFill>
              <a:latin typeface="Arial" charset="0"/>
              <a:ea typeface="+mn-ea"/>
            </a:endParaRPr>
          </a:p>
        </p:txBody>
      </p:sp>
    </p:spTree>
  </p:cSld>
  <p:clrMap bg1="lt1" tx1="dk1" bg2="lt2" tx2="dk2" accent1="accent1" accent2="accent2" accent3="accent3" accent4="accent4" accent5="accent5" accent6="accent6" hlink="hlink" folHlink="folHlink"/>
  <p:sldLayoutIdLst>
    <p:sldLayoutId id="2147483943" r:id="rId1"/>
    <p:sldLayoutId id="2147483942" r:id="rId2"/>
    <p:sldLayoutId id="2147483941" r:id="rId3"/>
    <p:sldLayoutId id="2147483940" r:id="rId4"/>
    <p:sldLayoutId id="2147483939" r:id="rId5"/>
    <p:sldLayoutId id="2147483938" r:id="rId6"/>
    <p:sldLayoutId id="2147483937" r:id="rId7"/>
    <p:sldLayoutId id="2147483936" r:id="rId8"/>
    <p:sldLayoutId id="2147483935" r:id="rId9"/>
    <p:sldLayoutId id="2147483934" r:id="rId10"/>
    <p:sldLayoutId id="2147483933" r:id="rId11"/>
  </p:sldLayoutIdLst>
  <p:timing>
    <p:tnLst>
      <p:par>
        <p:cTn id="1" dur="indefinite" restart="never" nodeType="tmRoot"/>
      </p:par>
    </p:tnLst>
  </p:timing>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cs typeface="Arial" charset="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cs typeface="Arial" charset="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cs typeface="Arial" charset="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cs typeface="Arial" charset="0"/>
        </a:defRPr>
      </a:lvl5pPr>
      <a:lvl6pPr marL="457200" algn="ctr" rtl="0" fontAlgn="base">
        <a:spcBef>
          <a:spcPct val="0"/>
        </a:spcBef>
        <a:spcAft>
          <a:spcPct val="0"/>
        </a:spcAft>
        <a:defRPr kumimoji="1" sz="4400">
          <a:solidFill>
            <a:schemeClr val="tx2"/>
          </a:solidFill>
          <a:latin typeface="Arial" charset="0"/>
          <a:ea typeface="新細明體" pitchFamily="18" charset="-120"/>
          <a:cs typeface="Arial" charset="0"/>
        </a:defRPr>
      </a:lvl6pPr>
      <a:lvl7pPr marL="914400" algn="ctr" rtl="0" fontAlgn="base">
        <a:spcBef>
          <a:spcPct val="0"/>
        </a:spcBef>
        <a:spcAft>
          <a:spcPct val="0"/>
        </a:spcAft>
        <a:defRPr kumimoji="1" sz="4400">
          <a:solidFill>
            <a:schemeClr val="tx2"/>
          </a:solidFill>
          <a:latin typeface="Arial" charset="0"/>
          <a:ea typeface="新細明體" pitchFamily="18" charset="-120"/>
          <a:cs typeface="Arial" charset="0"/>
        </a:defRPr>
      </a:lvl7pPr>
      <a:lvl8pPr marL="1371600" algn="ctr" rtl="0" fontAlgn="base">
        <a:spcBef>
          <a:spcPct val="0"/>
        </a:spcBef>
        <a:spcAft>
          <a:spcPct val="0"/>
        </a:spcAft>
        <a:defRPr kumimoji="1" sz="4400">
          <a:solidFill>
            <a:schemeClr val="tx2"/>
          </a:solidFill>
          <a:latin typeface="Arial" charset="0"/>
          <a:ea typeface="新細明體" pitchFamily="18" charset="-120"/>
          <a:cs typeface="Arial" charset="0"/>
        </a:defRPr>
      </a:lvl8pPr>
      <a:lvl9pPr marL="1828800" algn="ctr" rtl="0" fontAlgn="base">
        <a:spcBef>
          <a:spcPct val="0"/>
        </a:spcBef>
        <a:spcAft>
          <a:spcPct val="0"/>
        </a:spcAft>
        <a:defRPr kumimoji="1" sz="4400">
          <a:solidFill>
            <a:schemeClr val="tx2"/>
          </a:solidFill>
          <a:latin typeface="Arial" charset="0"/>
          <a:ea typeface="新細明體" pitchFamily="18" charset="-120"/>
          <a:cs typeface="Arial"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mn-cs"/>
        </a:defRPr>
      </a:lvl5pPr>
      <a:lvl6pPr marL="2514600" indent="-228600" algn="l" rtl="0" fontAlgn="base">
        <a:spcBef>
          <a:spcPct val="20000"/>
        </a:spcBef>
        <a:spcAft>
          <a:spcPct val="0"/>
        </a:spcAft>
        <a:buChar char="»"/>
        <a:defRPr kumimoji="1" sz="2000">
          <a:solidFill>
            <a:schemeClr val="tx1"/>
          </a:solidFill>
          <a:latin typeface="+mn-lt"/>
          <a:ea typeface="+mn-ea"/>
          <a:cs typeface="+mn-cs"/>
        </a:defRPr>
      </a:lvl6pPr>
      <a:lvl7pPr marL="2971800" indent="-228600" algn="l" rtl="0" fontAlgn="base">
        <a:spcBef>
          <a:spcPct val="20000"/>
        </a:spcBef>
        <a:spcAft>
          <a:spcPct val="0"/>
        </a:spcAft>
        <a:buChar char="»"/>
        <a:defRPr kumimoji="1" sz="2000">
          <a:solidFill>
            <a:schemeClr val="tx1"/>
          </a:solidFill>
          <a:latin typeface="+mn-lt"/>
          <a:ea typeface="+mn-ea"/>
          <a:cs typeface="+mn-cs"/>
        </a:defRPr>
      </a:lvl7pPr>
      <a:lvl8pPr marL="3429000" indent="-228600" algn="l" rtl="0" fontAlgn="base">
        <a:spcBef>
          <a:spcPct val="20000"/>
        </a:spcBef>
        <a:spcAft>
          <a:spcPct val="0"/>
        </a:spcAft>
        <a:buChar char="»"/>
        <a:defRPr kumimoji="1" sz="2000">
          <a:solidFill>
            <a:schemeClr val="tx1"/>
          </a:solidFill>
          <a:latin typeface="+mn-lt"/>
          <a:ea typeface="+mn-ea"/>
          <a:cs typeface="+mn-cs"/>
        </a:defRPr>
      </a:lvl8pPr>
      <a:lvl9pPr marL="3886200" indent="-228600" algn="l" rtl="0" fontAlgn="base">
        <a:spcBef>
          <a:spcPct val="20000"/>
        </a:spcBef>
        <a:spcAft>
          <a:spcPct val="0"/>
        </a:spcAft>
        <a:buChar char="»"/>
        <a:defRPr kumimoji="1" sz="20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ounded Rectangle 13"/>
          <p:cNvSpPr/>
          <p:nvPr/>
        </p:nvSpPr>
        <p:spPr>
          <a:xfrm>
            <a:off x="228600" y="228600"/>
            <a:ext cx="8696325"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800" i="0" baseline="0">
              <a:solidFill>
                <a:srgbClr val="FFFFFF"/>
              </a:solidFill>
            </a:endParaRPr>
          </a:p>
        </p:txBody>
      </p:sp>
      <p:grpSp>
        <p:nvGrpSpPr>
          <p:cNvPr id="7171" name="Group 15"/>
          <p:cNvGrpSpPr>
            <a:grpSpLocks noChangeAspect="1"/>
          </p:cNvGrpSpPr>
          <p:nvPr/>
        </p:nvGrpSpPr>
        <p:grpSpPr bwMode="auto">
          <a:xfrm>
            <a:off x="211138" y="1679575"/>
            <a:ext cx="8723312" cy="1330325"/>
            <a:chOff x="-3905251" y="4294188"/>
            <a:chExt cx="13027839" cy="1892300"/>
          </a:xfrm>
        </p:grpSpPr>
        <p:sp>
          <p:nvSpPr>
            <p:cNvPr id="17" name="Freeform 14"/>
            <p:cNvSpPr>
              <a:spLocks/>
            </p:cNvSpPr>
            <p:nvPr/>
          </p:nvSpPr>
          <p:spPr bwMode="hidden">
            <a:xfrm>
              <a:off x="4810006" y="4499677"/>
              <a:ext cx="4295986" cy="1016152"/>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a:lstStyle/>
            <a:p>
              <a:pPr fontAlgn="auto">
                <a:spcBef>
                  <a:spcPts val="0"/>
                </a:spcBef>
                <a:spcAft>
                  <a:spcPts val="0"/>
                </a:spcAft>
                <a:defRPr/>
              </a:pPr>
              <a:endParaRPr kumimoji="0" lang="en-US" sz="1800" i="0" baseline="0">
                <a:solidFill>
                  <a:schemeClr val="tx1"/>
                </a:solidFill>
                <a:latin typeface="+mn-lt"/>
                <a:ea typeface="+mn-ea"/>
              </a:endParaRPr>
            </a:p>
          </p:txBody>
        </p:sp>
        <p:sp>
          <p:nvSpPr>
            <p:cNvPr id="18" name="Freeform 18"/>
            <p:cNvSpPr>
              <a:spLocks/>
            </p:cNvSpPr>
            <p:nvPr/>
          </p:nvSpPr>
          <p:spPr bwMode="hidden">
            <a:xfrm>
              <a:off x="-308667" y="4319028"/>
              <a:ext cx="8279020" cy="1208091"/>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a:lstStyle/>
            <a:p>
              <a:pPr fontAlgn="auto">
                <a:spcBef>
                  <a:spcPts val="0"/>
                </a:spcBef>
                <a:spcAft>
                  <a:spcPts val="0"/>
                </a:spcAft>
                <a:defRPr/>
              </a:pPr>
              <a:endParaRPr kumimoji="0" lang="en-US" sz="1800" i="0" baseline="0">
                <a:solidFill>
                  <a:schemeClr val="tx1"/>
                </a:solidFill>
                <a:latin typeface="+mn-lt"/>
                <a:ea typeface="+mn-ea"/>
              </a:endParaRPr>
            </a:p>
          </p:txBody>
        </p:sp>
        <p:sp>
          <p:nvSpPr>
            <p:cNvPr id="19" name="Freeform 22"/>
            <p:cNvSpPr>
              <a:spLocks/>
            </p:cNvSpPr>
            <p:nvPr/>
          </p:nvSpPr>
          <p:spPr bwMode="hidden">
            <a:xfrm>
              <a:off x="4286" y="4334834"/>
              <a:ext cx="8165219" cy="1101960"/>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pPr fontAlgn="auto">
                <a:spcBef>
                  <a:spcPts val="0"/>
                </a:spcBef>
                <a:spcAft>
                  <a:spcPts val="0"/>
                </a:spcAft>
                <a:defRPr/>
              </a:pPr>
              <a:endParaRPr kumimoji="0" lang="en-US" sz="1800" i="0" baseline="0">
                <a:solidFill>
                  <a:schemeClr val="tx1"/>
                </a:solidFill>
                <a:latin typeface="+mn-lt"/>
                <a:ea typeface="+mn-ea"/>
              </a:endParaRPr>
            </a:p>
          </p:txBody>
        </p:sp>
        <p:sp>
          <p:nvSpPr>
            <p:cNvPr id="20" name="Freeform 26"/>
            <p:cNvSpPr>
              <a:spLocks/>
            </p:cNvSpPr>
            <p:nvPr/>
          </p:nvSpPr>
          <p:spPr bwMode="hidden">
            <a:xfrm>
              <a:off x="4155651" y="4316769"/>
              <a:ext cx="4940859" cy="925827"/>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pPr fontAlgn="auto">
                <a:spcBef>
                  <a:spcPts val="0"/>
                </a:spcBef>
                <a:spcAft>
                  <a:spcPts val="0"/>
                </a:spcAft>
                <a:defRPr/>
              </a:pPr>
              <a:endParaRPr kumimoji="0" lang="en-US" sz="1800" i="0" baseline="0">
                <a:solidFill>
                  <a:schemeClr val="tx1"/>
                </a:solidFill>
                <a:latin typeface="+mn-lt"/>
                <a:ea typeface="+mn-ea"/>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a:lstStyle/>
            <a:p>
              <a:pPr fontAlgn="auto">
                <a:spcBef>
                  <a:spcPts val="0"/>
                </a:spcBef>
                <a:spcAft>
                  <a:spcPts val="0"/>
                </a:spcAft>
                <a:defRPr/>
              </a:pPr>
              <a:endParaRPr kumimoji="0" lang="en-US" sz="1800" i="0" baseline="0">
                <a:solidFill>
                  <a:schemeClr val="tx1"/>
                </a:solidFill>
                <a:latin typeface="+mn-lt"/>
                <a:ea typeface="+mn-ea"/>
              </a:endParaRPr>
            </a:p>
          </p:txBody>
        </p:sp>
      </p:grpSp>
      <p:sp>
        <p:nvSpPr>
          <p:cNvPr id="7172" name="Title Placeholder 1"/>
          <p:cNvSpPr>
            <a:spLocks noGrp="1"/>
          </p:cNvSpPr>
          <p:nvPr>
            <p:ph type="title"/>
          </p:nvPr>
        </p:nvSpPr>
        <p:spPr bwMode="auto">
          <a:xfrm>
            <a:off x="457200" y="338138"/>
            <a:ext cx="8229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4" name="Date Placeholder 3"/>
          <p:cNvSpPr>
            <a:spLocks noGrp="1"/>
          </p:cNvSpPr>
          <p:nvPr>
            <p:ph type="dt" sz="half" idx="2"/>
          </p:nvPr>
        </p:nvSpPr>
        <p:spPr>
          <a:xfrm>
            <a:off x="5164138" y="6249988"/>
            <a:ext cx="3786187" cy="365125"/>
          </a:xfrm>
          <a:prstGeom prst="rect">
            <a:avLst/>
          </a:prstGeom>
        </p:spPr>
        <p:txBody>
          <a:bodyPr vert="horz" wrap="square" lIns="91440" tIns="45720" rIns="91440" bIns="45720" numCol="1" anchor="ctr" anchorCtr="0" compatLnSpc="1">
            <a:prstTxWarp prst="textNoShape">
              <a:avLst/>
            </a:prstTxWarp>
          </a:bodyPr>
          <a:lstStyle>
            <a:lvl1pPr algn="r">
              <a:defRPr kumimoji="0" sz="1000" i="0" baseline="0">
                <a:solidFill>
                  <a:schemeClr val="tx2"/>
                </a:solidFill>
                <a:latin typeface="+mn-lt"/>
                <a:ea typeface="新細明體" pitchFamily="18" charset="-120"/>
              </a:defRPr>
            </a:lvl1pPr>
          </a:lstStyle>
          <a:p>
            <a:pPr>
              <a:defRPr/>
            </a:pPr>
            <a:endParaRPr lang="en-US" altLang="zh-TW"/>
          </a:p>
        </p:txBody>
      </p:sp>
      <p:sp>
        <p:nvSpPr>
          <p:cNvPr id="5" name="Footer Placeholder 4"/>
          <p:cNvSpPr>
            <a:spLocks noGrp="1"/>
          </p:cNvSpPr>
          <p:nvPr>
            <p:ph type="ftr" sz="quarter" idx="3"/>
          </p:nvPr>
        </p:nvSpPr>
        <p:spPr>
          <a:xfrm>
            <a:off x="193675" y="6249988"/>
            <a:ext cx="3786188" cy="365125"/>
          </a:xfrm>
          <a:prstGeom prst="rect">
            <a:avLst/>
          </a:prstGeom>
        </p:spPr>
        <p:txBody>
          <a:bodyPr vert="horz" wrap="square" lIns="91440" tIns="45720" rIns="91440" bIns="45720" numCol="1" anchor="ctr" anchorCtr="0" compatLnSpc="1">
            <a:prstTxWarp prst="textNoShape">
              <a:avLst/>
            </a:prstTxWarp>
          </a:bodyPr>
          <a:lstStyle>
            <a:lvl1pPr>
              <a:defRPr kumimoji="0" sz="1000" i="0" baseline="0">
                <a:solidFill>
                  <a:schemeClr val="tx2"/>
                </a:solidFill>
                <a:latin typeface="+mn-lt"/>
                <a:ea typeface="新細明體" pitchFamily="18" charset="-120"/>
              </a:defRPr>
            </a:lvl1pPr>
          </a:lstStyle>
          <a:p>
            <a:pPr>
              <a:defRPr/>
            </a:pPr>
            <a:endParaRPr lang="en-US"/>
          </a:p>
        </p:txBody>
      </p:sp>
      <p:sp>
        <p:nvSpPr>
          <p:cNvPr id="6" name="Slide Number Placeholder 5"/>
          <p:cNvSpPr>
            <a:spLocks noGrp="1"/>
          </p:cNvSpPr>
          <p:nvPr>
            <p:ph type="sldNum" sz="quarter" idx="4"/>
          </p:nvPr>
        </p:nvSpPr>
        <p:spPr>
          <a:xfrm>
            <a:off x="3990975" y="6249988"/>
            <a:ext cx="1162050" cy="365125"/>
          </a:xfrm>
          <a:prstGeom prst="rect">
            <a:avLst/>
          </a:prstGeom>
        </p:spPr>
        <p:txBody>
          <a:bodyPr vert="horz" wrap="square" lIns="91440" tIns="45720" rIns="91440" bIns="45720" numCol="1" anchor="ctr" anchorCtr="0" compatLnSpc="1">
            <a:prstTxWarp prst="textNoShape">
              <a:avLst/>
            </a:prstTxWarp>
          </a:bodyPr>
          <a:lstStyle>
            <a:lvl1pPr algn="ctr">
              <a:defRPr kumimoji="0" sz="1000" i="0" baseline="0">
                <a:solidFill>
                  <a:schemeClr val="tx2"/>
                </a:solidFill>
                <a:latin typeface="+mn-lt"/>
                <a:ea typeface="新細明體" pitchFamily="18" charset="-120"/>
              </a:defRPr>
            </a:lvl1pPr>
          </a:lstStyle>
          <a:p>
            <a:pPr>
              <a:defRPr/>
            </a:pPr>
            <a:fld id="{D1A90051-935E-419C-AD9C-F194F85A0EEF}" type="slidenum">
              <a:rPr lang="en-US" altLang="zh-TW"/>
              <a:pPr>
                <a:defRPr/>
              </a:pPr>
              <a:t>‹#›</a:t>
            </a:fld>
            <a:endParaRPr lang="en-US" altLang="zh-TW"/>
          </a:p>
        </p:txBody>
      </p:sp>
      <p:sp>
        <p:nvSpPr>
          <p:cNvPr id="7176" name="Text Placeholder 2"/>
          <p:cNvSpPr>
            <a:spLocks noGrp="1"/>
          </p:cNvSpPr>
          <p:nvPr>
            <p:ph type="body" idx="1"/>
          </p:nvPr>
        </p:nvSpPr>
        <p:spPr bwMode="auto">
          <a:xfrm>
            <a:off x="871538" y="2674938"/>
            <a:ext cx="7408862"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cSld>
  <p:clrMap bg1="lt1" tx1="dk1" bg2="lt2" tx2="dk2" accent1="accent1" accent2="accent2" accent3="accent3" accent4="accent4" accent5="accent5" accent6="accent6" hlink="hlink" folHlink="folHlink"/>
  <p:sldLayoutIdLst>
    <p:sldLayoutId id="2147483954" r:id="rId1"/>
    <p:sldLayoutId id="2147483953" r:id="rId2"/>
    <p:sldLayoutId id="2147483952" r:id="rId3"/>
    <p:sldLayoutId id="2147483951" r:id="rId4"/>
    <p:sldLayoutId id="2147483950" r:id="rId5"/>
    <p:sldLayoutId id="2147483949" r:id="rId6"/>
    <p:sldLayoutId id="2147483948" r:id="rId7"/>
    <p:sldLayoutId id="2147483947" r:id="rId8"/>
    <p:sldLayoutId id="2147483946" r:id="rId9"/>
    <p:sldLayoutId id="2147483945" r:id="rId10"/>
    <p:sldLayoutId id="2147483944" r:id="rId11"/>
  </p:sldLayoutIdLst>
  <p:hf hdr="0" ftr="0" dt="0"/>
  <p:txStyles>
    <p:titleStyle>
      <a:lvl1pPr algn="ctr" rtl="0" eaLnBrk="0" fontAlgn="base" hangingPunct="0">
        <a:spcBef>
          <a:spcPct val="0"/>
        </a:spcBef>
        <a:spcAft>
          <a:spcPct val="0"/>
        </a:spcAft>
        <a:defRPr kumimoji="1" sz="4400">
          <a:solidFill>
            <a:srgbClr val="FFFFFF"/>
          </a:solidFill>
          <a:latin typeface="+mj-lt"/>
          <a:ea typeface="+mj-ea"/>
          <a:cs typeface="+mj-cs"/>
        </a:defRPr>
      </a:lvl1pPr>
      <a:lvl2pPr algn="ctr" rtl="0" eaLnBrk="0" fontAlgn="base" hangingPunct="0">
        <a:spcBef>
          <a:spcPct val="0"/>
        </a:spcBef>
        <a:spcAft>
          <a:spcPct val="0"/>
        </a:spcAft>
        <a:defRPr kumimoji="1" sz="4400">
          <a:solidFill>
            <a:srgbClr val="FFFFFF"/>
          </a:solidFill>
          <a:latin typeface="Candara" pitchFamily="34" charset="0"/>
          <a:ea typeface="新細明體" pitchFamily="18" charset="-120"/>
        </a:defRPr>
      </a:lvl2pPr>
      <a:lvl3pPr algn="ctr" rtl="0" eaLnBrk="0" fontAlgn="base" hangingPunct="0">
        <a:spcBef>
          <a:spcPct val="0"/>
        </a:spcBef>
        <a:spcAft>
          <a:spcPct val="0"/>
        </a:spcAft>
        <a:defRPr kumimoji="1" sz="4400">
          <a:solidFill>
            <a:srgbClr val="FFFFFF"/>
          </a:solidFill>
          <a:latin typeface="Candara" pitchFamily="34" charset="0"/>
          <a:ea typeface="新細明體" pitchFamily="18" charset="-120"/>
        </a:defRPr>
      </a:lvl3pPr>
      <a:lvl4pPr algn="ctr" rtl="0" eaLnBrk="0" fontAlgn="base" hangingPunct="0">
        <a:spcBef>
          <a:spcPct val="0"/>
        </a:spcBef>
        <a:spcAft>
          <a:spcPct val="0"/>
        </a:spcAft>
        <a:defRPr kumimoji="1" sz="4400">
          <a:solidFill>
            <a:srgbClr val="FFFFFF"/>
          </a:solidFill>
          <a:latin typeface="Candara" pitchFamily="34" charset="0"/>
          <a:ea typeface="新細明體" pitchFamily="18" charset="-120"/>
        </a:defRPr>
      </a:lvl4pPr>
      <a:lvl5pPr algn="ctr" rtl="0" eaLnBrk="0" fontAlgn="base" hangingPunct="0">
        <a:spcBef>
          <a:spcPct val="0"/>
        </a:spcBef>
        <a:spcAft>
          <a:spcPct val="0"/>
        </a:spcAft>
        <a:defRPr kumimoji="1" sz="4400">
          <a:solidFill>
            <a:srgbClr val="FFFFFF"/>
          </a:solidFill>
          <a:latin typeface="Candara" pitchFamily="34" charset="0"/>
          <a:ea typeface="新細明體" pitchFamily="18" charset="-120"/>
        </a:defRPr>
      </a:lvl5pPr>
      <a:lvl6pPr marL="457200" algn="ctr" rtl="0" fontAlgn="base">
        <a:spcBef>
          <a:spcPct val="0"/>
        </a:spcBef>
        <a:spcAft>
          <a:spcPct val="0"/>
        </a:spcAft>
        <a:defRPr kumimoji="1" sz="4400">
          <a:solidFill>
            <a:srgbClr val="FFFFFF"/>
          </a:solidFill>
          <a:latin typeface="Candara" pitchFamily="34" charset="0"/>
          <a:ea typeface="新細明體" pitchFamily="18" charset="-120"/>
        </a:defRPr>
      </a:lvl6pPr>
      <a:lvl7pPr marL="914400" algn="ctr" rtl="0" fontAlgn="base">
        <a:spcBef>
          <a:spcPct val="0"/>
        </a:spcBef>
        <a:spcAft>
          <a:spcPct val="0"/>
        </a:spcAft>
        <a:defRPr kumimoji="1" sz="4400">
          <a:solidFill>
            <a:srgbClr val="FFFFFF"/>
          </a:solidFill>
          <a:latin typeface="Candara" pitchFamily="34" charset="0"/>
          <a:ea typeface="新細明體" pitchFamily="18" charset="-120"/>
        </a:defRPr>
      </a:lvl7pPr>
      <a:lvl8pPr marL="1371600" algn="ctr" rtl="0" fontAlgn="base">
        <a:spcBef>
          <a:spcPct val="0"/>
        </a:spcBef>
        <a:spcAft>
          <a:spcPct val="0"/>
        </a:spcAft>
        <a:defRPr kumimoji="1" sz="4400">
          <a:solidFill>
            <a:srgbClr val="FFFFFF"/>
          </a:solidFill>
          <a:latin typeface="Candara" pitchFamily="34" charset="0"/>
          <a:ea typeface="新細明體" pitchFamily="18" charset="-120"/>
        </a:defRPr>
      </a:lvl8pPr>
      <a:lvl9pPr marL="1828800" algn="ctr" rtl="0" fontAlgn="base">
        <a:spcBef>
          <a:spcPct val="0"/>
        </a:spcBef>
        <a:spcAft>
          <a:spcPct val="0"/>
        </a:spcAft>
        <a:defRPr kumimoji="1" sz="4400">
          <a:solidFill>
            <a:srgbClr val="FFFFFF"/>
          </a:solidFill>
          <a:latin typeface="Candara" pitchFamily="34" charset="0"/>
          <a:ea typeface="新細明體" pitchFamily="18" charset="-120"/>
        </a:defRPr>
      </a:lvl9pPr>
    </p:titleStyle>
    <p:bodyStyle>
      <a:lvl1pPr marL="273050" indent="-273050" algn="l" rtl="0" eaLnBrk="0" fontAlgn="base" hangingPunct="0">
        <a:spcBef>
          <a:spcPct val="20000"/>
        </a:spcBef>
        <a:spcAft>
          <a:spcPct val="0"/>
        </a:spcAft>
        <a:buClr>
          <a:schemeClr val="accent1"/>
        </a:buClr>
        <a:buSzPct val="100000"/>
        <a:buFont typeface="Symbol" pitchFamily="18" charset="2"/>
        <a:buChar char=""/>
        <a:defRPr kumimoji="1" sz="24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kumimoji="1" sz="2200">
          <a:solidFill>
            <a:schemeClr val="tx2"/>
          </a:solidFill>
          <a:latin typeface="+mn-lt"/>
          <a:ea typeface="+mn-ea"/>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kumimoji="1" sz="2000">
          <a:solidFill>
            <a:schemeClr val="tx2"/>
          </a:solidFill>
          <a:latin typeface="+mn-lt"/>
          <a:ea typeface="+mn-ea"/>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umimoji="1">
          <a:solidFill>
            <a:schemeClr val="tx2"/>
          </a:solidFill>
          <a:latin typeface="+mn-lt"/>
          <a:ea typeface="+mn-ea"/>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kumimoji="1" sz="1600">
          <a:solidFill>
            <a:schemeClr val="tx2"/>
          </a:solidFill>
          <a:latin typeface="+mn-lt"/>
          <a:ea typeface="+mn-ea"/>
        </a:defRPr>
      </a:lvl5pPr>
      <a:lvl6pPr marL="1919288" indent="-228600" algn="l" rtl="0" fontAlgn="base">
        <a:spcBef>
          <a:spcPct val="20000"/>
        </a:spcBef>
        <a:spcAft>
          <a:spcPct val="0"/>
        </a:spcAft>
        <a:buClr>
          <a:schemeClr val="accent1"/>
        </a:buClr>
        <a:buSzPct val="100000"/>
        <a:buFont typeface="Symbol" pitchFamily="18" charset="2"/>
        <a:buChar char=""/>
        <a:defRPr kumimoji="1" sz="1600">
          <a:solidFill>
            <a:schemeClr val="tx2"/>
          </a:solidFill>
          <a:latin typeface="+mn-lt"/>
          <a:ea typeface="+mn-ea"/>
        </a:defRPr>
      </a:lvl6pPr>
      <a:lvl7pPr marL="2376488" indent="-228600" algn="l" rtl="0" fontAlgn="base">
        <a:spcBef>
          <a:spcPct val="20000"/>
        </a:spcBef>
        <a:spcAft>
          <a:spcPct val="0"/>
        </a:spcAft>
        <a:buClr>
          <a:schemeClr val="accent1"/>
        </a:buClr>
        <a:buSzPct val="100000"/>
        <a:buFont typeface="Symbol" pitchFamily="18" charset="2"/>
        <a:buChar char=""/>
        <a:defRPr kumimoji="1" sz="1600">
          <a:solidFill>
            <a:schemeClr val="tx2"/>
          </a:solidFill>
          <a:latin typeface="+mn-lt"/>
          <a:ea typeface="+mn-ea"/>
        </a:defRPr>
      </a:lvl7pPr>
      <a:lvl8pPr marL="2833688" indent="-228600" algn="l" rtl="0" fontAlgn="base">
        <a:spcBef>
          <a:spcPct val="20000"/>
        </a:spcBef>
        <a:spcAft>
          <a:spcPct val="0"/>
        </a:spcAft>
        <a:buClr>
          <a:schemeClr val="accent1"/>
        </a:buClr>
        <a:buSzPct val="100000"/>
        <a:buFont typeface="Symbol" pitchFamily="18" charset="2"/>
        <a:buChar char=""/>
        <a:defRPr kumimoji="1" sz="1600">
          <a:solidFill>
            <a:schemeClr val="tx2"/>
          </a:solidFill>
          <a:latin typeface="+mn-lt"/>
          <a:ea typeface="+mn-ea"/>
        </a:defRPr>
      </a:lvl8pPr>
      <a:lvl9pPr marL="3290888" indent="-228600" algn="l" rtl="0" fontAlgn="base">
        <a:spcBef>
          <a:spcPct val="20000"/>
        </a:spcBef>
        <a:spcAft>
          <a:spcPct val="0"/>
        </a:spcAft>
        <a:buClr>
          <a:schemeClr val="accent1"/>
        </a:buClr>
        <a:buSzPct val="100000"/>
        <a:buFont typeface="Symbol" pitchFamily="18" charset="2"/>
        <a:buChar char=""/>
        <a:defRPr kumimoji="1" sz="1600">
          <a:solidFill>
            <a:schemeClr val="tx2"/>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052" name="Group 7"/>
          <p:cNvGrpSpPr>
            <a:grpSpLocks/>
          </p:cNvGrpSpPr>
          <p:nvPr userDrawn="1"/>
        </p:nvGrpSpPr>
        <p:grpSpPr bwMode="auto">
          <a:xfrm>
            <a:off x="-36513" y="908050"/>
            <a:ext cx="9261476" cy="5505450"/>
            <a:chOff x="-23" y="-28"/>
            <a:chExt cx="5834" cy="3468"/>
          </a:xfrm>
        </p:grpSpPr>
        <p:grpSp>
          <p:nvGrpSpPr>
            <p:cNvPr id="2056" name="Group 8"/>
            <p:cNvGrpSpPr>
              <a:grpSpLocks/>
            </p:cNvGrpSpPr>
            <p:nvPr/>
          </p:nvGrpSpPr>
          <p:grpSpPr bwMode="auto">
            <a:xfrm>
              <a:off x="-23" y="1706"/>
              <a:ext cx="5834" cy="1734"/>
              <a:chOff x="0" y="0"/>
              <a:chExt cx="5834" cy="1734"/>
            </a:xfrm>
          </p:grpSpPr>
          <p:pic>
            <p:nvPicPr>
              <p:cNvPr id="2061" name="Picture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956" cy="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27" y="0"/>
                <a:ext cx="1956" cy="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78" y="0"/>
                <a:ext cx="1956" cy="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57" name="Group 12"/>
            <p:cNvGrpSpPr>
              <a:grpSpLocks/>
            </p:cNvGrpSpPr>
            <p:nvPr/>
          </p:nvGrpSpPr>
          <p:grpSpPr bwMode="auto">
            <a:xfrm>
              <a:off x="-23" y="-28"/>
              <a:ext cx="5834" cy="1734"/>
              <a:chOff x="0" y="0"/>
              <a:chExt cx="5834" cy="1734"/>
            </a:xfrm>
          </p:grpSpPr>
          <p:pic>
            <p:nvPicPr>
              <p:cNvPr id="2058" name="Picture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956" cy="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27" y="0"/>
                <a:ext cx="1956" cy="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78" y="0"/>
                <a:ext cx="1956" cy="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aphicFrame>
        <p:nvGraphicFramePr>
          <p:cNvPr id="2050" name="Object 11"/>
          <p:cNvGraphicFramePr>
            <a:graphicFrameLocks noChangeAspect="1"/>
          </p:cNvGraphicFramePr>
          <p:nvPr userDrawn="1"/>
        </p:nvGraphicFramePr>
        <p:xfrm>
          <a:off x="8027988" y="260350"/>
          <a:ext cx="863600" cy="590550"/>
        </p:xfrm>
        <a:graphic>
          <a:graphicData uri="http://schemas.openxmlformats.org/presentationml/2006/ole">
            <mc:AlternateContent xmlns:mc="http://schemas.openxmlformats.org/markup-compatibility/2006">
              <mc:Choice xmlns:v="urn:schemas-microsoft-com:vml" Requires="v">
                <p:oleObj spid="_x0000_s2155" name="Photo Editor Photo" r:id="rId15" imgW="3010320" imgH="2057143" progId="">
                  <p:embed/>
                </p:oleObj>
              </mc:Choice>
              <mc:Fallback>
                <p:oleObj name="Photo Editor Photo" r:id="rId15" imgW="3010320" imgH="2057143" progId="">
                  <p:embed/>
                  <p:pic>
                    <p:nvPicPr>
                      <p:cNvPr id="0" name="Object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027988" y="260350"/>
                        <a:ext cx="863600" cy="590550"/>
                      </a:xfrm>
                      <a:prstGeom prst="rect">
                        <a:avLst/>
                      </a:prstGeom>
                      <a:noFill/>
                      <a:ln>
                        <a:noFill/>
                      </a:ln>
                      <a:extLst>
                        <a:ext uri="{909E8E84-426E-40DD-AFC4-6F175D3DCCD1}">
                          <a14:hiddenFill xmlns:a14="http://schemas.microsoft.com/office/drawing/2010/main">
                            <a:solidFill>
                              <a:srgbClr val="050C0D"/>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67" name="AutoShape 43"/>
          <p:cNvSpPr>
            <a:spLocks noChangeArrowheads="1"/>
          </p:cNvSpPr>
          <p:nvPr userDrawn="1"/>
        </p:nvSpPr>
        <p:spPr bwMode="auto">
          <a:xfrm>
            <a:off x="14288" y="6453188"/>
            <a:ext cx="381000" cy="404812"/>
          </a:xfrm>
          <a:prstGeom prst="rtTriangle">
            <a:avLst/>
          </a:prstGeom>
          <a:solidFill>
            <a:srgbClr val="F49100"/>
          </a:solidFill>
          <a:ln w="9525">
            <a:solidFill>
              <a:srgbClr val="FF9900"/>
            </a:solidFill>
            <a:miter lim="800000"/>
            <a:headEnd/>
            <a:tailEnd/>
          </a:ln>
          <a:effectLst/>
        </p:spPr>
        <p:txBody>
          <a:bodyPr wrap="none" anchor="ctr"/>
          <a:lstStyle/>
          <a:p>
            <a:pPr algn="ctr">
              <a:defRPr/>
            </a:pPr>
            <a:endParaRPr kumimoji="0" lang="en-US" sz="1800" i="0" baseline="0">
              <a:solidFill>
                <a:schemeClr val="tx1"/>
              </a:solidFill>
              <a:latin typeface="Brush Script MT" pitchFamily="66" charset="0"/>
              <a:ea typeface="+mn-ea"/>
            </a:endParaRPr>
          </a:p>
        </p:txBody>
      </p:sp>
      <p:sp>
        <p:nvSpPr>
          <p:cNvPr id="1066" name="Text Box 42"/>
          <p:cNvSpPr txBox="1">
            <a:spLocks noChangeArrowheads="1"/>
          </p:cNvSpPr>
          <p:nvPr userDrawn="1"/>
        </p:nvSpPr>
        <p:spPr bwMode="auto">
          <a:xfrm>
            <a:off x="280988" y="6453188"/>
            <a:ext cx="1482725" cy="366712"/>
          </a:xfrm>
          <a:prstGeom prst="rect">
            <a:avLst/>
          </a:prstGeom>
          <a:noFill/>
          <a:ln w="9525">
            <a:noFill/>
            <a:miter lim="800000"/>
            <a:headEnd/>
            <a:tailEnd/>
          </a:ln>
          <a:effectLst/>
        </p:spPr>
        <p:txBody>
          <a:bodyPr>
            <a:spAutoFit/>
          </a:bodyPr>
          <a:lstStyle/>
          <a:p>
            <a:pPr>
              <a:spcBef>
                <a:spcPct val="20000"/>
              </a:spcBef>
              <a:defRPr/>
            </a:pPr>
            <a:r>
              <a:rPr kumimoji="0" lang="en-US" sz="1800" b="1" i="0" baseline="0" dirty="0">
                <a:solidFill>
                  <a:srgbClr val="800000"/>
                </a:solidFill>
                <a:latin typeface="Arial" charset="0"/>
                <a:ea typeface="+mn-ea"/>
              </a:rPr>
              <a:t> </a:t>
            </a:r>
            <a:r>
              <a:rPr kumimoji="0" lang="en-US" sz="1400" b="1" i="0" baseline="0" dirty="0">
                <a:solidFill>
                  <a:srgbClr val="800000"/>
                </a:solidFill>
                <a:latin typeface="Arial" charset="0"/>
                <a:ea typeface="+mn-ea"/>
              </a:rPr>
              <a:t>DAR 2009</a:t>
            </a:r>
          </a:p>
        </p:txBody>
      </p:sp>
      <p:sp>
        <p:nvSpPr>
          <p:cNvPr id="2" name="Text Box 51"/>
          <p:cNvSpPr txBox="1">
            <a:spLocks noChangeArrowheads="1"/>
          </p:cNvSpPr>
          <p:nvPr userDrawn="1"/>
        </p:nvSpPr>
        <p:spPr bwMode="auto">
          <a:xfrm rot="10800000" flipH="1">
            <a:off x="34925" y="6035675"/>
            <a:ext cx="433388" cy="860425"/>
          </a:xfrm>
          <a:prstGeom prst="rect">
            <a:avLst/>
          </a:prstGeom>
          <a:noFill/>
          <a:ln w="9525">
            <a:noFill/>
            <a:miter lim="800000"/>
            <a:headEnd/>
            <a:tailEnd/>
          </a:ln>
          <a:effectLst/>
        </p:spPr>
        <p:txBody>
          <a:bodyPr>
            <a:spAutoFit/>
          </a:bodyPr>
          <a:lstStyle/>
          <a:p>
            <a:pPr>
              <a:lnSpc>
                <a:spcPct val="90000"/>
              </a:lnSpc>
              <a:spcBef>
                <a:spcPct val="20000"/>
              </a:spcBef>
              <a:defRPr/>
            </a:pPr>
            <a:r>
              <a:rPr kumimoji="0" lang="en-US" sz="2800" i="0" baseline="0">
                <a:solidFill>
                  <a:srgbClr val="800000"/>
                </a:solidFill>
                <a:latin typeface="Arial" charset="0"/>
                <a:ea typeface="+mn-ea"/>
              </a:rPr>
              <a:t>©</a:t>
            </a:r>
            <a:r>
              <a:rPr kumimoji="0" lang="en-US" sz="2800" b="1" i="0" baseline="0">
                <a:solidFill>
                  <a:srgbClr val="800000"/>
                </a:solidFill>
                <a:latin typeface="Arial" charset="0"/>
                <a:ea typeface="+mn-ea"/>
              </a:rPr>
              <a:t> </a:t>
            </a:r>
            <a:endParaRPr kumimoji="0" lang="en-US" sz="2000" b="1" i="0" baseline="0">
              <a:solidFill>
                <a:srgbClr val="800000"/>
              </a:solidFill>
              <a:latin typeface="Arial" charset="0"/>
              <a:ea typeface="+mn-ea"/>
            </a:endParaRPr>
          </a:p>
        </p:txBody>
      </p:sp>
    </p:spTree>
  </p:cSld>
  <p:clrMap bg1="lt1" tx1="dk1" bg2="lt2" tx2="dk2" accent1="accent1" accent2="accent2" accent3="accent3" accent4="accent4" accent5="accent5" accent6="accent6" hlink="hlink" folHlink="folHlink"/>
  <p:sldLayoutIdLst>
    <p:sldLayoutId id="2147483965" r:id="rId1"/>
    <p:sldLayoutId id="2147483964" r:id="rId2"/>
    <p:sldLayoutId id="2147483963" r:id="rId3"/>
    <p:sldLayoutId id="2147483962" r:id="rId4"/>
    <p:sldLayoutId id="2147483961" r:id="rId5"/>
    <p:sldLayoutId id="2147483960" r:id="rId6"/>
    <p:sldLayoutId id="2147483959" r:id="rId7"/>
    <p:sldLayoutId id="2147483958" r:id="rId8"/>
    <p:sldLayoutId id="2147483957" r:id="rId9"/>
    <p:sldLayoutId id="2147483956" r:id="rId10"/>
    <p:sldLayoutId id="2147483955" r:id="rId11"/>
  </p:sldLayoutIdLst>
  <p:timing>
    <p:tnLst>
      <p:par>
        <p:cTn id="1" dur="indefinite" restart="never" nodeType="tmRoot"/>
      </p:par>
    </p:tnLst>
  </p:timing>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cs typeface="Arial" charset="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cs typeface="Arial" charset="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cs typeface="Arial" charset="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cs typeface="Arial" charset="0"/>
        </a:defRPr>
      </a:lvl5pPr>
      <a:lvl6pPr marL="457200" algn="ctr" rtl="0" fontAlgn="base">
        <a:spcBef>
          <a:spcPct val="0"/>
        </a:spcBef>
        <a:spcAft>
          <a:spcPct val="0"/>
        </a:spcAft>
        <a:defRPr kumimoji="1" sz="4400">
          <a:solidFill>
            <a:schemeClr val="tx2"/>
          </a:solidFill>
          <a:latin typeface="Arial" charset="0"/>
          <a:ea typeface="新細明體" pitchFamily="18" charset="-120"/>
          <a:cs typeface="Arial" charset="0"/>
        </a:defRPr>
      </a:lvl6pPr>
      <a:lvl7pPr marL="914400" algn="ctr" rtl="0" fontAlgn="base">
        <a:spcBef>
          <a:spcPct val="0"/>
        </a:spcBef>
        <a:spcAft>
          <a:spcPct val="0"/>
        </a:spcAft>
        <a:defRPr kumimoji="1" sz="4400">
          <a:solidFill>
            <a:schemeClr val="tx2"/>
          </a:solidFill>
          <a:latin typeface="Arial" charset="0"/>
          <a:ea typeface="新細明體" pitchFamily="18" charset="-120"/>
          <a:cs typeface="Arial" charset="0"/>
        </a:defRPr>
      </a:lvl7pPr>
      <a:lvl8pPr marL="1371600" algn="ctr" rtl="0" fontAlgn="base">
        <a:spcBef>
          <a:spcPct val="0"/>
        </a:spcBef>
        <a:spcAft>
          <a:spcPct val="0"/>
        </a:spcAft>
        <a:defRPr kumimoji="1" sz="4400">
          <a:solidFill>
            <a:schemeClr val="tx2"/>
          </a:solidFill>
          <a:latin typeface="Arial" charset="0"/>
          <a:ea typeface="新細明體" pitchFamily="18" charset="-120"/>
          <a:cs typeface="Arial" charset="0"/>
        </a:defRPr>
      </a:lvl8pPr>
      <a:lvl9pPr marL="1828800" algn="ctr" rtl="0" fontAlgn="base">
        <a:spcBef>
          <a:spcPct val="0"/>
        </a:spcBef>
        <a:spcAft>
          <a:spcPct val="0"/>
        </a:spcAft>
        <a:defRPr kumimoji="1" sz="4400">
          <a:solidFill>
            <a:schemeClr val="tx2"/>
          </a:solidFill>
          <a:latin typeface="Arial" charset="0"/>
          <a:ea typeface="新細明體" pitchFamily="18" charset="-120"/>
          <a:cs typeface="Arial"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mn-cs"/>
        </a:defRPr>
      </a:lvl5pPr>
      <a:lvl6pPr marL="2514600" indent="-228600" algn="l" rtl="0" fontAlgn="base">
        <a:spcBef>
          <a:spcPct val="20000"/>
        </a:spcBef>
        <a:spcAft>
          <a:spcPct val="0"/>
        </a:spcAft>
        <a:buChar char="»"/>
        <a:defRPr kumimoji="1" sz="2000">
          <a:solidFill>
            <a:schemeClr val="tx1"/>
          </a:solidFill>
          <a:latin typeface="+mn-lt"/>
          <a:ea typeface="+mn-ea"/>
          <a:cs typeface="+mn-cs"/>
        </a:defRPr>
      </a:lvl6pPr>
      <a:lvl7pPr marL="2971800" indent="-228600" algn="l" rtl="0" fontAlgn="base">
        <a:spcBef>
          <a:spcPct val="20000"/>
        </a:spcBef>
        <a:spcAft>
          <a:spcPct val="0"/>
        </a:spcAft>
        <a:buChar char="»"/>
        <a:defRPr kumimoji="1" sz="2000">
          <a:solidFill>
            <a:schemeClr val="tx1"/>
          </a:solidFill>
          <a:latin typeface="+mn-lt"/>
          <a:ea typeface="+mn-ea"/>
          <a:cs typeface="+mn-cs"/>
        </a:defRPr>
      </a:lvl7pPr>
      <a:lvl8pPr marL="3429000" indent="-228600" algn="l" rtl="0" fontAlgn="base">
        <a:spcBef>
          <a:spcPct val="20000"/>
        </a:spcBef>
        <a:spcAft>
          <a:spcPct val="0"/>
        </a:spcAft>
        <a:buChar char="»"/>
        <a:defRPr kumimoji="1" sz="2000">
          <a:solidFill>
            <a:schemeClr val="tx1"/>
          </a:solidFill>
          <a:latin typeface="+mn-lt"/>
          <a:ea typeface="+mn-ea"/>
          <a:cs typeface="+mn-cs"/>
        </a:defRPr>
      </a:lvl8pPr>
      <a:lvl9pPr marL="3886200" indent="-228600" algn="l" rtl="0" fontAlgn="base">
        <a:spcBef>
          <a:spcPct val="20000"/>
        </a:spcBef>
        <a:spcAft>
          <a:spcPct val="0"/>
        </a:spcAft>
        <a:buChar char="»"/>
        <a:defRPr kumimoji="1" sz="20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ounded Rectangle 13"/>
          <p:cNvSpPr/>
          <p:nvPr/>
        </p:nvSpPr>
        <p:spPr>
          <a:xfrm>
            <a:off x="228600" y="228600"/>
            <a:ext cx="8696325"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800" i="0" baseline="0">
              <a:solidFill>
                <a:srgbClr val="FFFFFF"/>
              </a:solidFill>
            </a:endParaRPr>
          </a:p>
        </p:txBody>
      </p:sp>
      <p:grpSp>
        <p:nvGrpSpPr>
          <p:cNvPr id="9219" name="Group 15"/>
          <p:cNvGrpSpPr>
            <a:grpSpLocks noChangeAspect="1"/>
          </p:cNvGrpSpPr>
          <p:nvPr/>
        </p:nvGrpSpPr>
        <p:grpSpPr bwMode="auto">
          <a:xfrm>
            <a:off x="211138" y="1679575"/>
            <a:ext cx="8723312" cy="1330325"/>
            <a:chOff x="-3905251" y="4294188"/>
            <a:chExt cx="13027839" cy="1892300"/>
          </a:xfrm>
        </p:grpSpPr>
        <p:sp>
          <p:nvSpPr>
            <p:cNvPr id="17" name="Freeform 14"/>
            <p:cNvSpPr>
              <a:spLocks/>
            </p:cNvSpPr>
            <p:nvPr/>
          </p:nvSpPr>
          <p:spPr bwMode="hidden">
            <a:xfrm>
              <a:off x="4810006" y="4499677"/>
              <a:ext cx="4295986" cy="1016152"/>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a:lstStyle/>
            <a:p>
              <a:pPr fontAlgn="auto">
                <a:spcBef>
                  <a:spcPts val="0"/>
                </a:spcBef>
                <a:spcAft>
                  <a:spcPts val="0"/>
                </a:spcAft>
                <a:defRPr/>
              </a:pPr>
              <a:endParaRPr kumimoji="0" lang="en-US" sz="1800" i="0" baseline="0">
                <a:solidFill>
                  <a:schemeClr val="tx1"/>
                </a:solidFill>
                <a:latin typeface="+mn-lt"/>
                <a:ea typeface="+mn-ea"/>
              </a:endParaRPr>
            </a:p>
          </p:txBody>
        </p:sp>
        <p:sp>
          <p:nvSpPr>
            <p:cNvPr id="18" name="Freeform 18"/>
            <p:cNvSpPr>
              <a:spLocks/>
            </p:cNvSpPr>
            <p:nvPr/>
          </p:nvSpPr>
          <p:spPr bwMode="hidden">
            <a:xfrm>
              <a:off x="-308667" y="4319028"/>
              <a:ext cx="8279020" cy="1208091"/>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a:lstStyle/>
            <a:p>
              <a:pPr fontAlgn="auto">
                <a:spcBef>
                  <a:spcPts val="0"/>
                </a:spcBef>
                <a:spcAft>
                  <a:spcPts val="0"/>
                </a:spcAft>
                <a:defRPr/>
              </a:pPr>
              <a:endParaRPr kumimoji="0" lang="en-US" sz="1800" i="0" baseline="0">
                <a:solidFill>
                  <a:schemeClr val="tx1"/>
                </a:solidFill>
                <a:latin typeface="+mn-lt"/>
                <a:ea typeface="+mn-ea"/>
              </a:endParaRPr>
            </a:p>
          </p:txBody>
        </p:sp>
        <p:sp>
          <p:nvSpPr>
            <p:cNvPr id="19" name="Freeform 22"/>
            <p:cNvSpPr>
              <a:spLocks/>
            </p:cNvSpPr>
            <p:nvPr/>
          </p:nvSpPr>
          <p:spPr bwMode="hidden">
            <a:xfrm>
              <a:off x="4286" y="4334834"/>
              <a:ext cx="8165219" cy="1101960"/>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pPr fontAlgn="auto">
                <a:spcBef>
                  <a:spcPts val="0"/>
                </a:spcBef>
                <a:spcAft>
                  <a:spcPts val="0"/>
                </a:spcAft>
                <a:defRPr/>
              </a:pPr>
              <a:endParaRPr kumimoji="0" lang="en-US" sz="1800" i="0" baseline="0">
                <a:solidFill>
                  <a:schemeClr val="tx1"/>
                </a:solidFill>
                <a:latin typeface="+mn-lt"/>
                <a:ea typeface="+mn-ea"/>
              </a:endParaRPr>
            </a:p>
          </p:txBody>
        </p:sp>
        <p:sp>
          <p:nvSpPr>
            <p:cNvPr id="20" name="Freeform 26"/>
            <p:cNvSpPr>
              <a:spLocks/>
            </p:cNvSpPr>
            <p:nvPr/>
          </p:nvSpPr>
          <p:spPr bwMode="hidden">
            <a:xfrm>
              <a:off x="4155651" y="4316769"/>
              <a:ext cx="4940859" cy="925827"/>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pPr fontAlgn="auto">
                <a:spcBef>
                  <a:spcPts val="0"/>
                </a:spcBef>
                <a:spcAft>
                  <a:spcPts val="0"/>
                </a:spcAft>
                <a:defRPr/>
              </a:pPr>
              <a:endParaRPr kumimoji="0" lang="en-US" sz="1800" i="0" baseline="0">
                <a:solidFill>
                  <a:schemeClr val="tx1"/>
                </a:solidFill>
                <a:latin typeface="+mn-lt"/>
                <a:ea typeface="+mn-ea"/>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a:lstStyle/>
            <a:p>
              <a:pPr fontAlgn="auto">
                <a:spcBef>
                  <a:spcPts val="0"/>
                </a:spcBef>
                <a:spcAft>
                  <a:spcPts val="0"/>
                </a:spcAft>
                <a:defRPr/>
              </a:pPr>
              <a:endParaRPr kumimoji="0" lang="en-US" sz="1800" i="0" baseline="0">
                <a:solidFill>
                  <a:schemeClr val="tx1"/>
                </a:solidFill>
                <a:latin typeface="+mn-lt"/>
                <a:ea typeface="+mn-ea"/>
              </a:endParaRPr>
            </a:p>
          </p:txBody>
        </p:sp>
      </p:grpSp>
      <p:sp>
        <p:nvSpPr>
          <p:cNvPr id="9220" name="Title Placeholder 1"/>
          <p:cNvSpPr>
            <a:spLocks noGrp="1"/>
          </p:cNvSpPr>
          <p:nvPr>
            <p:ph type="title"/>
          </p:nvPr>
        </p:nvSpPr>
        <p:spPr bwMode="auto">
          <a:xfrm>
            <a:off x="457200" y="338138"/>
            <a:ext cx="8229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9221" name="Text Placeholder 2"/>
          <p:cNvSpPr>
            <a:spLocks noGrp="1"/>
          </p:cNvSpPr>
          <p:nvPr>
            <p:ph type="body" idx="1"/>
          </p:nvPr>
        </p:nvSpPr>
        <p:spPr bwMode="auto">
          <a:xfrm>
            <a:off x="871538" y="2674938"/>
            <a:ext cx="7408862"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15" name="Date Placeholder 5"/>
          <p:cNvSpPr>
            <a:spLocks noGrp="1"/>
          </p:cNvSpPr>
          <p:nvPr>
            <p:ph type="dt" sz="half" idx="2"/>
          </p:nvPr>
        </p:nvSpPr>
        <p:spPr>
          <a:xfrm>
            <a:off x="457200" y="6245225"/>
            <a:ext cx="2133600" cy="476250"/>
          </a:xfrm>
          <a:prstGeom prst="rect">
            <a:avLst/>
          </a:prstGeom>
        </p:spPr>
        <p:txBody>
          <a:bodyPr vert="horz" wrap="square" lIns="91440" tIns="45720" rIns="91440" bIns="45720" numCol="1" anchor="ctr" anchorCtr="0" compatLnSpc="1">
            <a:prstTxWarp prst="textNoShape">
              <a:avLst/>
            </a:prstTxWarp>
          </a:bodyPr>
          <a:lstStyle>
            <a:lvl1pPr algn="r">
              <a:defRPr kumimoji="0" sz="1000" i="0" baseline="0">
                <a:solidFill>
                  <a:schemeClr val="tx2"/>
                </a:solidFill>
                <a:latin typeface="+mn-lt"/>
                <a:ea typeface="新細明體" pitchFamily="18" charset="-120"/>
              </a:defRPr>
            </a:lvl1pPr>
          </a:lstStyle>
          <a:p>
            <a:pPr>
              <a:defRPr/>
            </a:pPr>
            <a:endParaRPr lang="en-US"/>
          </a:p>
        </p:txBody>
      </p:sp>
      <p:sp>
        <p:nvSpPr>
          <p:cNvPr id="16" name="Footer Placeholder 6"/>
          <p:cNvSpPr>
            <a:spLocks noGrp="1"/>
          </p:cNvSpPr>
          <p:nvPr>
            <p:ph type="ftr" sz="quarter" idx="3"/>
          </p:nvPr>
        </p:nvSpPr>
        <p:spPr>
          <a:xfrm>
            <a:off x="3124200" y="6245225"/>
            <a:ext cx="2895600" cy="476250"/>
          </a:xfrm>
          <a:prstGeom prst="rect">
            <a:avLst/>
          </a:prstGeom>
        </p:spPr>
        <p:txBody>
          <a:bodyPr vert="horz" wrap="square" lIns="91440" tIns="45720" rIns="91440" bIns="45720" numCol="1" anchor="ctr" anchorCtr="0" compatLnSpc="1">
            <a:prstTxWarp prst="textNoShape">
              <a:avLst/>
            </a:prstTxWarp>
          </a:bodyPr>
          <a:lstStyle>
            <a:lvl1pPr>
              <a:defRPr kumimoji="0" sz="1000" i="0" baseline="0">
                <a:solidFill>
                  <a:schemeClr val="tx2"/>
                </a:solidFill>
                <a:latin typeface="+mn-lt"/>
                <a:ea typeface="新細明體" pitchFamily="18" charset="-120"/>
              </a:defRPr>
            </a:lvl1pPr>
          </a:lstStyle>
          <a:p>
            <a:pPr>
              <a:defRPr/>
            </a:pPr>
            <a:endParaRPr lang="en-US"/>
          </a:p>
        </p:txBody>
      </p:sp>
      <p:sp>
        <p:nvSpPr>
          <p:cNvPr id="22" name="Slide Number Placeholder 7"/>
          <p:cNvSpPr>
            <a:spLocks noGrp="1"/>
          </p:cNvSpPr>
          <p:nvPr>
            <p:ph type="sldNum" sz="quarter" idx="4"/>
          </p:nvPr>
        </p:nvSpPr>
        <p:spPr>
          <a:xfrm>
            <a:off x="6553200" y="6245225"/>
            <a:ext cx="2133600" cy="476250"/>
          </a:xfrm>
          <a:prstGeom prst="rect">
            <a:avLst/>
          </a:prstGeom>
        </p:spPr>
        <p:txBody>
          <a:bodyPr vert="horz" wrap="square" lIns="91440" tIns="45720" rIns="91440" bIns="45720" numCol="1" anchor="ctr" anchorCtr="0" compatLnSpc="1">
            <a:prstTxWarp prst="textNoShape">
              <a:avLst/>
            </a:prstTxWarp>
          </a:bodyPr>
          <a:lstStyle>
            <a:lvl1pPr algn="ctr">
              <a:defRPr kumimoji="0" sz="1000" i="0" baseline="0">
                <a:solidFill>
                  <a:schemeClr val="tx2"/>
                </a:solidFill>
                <a:latin typeface="+mn-lt"/>
                <a:ea typeface="新細明體" pitchFamily="18" charset="-120"/>
              </a:defRPr>
            </a:lvl1pPr>
          </a:lstStyle>
          <a:p>
            <a:pPr>
              <a:defRPr/>
            </a:pPr>
            <a:fld id="{AF1FECF3-B344-496A-8DA1-2821FB29728F}"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976" r:id="rId1"/>
    <p:sldLayoutId id="2147483975" r:id="rId2"/>
    <p:sldLayoutId id="2147483974" r:id="rId3"/>
    <p:sldLayoutId id="2147483973" r:id="rId4"/>
    <p:sldLayoutId id="2147483972" r:id="rId5"/>
    <p:sldLayoutId id="2147483971" r:id="rId6"/>
    <p:sldLayoutId id="2147483970" r:id="rId7"/>
    <p:sldLayoutId id="2147483969" r:id="rId8"/>
    <p:sldLayoutId id="2147483968" r:id="rId9"/>
    <p:sldLayoutId id="2147483967" r:id="rId10"/>
    <p:sldLayoutId id="2147483966" r:id="rId11"/>
  </p:sldLayoutIdLst>
  <p:hf hdr="0" ftr="0" dt="0"/>
  <p:txStyles>
    <p:titleStyle>
      <a:lvl1pPr algn="ctr" rtl="0" eaLnBrk="0" fontAlgn="base" hangingPunct="0">
        <a:spcBef>
          <a:spcPct val="0"/>
        </a:spcBef>
        <a:spcAft>
          <a:spcPct val="0"/>
        </a:spcAft>
        <a:defRPr kumimoji="1" sz="4400">
          <a:solidFill>
            <a:srgbClr val="FFFFFF"/>
          </a:solidFill>
          <a:latin typeface="+mj-lt"/>
          <a:ea typeface="+mj-ea"/>
          <a:cs typeface="+mj-cs"/>
        </a:defRPr>
      </a:lvl1pPr>
      <a:lvl2pPr algn="ctr" rtl="0" eaLnBrk="0" fontAlgn="base" hangingPunct="0">
        <a:spcBef>
          <a:spcPct val="0"/>
        </a:spcBef>
        <a:spcAft>
          <a:spcPct val="0"/>
        </a:spcAft>
        <a:defRPr kumimoji="1" sz="4400">
          <a:solidFill>
            <a:srgbClr val="FFFFFF"/>
          </a:solidFill>
          <a:latin typeface="Candara" pitchFamily="34" charset="0"/>
          <a:ea typeface="新細明體" pitchFamily="18" charset="-120"/>
        </a:defRPr>
      </a:lvl2pPr>
      <a:lvl3pPr algn="ctr" rtl="0" eaLnBrk="0" fontAlgn="base" hangingPunct="0">
        <a:spcBef>
          <a:spcPct val="0"/>
        </a:spcBef>
        <a:spcAft>
          <a:spcPct val="0"/>
        </a:spcAft>
        <a:defRPr kumimoji="1" sz="4400">
          <a:solidFill>
            <a:srgbClr val="FFFFFF"/>
          </a:solidFill>
          <a:latin typeface="Candara" pitchFamily="34" charset="0"/>
          <a:ea typeface="新細明體" pitchFamily="18" charset="-120"/>
        </a:defRPr>
      </a:lvl3pPr>
      <a:lvl4pPr algn="ctr" rtl="0" eaLnBrk="0" fontAlgn="base" hangingPunct="0">
        <a:spcBef>
          <a:spcPct val="0"/>
        </a:spcBef>
        <a:spcAft>
          <a:spcPct val="0"/>
        </a:spcAft>
        <a:defRPr kumimoji="1" sz="4400">
          <a:solidFill>
            <a:srgbClr val="FFFFFF"/>
          </a:solidFill>
          <a:latin typeface="Candara" pitchFamily="34" charset="0"/>
          <a:ea typeface="新細明體" pitchFamily="18" charset="-120"/>
        </a:defRPr>
      </a:lvl4pPr>
      <a:lvl5pPr algn="ctr" rtl="0" eaLnBrk="0" fontAlgn="base" hangingPunct="0">
        <a:spcBef>
          <a:spcPct val="0"/>
        </a:spcBef>
        <a:spcAft>
          <a:spcPct val="0"/>
        </a:spcAft>
        <a:defRPr kumimoji="1" sz="4400">
          <a:solidFill>
            <a:srgbClr val="FFFFFF"/>
          </a:solidFill>
          <a:latin typeface="Candara" pitchFamily="34" charset="0"/>
          <a:ea typeface="新細明體" pitchFamily="18" charset="-120"/>
        </a:defRPr>
      </a:lvl5pPr>
      <a:lvl6pPr marL="457200" algn="ctr" rtl="0" fontAlgn="base">
        <a:spcBef>
          <a:spcPct val="0"/>
        </a:spcBef>
        <a:spcAft>
          <a:spcPct val="0"/>
        </a:spcAft>
        <a:defRPr kumimoji="1" sz="4400">
          <a:solidFill>
            <a:srgbClr val="FFFFFF"/>
          </a:solidFill>
          <a:latin typeface="Candara" pitchFamily="34" charset="0"/>
          <a:ea typeface="新細明體" pitchFamily="18" charset="-120"/>
        </a:defRPr>
      </a:lvl6pPr>
      <a:lvl7pPr marL="914400" algn="ctr" rtl="0" fontAlgn="base">
        <a:spcBef>
          <a:spcPct val="0"/>
        </a:spcBef>
        <a:spcAft>
          <a:spcPct val="0"/>
        </a:spcAft>
        <a:defRPr kumimoji="1" sz="4400">
          <a:solidFill>
            <a:srgbClr val="FFFFFF"/>
          </a:solidFill>
          <a:latin typeface="Candara" pitchFamily="34" charset="0"/>
          <a:ea typeface="新細明體" pitchFamily="18" charset="-120"/>
        </a:defRPr>
      </a:lvl7pPr>
      <a:lvl8pPr marL="1371600" algn="ctr" rtl="0" fontAlgn="base">
        <a:spcBef>
          <a:spcPct val="0"/>
        </a:spcBef>
        <a:spcAft>
          <a:spcPct val="0"/>
        </a:spcAft>
        <a:defRPr kumimoji="1" sz="4400">
          <a:solidFill>
            <a:srgbClr val="FFFFFF"/>
          </a:solidFill>
          <a:latin typeface="Candara" pitchFamily="34" charset="0"/>
          <a:ea typeface="新細明體" pitchFamily="18" charset="-120"/>
        </a:defRPr>
      </a:lvl8pPr>
      <a:lvl9pPr marL="1828800" algn="ctr" rtl="0" fontAlgn="base">
        <a:spcBef>
          <a:spcPct val="0"/>
        </a:spcBef>
        <a:spcAft>
          <a:spcPct val="0"/>
        </a:spcAft>
        <a:defRPr kumimoji="1" sz="4400">
          <a:solidFill>
            <a:srgbClr val="FFFFFF"/>
          </a:solidFill>
          <a:latin typeface="Candara" pitchFamily="34" charset="0"/>
          <a:ea typeface="新細明體" pitchFamily="18" charset="-120"/>
        </a:defRPr>
      </a:lvl9pPr>
    </p:titleStyle>
    <p:bodyStyle>
      <a:lvl1pPr marL="273050" indent="-273050" algn="l" rtl="0" eaLnBrk="0" fontAlgn="base" hangingPunct="0">
        <a:spcBef>
          <a:spcPct val="20000"/>
        </a:spcBef>
        <a:spcAft>
          <a:spcPct val="0"/>
        </a:spcAft>
        <a:buClr>
          <a:schemeClr val="accent1"/>
        </a:buClr>
        <a:buSzPct val="100000"/>
        <a:buFont typeface="Symbol" pitchFamily="18" charset="2"/>
        <a:buChar char=""/>
        <a:defRPr kumimoji="1" sz="24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kumimoji="1" sz="2200">
          <a:solidFill>
            <a:schemeClr val="tx2"/>
          </a:solidFill>
          <a:latin typeface="+mn-lt"/>
          <a:ea typeface="+mn-ea"/>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kumimoji="1" sz="2000">
          <a:solidFill>
            <a:schemeClr val="tx2"/>
          </a:solidFill>
          <a:latin typeface="+mn-lt"/>
          <a:ea typeface="+mn-ea"/>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umimoji="1">
          <a:solidFill>
            <a:schemeClr val="tx2"/>
          </a:solidFill>
          <a:latin typeface="+mn-lt"/>
          <a:ea typeface="+mn-ea"/>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kumimoji="1" sz="1600">
          <a:solidFill>
            <a:schemeClr val="tx2"/>
          </a:solidFill>
          <a:latin typeface="+mn-lt"/>
          <a:ea typeface="+mn-ea"/>
        </a:defRPr>
      </a:lvl5pPr>
      <a:lvl6pPr marL="1919288" indent="-228600" algn="l" rtl="0" fontAlgn="base">
        <a:spcBef>
          <a:spcPct val="20000"/>
        </a:spcBef>
        <a:spcAft>
          <a:spcPct val="0"/>
        </a:spcAft>
        <a:buClr>
          <a:schemeClr val="accent1"/>
        </a:buClr>
        <a:buSzPct val="100000"/>
        <a:buFont typeface="Symbol" pitchFamily="18" charset="2"/>
        <a:buChar char=""/>
        <a:defRPr kumimoji="1" sz="1600">
          <a:solidFill>
            <a:schemeClr val="tx2"/>
          </a:solidFill>
          <a:latin typeface="+mn-lt"/>
          <a:ea typeface="+mn-ea"/>
        </a:defRPr>
      </a:lvl6pPr>
      <a:lvl7pPr marL="2376488" indent="-228600" algn="l" rtl="0" fontAlgn="base">
        <a:spcBef>
          <a:spcPct val="20000"/>
        </a:spcBef>
        <a:spcAft>
          <a:spcPct val="0"/>
        </a:spcAft>
        <a:buClr>
          <a:schemeClr val="accent1"/>
        </a:buClr>
        <a:buSzPct val="100000"/>
        <a:buFont typeface="Symbol" pitchFamily="18" charset="2"/>
        <a:buChar char=""/>
        <a:defRPr kumimoji="1" sz="1600">
          <a:solidFill>
            <a:schemeClr val="tx2"/>
          </a:solidFill>
          <a:latin typeface="+mn-lt"/>
          <a:ea typeface="+mn-ea"/>
        </a:defRPr>
      </a:lvl7pPr>
      <a:lvl8pPr marL="2833688" indent="-228600" algn="l" rtl="0" fontAlgn="base">
        <a:spcBef>
          <a:spcPct val="20000"/>
        </a:spcBef>
        <a:spcAft>
          <a:spcPct val="0"/>
        </a:spcAft>
        <a:buClr>
          <a:schemeClr val="accent1"/>
        </a:buClr>
        <a:buSzPct val="100000"/>
        <a:buFont typeface="Symbol" pitchFamily="18" charset="2"/>
        <a:buChar char=""/>
        <a:defRPr kumimoji="1" sz="1600">
          <a:solidFill>
            <a:schemeClr val="tx2"/>
          </a:solidFill>
          <a:latin typeface="+mn-lt"/>
          <a:ea typeface="+mn-ea"/>
        </a:defRPr>
      </a:lvl8pPr>
      <a:lvl9pPr marL="3290888" indent="-228600" algn="l" rtl="0" fontAlgn="base">
        <a:spcBef>
          <a:spcPct val="20000"/>
        </a:spcBef>
        <a:spcAft>
          <a:spcPct val="0"/>
        </a:spcAft>
        <a:buClr>
          <a:schemeClr val="accent1"/>
        </a:buClr>
        <a:buSzPct val="100000"/>
        <a:buFont typeface="Symbol" pitchFamily="18" charset="2"/>
        <a:buChar char=""/>
        <a:defRPr kumimoji="1" sz="1600">
          <a:solidFill>
            <a:schemeClr val="tx2"/>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ounded Rectangle 13"/>
          <p:cNvSpPr/>
          <p:nvPr/>
        </p:nvSpPr>
        <p:spPr>
          <a:xfrm>
            <a:off x="228600" y="228600"/>
            <a:ext cx="8696325"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800" i="0" baseline="0">
              <a:solidFill>
                <a:srgbClr val="FFFFFF"/>
              </a:solidFill>
            </a:endParaRPr>
          </a:p>
        </p:txBody>
      </p:sp>
      <p:grpSp>
        <p:nvGrpSpPr>
          <p:cNvPr id="10243" name="Group 15"/>
          <p:cNvGrpSpPr>
            <a:grpSpLocks noChangeAspect="1"/>
          </p:cNvGrpSpPr>
          <p:nvPr/>
        </p:nvGrpSpPr>
        <p:grpSpPr bwMode="auto">
          <a:xfrm>
            <a:off x="211138" y="1679575"/>
            <a:ext cx="8723312" cy="1330325"/>
            <a:chOff x="-3905251" y="4294188"/>
            <a:chExt cx="13027839" cy="1892300"/>
          </a:xfrm>
        </p:grpSpPr>
        <p:sp>
          <p:nvSpPr>
            <p:cNvPr id="17" name="Freeform 14"/>
            <p:cNvSpPr>
              <a:spLocks/>
            </p:cNvSpPr>
            <p:nvPr/>
          </p:nvSpPr>
          <p:spPr bwMode="hidden">
            <a:xfrm>
              <a:off x="4810006" y="4499677"/>
              <a:ext cx="4295986" cy="1016152"/>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a:lstStyle/>
            <a:p>
              <a:pPr fontAlgn="auto">
                <a:spcBef>
                  <a:spcPts val="0"/>
                </a:spcBef>
                <a:spcAft>
                  <a:spcPts val="0"/>
                </a:spcAft>
                <a:defRPr/>
              </a:pPr>
              <a:endParaRPr kumimoji="0" lang="en-US" sz="1800" i="0" baseline="0">
                <a:solidFill>
                  <a:srgbClr val="000000"/>
                </a:solidFill>
                <a:latin typeface="Candara"/>
                <a:ea typeface="新細明體"/>
              </a:endParaRPr>
            </a:p>
          </p:txBody>
        </p:sp>
        <p:sp>
          <p:nvSpPr>
            <p:cNvPr id="18" name="Freeform 18"/>
            <p:cNvSpPr>
              <a:spLocks/>
            </p:cNvSpPr>
            <p:nvPr/>
          </p:nvSpPr>
          <p:spPr bwMode="hidden">
            <a:xfrm>
              <a:off x="-308667" y="4319028"/>
              <a:ext cx="8279020" cy="1208091"/>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a:lstStyle/>
            <a:p>
              <a:pPr fontAlgn="auto">
                <a:spcBef>
                  <a:spcPts val="0"/>
                </a:spcBef>
                <a:spcAft>
                  <a:spcPts val="0"/>
                </a:spcAft>
                <a:defRPr/>
              </a:pPr>
              <a:endParaRPr kumimoji="0" lang="en-US" sz="1800" i="0" baseline="0">
                <a:solidFill>
                  <a:srgbClr val="000000"/>
                </a:solidFill>
                <a:latin typeface="Candara"/>
                <a:ea typeface="新細明體"/>
              </a:endParaRPr>
            </a:p>
          </p:txBody>
        </p:sp>
        <p:sp>
          <p:nvSpPr>
            <p:cNvPr id="19" name="Freeform 22"/>
            <p:cNvSpPr>
              <a:spLocks/>
            </p:cNvSpPr>
            <p:nvPr/>
          </p:nvSpPr>
          <p:spPr bwMode="hidden">
            <a:xfrm>
              <a:off x="4286" y="4334834"/>
              <a:ext cx="8165219" cy="1101960"/>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pPr fontAlgn="auto">
                <a:spcBef>
                  <a:spcPts val="0"/>
                </a:spcBef>
                <a:spcAft>
                  <a:spcPts val="0"/>
                </a:spcAft>
                <a:defRPr/>
              </a:pPr>
              <a:endParaRPr kumimoji="0" lang="en-US" sz="1800" i="0" baseline="0">
                <a:solidFill>
                  <a:srgbClr val="000000"/>
                </a:solidFill>
                <a:latin typeface="Candara"/>
                <a:ea typeface="新細明體"/>
              </a:endParaRPr>
            </a:p>
          </p:txBody>
        </p:sp>
        <p:sp>
          <p:nvSpPr>
            <p:cNvPr id="20" name="Freeform 26"/>
            <p:cNvSpPr>
              <a:spLocks/>
            </p:cNvSpPr>
            <p:nvPr/>
          </p:nvSpPr>
          <p:spPr bwMode="hidden">
            <a:xfrm>
              <a:off x="4155651" y="4316769"/>
              <a:ext cx="4940859" cy="925827"/>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pPr fontAlgn="auto">
                <a:spcBef>
                  <a:spcPts val="0"/>
                </a:spcBef>
                <a:spcAft>
                  <a:spcPts val="0"/>
                </a:spcAft>
                <a:defRPr/>
              </a:pPr>
              <a:endParaRPr kumimoji="0" lang="en-US" sz="1800" i="0" baseline="0">
                <a:solidFill>
                  <a:srgbClr val="000000"/>
                </a:solidFill>
                <a:latin typeface="Candara"/>
                <a:ea typeface="新細明體"/>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a:lstStyle/>
            <a:p>
              <a:pPr fontAlgn="auto">
                <a:spcBef>
                  <a:spcPts val="0"/>
                </a:spcBef>
                <a:spcAft>
                  <a:spcPts val="0"/>
                </a:spcAft>
                <a:defRPr/>
              </a:pPr>
              <a:endParaRPr kumimoji="0" lang="en-US" sz="1800" i="0" baseline="0">
                <a:solidFill>
                  <a:srgbClr val="000000"/>
                </a:solidFill>
                <a:latin typeface="Candara"/>
                <a:ea typeface="新細明體"/>
              </a:endParaRPr>
            </a:p>
          </p:txBody>
        </p:sp>
      </p:grpSp>
      <p:sp>
        <p:nvSpPr>
          <p:cNvPr id="10244" name="Title Placeholder 1"/>
          <p:cNvSpPr>
            <a:spLocks noGrp="1"/>
          </p:cNvSpPr>
          <p:nvPr>
            <p:ph type="title"/>
          </p:nvPr>
        </p:nvSpPr>
        <p:spPr bwMode="auto">
          <a:xfrm>
            <a:off x="457200" y="338138"/>
            <a:ext cx="8229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4" name="Date Placeholder 3"/>
          <p:cNvSpPr>
            <a:spLocks noGrp="1"/>
          </p:cNvSpPr>
          <p:nvPr>
            <p:ph type="dt" sz="half" idx="2"/>
          </p:nvPr>
        </p:nvSpPr>
        <p:spPr>
          <a:xfrm>
            <a:off x="5164138" y="6249988"/>
            <a:ext cx="3786187" cy="365125"/>
          </a:xfrm>
          <a:prstGeom prst="rect">
            <a:avLst/>
          </a:prstGeom>
        </p:spPr>
        <p:txBody>
          <a:bodyPr vert="horz" wrap="square" lIns="91440" tIns="45720" rIns="91440" bIns="45720" numCol="1" anchor="ctr" anchorCtr="0" compatLnSpc="1">
            <a:prstTxWarp prst="textNoShape">
              <a:avLst/>
            </a:prstTxWarp>
          </a:bodyPr>
          <a:lstStyle>
            <a:lvl1pPr algn="r">
              <a:defRPr kumimoji="0" sz="1000" i="0" baseline="0">
                <a:solidFill>
                  <a:srgbClr val="073E87"/>
                </a:solidFill>
                <a:latin typeface="+mn-lt"/>
                <a:ea typeface="新細明體" pitchFamily="18" charset="-120"/>
              </a:defRPr>
            </a:lvl1pPr>
          </a:lstStyle>
          <a:p>
            <a:pPr>
              <a:defRPr/>
            </a:pPr>
            <a:endParaRPr lang="en-US" altLang="zh-TW"/>
          </a:p>
        </p:txBody>
      </p:sp>
      <p:sp>
        <p:nvSpPr>
          <p:cNvPr id="5" name="Footer Placeholder 4"/>
          <p:cNvSpPr>
            <a:spLocks noGrp="1"/>
          </p:cNvSpPr>
          <p:nvPr>
            <p:ph type="ftr" sz="quarter" idx="3"/>
          </p:nvPr>
        </p:nvSpPr>
        <p:spPr>
          <a:xfrm>
            <a:off x="193675" y="6249988"/>
            <a:ext cx="3786188" cy="365125"/>
          </a:xfrm>
          <a:prstGeom prst="rect">
            <a:avLst/>
          </a:prstGeom>
        </p:spPr>
        <p:txBody>
          <a:bodyPr vert="horz" wrap="square" lIns="91440" tIns="45720" rIns="91440" bIns="45720" numCol="1" anchor="ctr" anchorCtr="0" compatLnSpc="1">
            <a:prstTxWarp prst="textNoShape">
              <a:avLst/>
            </a:prstTxWarp>
          </a:bodyPr>
          <a:lstStyle>
            <a:lvl1pPr>
              <a:defRPr kumimoji="0" sz="1000" i="0" baseline="0">
                <a:solidFill>
                  <a:srgbClr val="073E87"/>
                </a:solidFill>
                <a:latin typeface="+mn-lt"/>
                <a:ea typeface="新細明體" pitchFamily="18" charset="-120"/>
              </a:defRPr>
            </a:lvl1pPr>
          </a:lstStyle>
          <a:p>
            <a:pPr>
              <a:defRPr/>
            </a:pPr>
            <a:endParaRPr lang="en-US"/>
          </a:p>
        </p:txBody>
      </p:sp>
      <p:sp>
        <p:nvSpPr>
          <p:cNvPr id="6" name="Slide Number Placeholder 5"/>
          <p:cNvSpPr>
            <a:spLocks noGrp="1"/>
          </p:cNvSpPr>
          <p:nvPr>
            <p:ph type="sldNum" sz="quarter" idx="4"/>
          </p:nvPr>
        </p:nvSpPr>
        <p:spPr>
          <a:xfrm>
            <a:off x="3990975" y="6249988"/>
            <a:ext cx="1162050" cy="365125"/>
          </a:xfrm>
          <a:prstGeom prst="rect">
            <a:avLst/>
          </a:prstGeom>
        </p:spPr>
        <p:txBody>
          <a:bodyPr vert="horz" wrap="square" lIns="91440" tIns="45720" rIns="91440" bIns="45720" numCol="1" anchor="ctr" anchorCtr="0" compatLnSpc="1">
            <a:prstTxWarp prst="textNoShape">
              <a:avLst/>
            </a:prstTxWarp>
          </a:bodyPr>
          <a:lstStyle>
            <a:lvl1pPr algn="ctr">
              <a:defRPr kumimoji="0" sz="1000" i="0" baseline="0">
                <a:solidFill>
                  <a:srgbClr val="073E87"/>
                </a:solidFill>
                <a:latin typeface="+mn-lt"/>
                <a:ea typeface="新細明體" pitchFamily="18" charset="-120"/>
              </a:defRPr>
            </a:lvl1pPr>
          </a:lstStyle>
          <a:p>
            <a:pPr>
              <a:defRPr/>
            </a:pPr>
            <a:fld id="{E82C213A-C77F-41AA-9AE1-A1960D0E08AE}" type="slidenum">
              <a:rPr lang="en-US" altLang="zh-TW"/>
              <a:pPr>
                <a:defRPr/>
              </a:pPr>
              <a:t>‹#›</a:t>
            </a:fld>
            <a:endParaRPr lang="en-US" altLang="zh-TW"/>
          </a:p>
        </p:txBody>
      </p:sp>
      <p:sp>
        <p:nvSpPr>
          <p:cNvPr id="10248" name="Text Placeholder 2"/>
          <p:cNvSpPr>
            <a:spLocks noGrp="1"/>
          </p:cNvSpPr>
          <p:nvPr>
            <p:ph type="body" idx="1"/>
          </p:nvPr>
        </p:nvSpPr>
        <p:spPr bwMode="auto">
          <a:xfrm>
            <a:off x="871538" y="2674938"/>
            <a:ext cx="7408862"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cSld>
  <p:clrMap bg1="lt1" tx1="dk1" bg2="lt2" tx2="dk2" accent1="accent1" accent2="accent2" accent3="accent3" accent4="accent4" accent5="accent5" accent6="accent6" hlink="hlink" folHlink="folHlink"/>
  <p:sldLayoutIdLst>
    <p:sldLayoutId id="2147483987" r:id="rId1"/>
    <p:sldLayoutId id="2147483986" r:id="rId2"/>
    <p:sldLayoutId id="2147483985" r:id="rId3"/>
    <p:sldLayoutId id="2147483984" r:id="rId4"/>
    <p:sldLayoutId id="2147483983" r:id="rId5"/>
    <p:sldLayoutId id="2147483982" r:id="rId6"/>
    <p:sldLayoutId id="2147483981" r:id="rId7"/>
    <p:sldLayoutId id="2147483980" r:id="rId8"/>
    <p:sldLayoutId id="2147483979" r:id="rId9"/>
    <p:sldLayoutId id="2147483978" r:id="rId10"/>
    <p:sldLayoutId id="2147483977" r:id="rId11"/>
  </p:sldLayoutIdLst>
  <p:hf hdr="0" ftr="0" dt="0"/>
  <p:txStyles>
    <p:titleStyle>
      <a:lvl1pPr algn="ctr" rtl="0" eaLnBrk="0" fontAlgn="base" hangingPunct="0">
        <a:spcBef>
          <a:spcPct val="0"/>
        </a:spcBef>
        <a:spcAft>
          <a:spcPct val="0"/>
        </a:spcAft>
        <a:defRPr kumimoji="1" sz="4400">
          <a:solidFill>
            <a:srgbClr val="FFFFFF"/>
          </a:solidFill>
          <a:latin typeface="+mj-lt"/>
          <a:ea typeface="+mj-ea"/>
          <a:cs typeface="+mj-cs"/>
        </a:defRPr>
      </a:lvl1pPr>
      <a:lvl2pPr algn="ctr" rtl="0" eaLnBrk="0" fontAlgn="base" hangingPunct="0">
        <a:spcBef>
          <a:spcPct val="0"/>
        </a:spcBef>
        <a:spcAft>
          <a:spcPct val="0"/>
        </a:spcAft>
        <a:defRPr kumimoji="1" sz="4400">
          <a:solidFill>
            <a:srgbClr val="FFFFFF"/>
          </a:solidFill>
          <a:latin typeface="Candara" pitchFamily="34" charset="0"/>
          <a:ea typeface="新細明體" pitchFamily="18" charset="-120"/>
        </a:defRPr>
      </a:lvl2pPr>
      <a:lvl3pPr algn="ctr" rtl="0" eaLnBrk="0" fontAlgn="base" hangingPunct="0">
        <a:spcBef>
          <a:spcPct val="0"/>
        </a:spcBef>
        <a:spcAft>
          <a:spcPct val="0"/>
        </a:spcAft>
        <a:defRPr kumimoji="1" sz="4400">
          <a:solidFill>
            <a:srgbClr val="FFFFFF"/>
          </a:solidFill>
          <a:latin typeface="Candara" pitchFamily="34" charset="0"/>
          <a:ea typeface="新細明體" pitchFamily="18" charset="-120"/>
        </a:defRPr>
      </a:lvl3pPr>
      <a:lvl4pPr algn="ctr" rtl="0" eaLnBrk="0" fontAlgn="base" hangingPunct="0">
        <a:spcBef>
          <a:spcPct val="0"/>
        </a:spcBef>
        <a:spcAft>
          <a:spcPct val="0"/>
        </a:spcAft>
        <a:defRPr kumimoji="1" sz="4400">
          <a:solidFill>
            <a:srgbClr val="FFFFFF"/>
          </a:solidFill>
          <a:latin typeface="Candara" pitchFamily="34" charset="0"/>
          <a:ea typeface="新細明體" pitchFamily="18" charset="-120"/>
        </a:defRPr>
      </a:lvl4pPr>
      <a:lvl5pPr algn="ctr" rtl="0" eaLnBrk="0" fontAlgn="base" hangingPunct="0">
        <a:spcBef>
          <a:spcPct val="0"/>
        </a:spcBef>
        <a:spcAft>
          <a:spcPct val="0"/>
        </a:spcAft>
        <a:defRPr kumimoji="1" sz="4400">
          <a:solidFill>
            <a:srgbClr val="FFFFFF"/>
          </a:solidFill>
          <a:latin typeface="Candara" pitchFamily="34" charset="0"/>
          <a:ea typeface="新細明體" pitchFamily="18" charset="-120"/>
        </a:defRPr>
      </a:lvl5pPr>
      <a:lvl6pPr marL="457200" algn="ctr" rtl="0" fontAlgn="base">
        <a:spcBef>
          <a:spcPct val="0"/>
        </a:spcBef>
        <a:spcAft>
          <a:spcPct val="0"/>
        </a:spcAft>
        <a:defRPr kumimoji="1" sz="4400">
          <a:solidFill>
            <a:srgbClr val="FFFFFF"/>
          </a:solidFill>
          <a:latin typeface="Candara" pitchFamily="34" charset="0"/>
          <a:ea typeface="新細明體" pitchFamily="18" charset="-120"/>
        </a:defRPr>
      </a:lvl6pPr>
      <a:lvl7pPr marL="914400" algn="ctr" rtl="0" fontAlgn="base">
        <a:spcBef>
          <a:spcPct val="0"/>
        </a:spcBef>
        <a:spcAft>
          <a:spcPct val="0"/>
        </a:spcAft>
        <a:defRPr kumimoji="1" sz="4400">
          <a:solidFill>
            <a:srgbClr val="FFFFFF"/>
          </a:solidFill>
          <a:latin typeface="Candara" pitchFamily="34" charset="0"/>
          <a:ea typeface="新細明體" pitchFamily="18" charset="-120"/>
        </a:defRPr>
      </a:lvl7pPr>
      <a:lvl8pPr marL="1371600" algn="ctr" rtl="0" fontAlgn="base">
        <a:spcBef>
          <a:spcPct val="0"/>
        </a:spcBef>
        <a:spcAft>
          <a:spcPct val="0"/>
        </a:spcAft>
        <a:defRPr kumimoji="1" sz="4400">
          <a:solidFill>
            <a:srgbClr val="FFFFFF"/>
          </a:solidFill>
          <a:latin typeface="Candara" pitchFamily="34" charset="0"/>
          <a:ea typeface="新細明體" pitchFamily="18" charset="-120"/>
        </a:defRPr>
      </a:lvl8pPr>
      <a:lvl9pPr marL="1828800" algn="ctr" rtl="0" fontAlgn="base">
        <a:spcBef>
          <a:spcPct val="0"/>
        </a:spcBef>
        <a:spcAft>
          <a:spcPct val="0"/>
        </a:spcAft>
        <a:defRPr kumimoji="1" sz="4400">
          <a:solidFill>
            <a:srgbClr val="FFFFFF"/>
          </a:solidFill>
          <a:latin typeface="Candara" pitchFamily="34" charset="0"/>
          <a:ea typeface="新細明體" pitchFamily="18" charset="-120"/>
        </a:defRPr>
      </a:lvl9pPr>
    </p:titleStyle>
    <p:bodyStyle>
      <a:lvl1pPr marL="273050" indent="-273050" algn="l" rtl="0" eaLnBrk="0" fontAlgn="base" hangingPunct="0">
        <a:spcBef>
          <a:spcPct val="20000"/>
        </a:spcBef>
        <a:spcAft>
          <a:spcPct val="0"/>
        </a:spcAft>
        <a:buClr>
          <a:schemeClr val="accent1"/>
        </a:buClr>
        <a:buSzPct val="100000"/>
        <a:buFont typeface="Symbol" pitchFamily="18" charset="2"/>
        <a:buChar char=""/>
        <a:defRPr kumimoji="1" sz="24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kumimoji="1" sz="2200">
          <a:solidFill>
            <a:schemeClr val="tx2"/>
          </a:solidFill>
          <a:latin typeface="+mn-lt"/>
          <a:ea typeface="+mn-ea"/>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kumimoji="1" sz="2000">
          <a:solidFill>
            <a:schemeClr val="tx2"/>
          </a:solidFill>
          <a:latin typeface="+mn-lt"/>
          <a:ea typeface="+mn-ea"/>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umimoji="1">
          <a:solidFill>
            <a:schemeClr val="tx2"/>
          </a:solidFill>
          <a:latin typeface="+mn-lt"/>
          <a:ea typeface="+mn-ea"/>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kumimoji="1" sz="1600">
          <a:solidFill>
            <a:schemeClr val="tx2"/>
          </a:solidFill>
          <a:latin typeface="+mn-lt"/>
          <a:ea typeface="+mn-ea"/>
        </a:defRPr>
      </a:lvl5pPr>
      <a:lvl6pPr marL="1919288" indent="-228600" algn="l" rtl="0" fontAlgn="base">
        <a:spcBef>
          <a:spcPct val="20000"/>
        </a:spcBef>
        <a:spcAft>
          <a:spcPct val="0"/>
        </a:spcAft>
        <a:buClr>
          <a:schemeClr val="accent1"/>
        </a:buClr>
        <a:buSzPct val="100000"/>
        <a:buFont typeface="Symbol" pitchFamily="18" charset="2"/>
        <a:buChar char=""/>
        <a:defRPr kumimoji="1" sz="1600">
          <a:solidFill>
            <a:schemeClr val="tx2"/>
          </a:solidFill>
          <a:latin typeface="+mn-lt"/>
          <a:ea typeface="+mn-ea"/>
        </a:defRPr>
      </a:lvl6pPr>
      <a:lvl7pPr marL="2376488" indent="-228600" algn="l" rtl="0" fontAlgn="base">
        <a:spcBef>
          <a:spcPct val="20000"/>
        </a:spcBef>
        <a:spcAft>
          <a:spcPct val="0"/>
        </a:spcAft>
        <a:buClr>
          <a:schemeClr val="accent1"/>
        </a:buClr>
        <a:buSzPct val="100000"/>
        <a:buFont typeface="Symbol" pitchFamily="18" charset="2"/>
        <a:buChar char=""/>
        <a:defRPr kumimoji="1" sz="1600">
          <a:solidFill>
            <a:schemeClr val="tx2"/>
          </a:solidFill>
          <a:latin typeface="+mn-lt"/>
          <a:ea typeface="+mn-ea"/>
        </a:defRPr>
      </a:lvl7pPr>
      <a:lvl8pPr marL="2833688" indent="-228600" algn="l" rtl="0" fontAlgn="base">
        <a:spcBef>
          <a:spcPct val="20000"/>
        </a:spcBef>
        <a:spcAft>
          <a:spcPct val="0"/>
        </a:spcAft>
        <a:buClr>
          <a:schemeClr val="accent1"/>
        </a:buClr>
        <a:buSzPct val="100000"/>
        <a:buFont typeface="Symbol" pitchFamily="18" charset="2"/>
        <a:buChar char=""/>
        <a:defRPr kumimoji="1" sz="1600">
          <a:solidFill>
            <a:schemeClr val="tx2"/>
          </a:solidFill>
          <a:latin typeface="+mn-lt"/>
          <a:ea typeface="+mn-ea"/>
        </a:defRPr>
      </a:lvl8pPr>
      <a:lvl9pPr marL="3290888" indent="-228600" algn="l" rtl="0" fontAlgn="base">
        <a:spcBef>
          <a:spcPct val="20000"/>
        </a:spcBef>
        <a:spcAft>
          <a:spcPct val="0"/>
        </a:spcAft>
        <a:buClr>
          <a:schemeClr val="accent1"/>
        </a:buClr>
        <a:buSzPct val="100000"/>
        <a:buFont typeface="Symbol" pitchFamily="18" charset="2"/>
        <a:buChar char=""/>
        <a:defRPr kumimoji="1" sz="1600">
          <a:solidFill>
            <a:schemeClr val="tx2"/>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ounded Rectangle 13"/>
          <p:cNvSpPr/>
          <p:nvPr/>
        </p:nvSpPr>
        <p:spPr>
          <a:xfrm>
            <a:off x="228600" y="228600"/>
            <a:ext cx="8696325"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800" i="0" baseline="0">
              <a:solidFill>
                <a:srgbClr val="FFFFFF"/>
              </a:solidFill>
            </a:endParaRPr>
          </a:p>
        </p:txBody>
      </p:sp>
      <p:grpSp>
        <p:nvGrpSpPr>
          <p:cNvPr id="11267" name="Group 15"/>
          <p:cNvGrpSpPr>
            <a:grpSpLocks noChangeAspect="1"/>
          </p:cNvGrpSpPr>
          <p:nvPr/>
        </p:nvGrpSpPr>
        <p:grpSpPr bwMode="auto">
          <a:xfrm>
            <a:off x="211138" y="1679575"/>
            <a:ext cx="8723312" cy="1330325"/>
            <a:chOff x="-3905251" y="4294188"/>
            <a:chExt cx="13027839" cy="1892300"/>
          </a:xfrm>
        </p:grpSpPr>
        <p:sp>
          <p:nvSpPr>
            <p:cNvPr id="17" name="Freeform 14"/>
            <p:cNvSpPr>
              <a:spLocks/>
            </p:cNvSpPr>
            <p:nvPr/>
          </p:nvSpPr>
          <p:spPr bwMode="hidden">
            <a:xfrm>
              <a:off x="4810006" y="4499677"/>
              <a:ext cx="4295986" cy="1016152"/>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a:lstStyle/>
            <a:p>
              <a:pPr fontAlgn="auto">
                <a:spcBef>
                  <a:spcPts val="0"/>
                </a:spcBef>
                <a:spcAft>
                  <a:spcPts val="0"/>
                </a:spcAft>
                <a:defRPr/>
              </a:pPr>
              <a:endParaRPr kumimoji="0" lang="en-US" sz="1800" i="0" baseline="0">
                <a:solidFill>
                  <a:srgbClr val="000000"/>
                </a:solidFill>
                <a:latin typeface="Candara"/>
                <a:ea typeface="新細明體"/>
              </a:endParaRPr>
            </a:p>
          </p:txBody>
        </p:sp>
        <p:sp>
          <p:nvSpPr>
            <p:cNvPr id="18" name="Freeform 18"/>
            <p:cNvSpPr>
              <a:spLocks/>
            </p:cNvSpPr>
            <p:nvPr/>
          </p:nvSpPr>
          <p:spPr bwMode="hidden">
            <a:xfrm>
              <a:off x="-308667" y="4319028"/>
              <a:ext cx="8279020" cy="1208091"/>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a:lstStyle/>
            <a:p>
              <a:pPr fontAlgn="auto">
                <a:spcBef>
                  <a:spcPts val="0"/>
                </a:spcBef>
                <a:spcAft>
                  <a:spcPts val="0"/>
                </a:spcAft>
                <a:defRPr/>
              </a:pPr>
              <a:endParaRPr kumimoji="0" lang="en-US" sz="1800" i="0" baseline="0">
                <a:solidFill>
                  <a:srgbClr val="000000"/>
                </a:solidFill>
                <a:latin typeface="Candara"/>
                <a:ea typeface="新細明體"/>
              </a:endParaRPr>
            </a:p>
          </p:txBody>
        </p:sp>
        <p:sp>
          <p:nvSpPr>
            <p:cNvPr id="19" name="Freeform 22"/>
            <p:cNvSpPr>
              <a:spLocks/>
            </p:cNvSpPr>
            <p:nvPr/>
          </p:nvSpPr>
          <p:spPr bwMode="hidden">
            <a:xfrm>
              <a:off x="4286" y="4334834"/>
              <a:ext cx="8165219" cy="1101960"/>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pPr fontAlgn="auto">
                <a:spcBef>
                  <a:spcPts val="0"/>
                </a:spcBef>
                <a:spcAft>
                  <a:spcPts val="0"/>
                </a:spcAft>
                <a:defRPr/>
              </a:pPr>
              <a:endParaRPr kumimoji="0" lang="en-US" sz="1800" i="0" baseline="0">
                <a:solidFill>
                  <a:srgbClr val="000000"/>
                </a:solidFill>
                <a:latin typeface="Candara"/>
                <a:ea typeface="新細明體"/>
              </a:endParaRPr>
            </a:p>
          </p:txBody>
        </p:sp>
        <p:sp>
          <p:nvSpPr>
            <p:cNvPr id="20" name="Freeform 26"/>
            <p:cNvSpPr>
              <a:spLocks/>
            </p:cNvSpPr>
            <p:nvPr/>
          </p:nvSpPr>
          <p:spPr bwMode="hidden">
            <a:xfrm>
              <a:off x="4155651" y="4316769"/>
              <a:ext cx="4940859" cy="925827"/>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pPr fontAlgn="auto">
                <a:spcBef>
                  <a:spcPts val="0"/>
                </a:spcBef>
                <a:spcAft>
                  <a:spcPts val="0"/>
                </a:spcAft>
                <a:defRPr/>
              </a:pPr>
              <a:endParaRPr kumimoji="0" lang="en-US" sz="1800" i="0" baseline="0">
                <a:solidFill>
                  <a:srgbClr val="000000"/>
                </a:solidFill>
                <a:latin typeface="Candara"/>
                <a:ea typeface="新細明體"/>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a:lstStyle/>
            <a:p>
              <a:pPr fontAlgn="auto">
                <a:spcBef>
                  <a:spcPts val="0"/>
                </a:spcBef>
                <a:spcAft>
                  <a:spcPts val="0"/>
                </a:spcAft>
                <a:defRPr/>
              </a:pPr>
              <a:endParaRPr kumimoji="0" lang="en-US" sz="1800" i="0" baseline="0">
                <a:solidFill>
                  <a:srgbClr val="000000"/>
                </a:solidFill>
                <a:latin typeface="Candara"/>
                <a:ea typeface="新細明體"/>
              </a:endParaRPr>
            </a:p>
          </p:txBody>
        </p:sp>
      </p:grpSp>
      <p:sp>
        <p:nvSpPr>
          <p:cNvPr id="11268" name="Title Placeholder 1"/>
          <p:cNvSpPr>
            <a:spLocks noGrp="1"/>
          </p:cNvSpPr>
          <p:nvPr>
            <p:ph type="title"/>
          </p:nvPr>
        </p:nvSpPr>
        <p:spPr bwMode="auto">
          <a:xfrm>
            <a:off x="457200" y="338138"/>
            <a:ext cx="8229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4" name="Date Placeholder 3"/>
          <p:cNvSpPr>
            <a:spLocks noGrp="1"/>
          </p:cNvSpPr>
          <p:nvPr>
            <p:ph type="dt" sz="half" idx="2"/>
          </p:nvPr>
        </p:nvSpPr>
        <p:spPr>
          <a:xfrm>
            <a:off x="5164138" y="6249988"/>
            <a:ext cx="3786187" cy="365125"/>
          </a:xfrm>
          <a:prstGeom prst="rect">
            <a:avLst/>
          </a:prstGeom>
        </p:spPr>
        <p:txBody>
          <a:bodyPr vert="horz" wrap="square" lIns="91440" tIns="45720" rIns="91440" bIns="45720" numCol="1" anchor="ctr" anchorCtr="0" compatLnSpc="1">
            <a:prstTxWarp prst="textNoShape">
              <a:avLst/>
            </a:prstTxWarp>
          </a:bodyPr>
          <a:lstStyle>
            <a:lvl1pPr algn="r">
              <a:defRPr kumimoji="0" sz="1000" i="0" baseline="0">
                <a:solidFill>
                  <a:srgbClr val="073E87"/>
                </a:solidFill>
                <a:latin typeface="+mn-lt"/>
                <a:ea typeface="新細明體" pitchFamily="18" charset="-120"/>
              </a:defRPr>
            </a:lvl1pPr>
          </a:lstStyle>
          <a:p>
            <a:pPr>
              <a:defRPr/>
            </a:pPr>
            <a:endParaRPr lang="en-US" altLang="zh-TW"/>
          </a:p>
        </p:txBody>
      </p:sp>
      <p:sp>
        <p:nvSpPr>
          <p:cNvPr id="5" name="Footer Placeholder 4"/>
          <p:cNvSpPr>
            <a:spLocks noGrp="1"/>
          </p:cNvSpPr>
          <p:nvPr>
            <p:ph type="ftr" sz="quarter" idx="3"/>
          </p:nvPr>
        </p:nvSpPr>
        <p:spPr>
          <a:xfrm>
            <a:off x="193675" y="6249988"/>
            <a:ext cx="3786188" cy="365125"/>
          </a:xfrm>
          <a:prstGeom prst="rect">
            <a:avLst/>
          </a:prstGeom>
        </p:spPr>
        <p:txBody>
          <a:bodyPr vert="horz" wrap="square" lIns="91440" tIns="45720" rIns="91440" bIns="45720" numCol="1" anchor="ctr" anchorCtr="0" compatLnSpc="1">
            <a:prstTxWarp prst="textNoShape">
              <a:avLst/>
            </a:prstTxWarp>
          </a:bodyPr>
          <a:lstStyle>
            <a:lvl1pPr>
              <a:defRPr kumimoji="0" sz="1000" i="0" baseline="0">
                <a:solidFill>
                  <a:srgbClr val="073E87"/>
                </a:solidFill>
                <a:latin typeface="+mn-lt"/>
                <a:ea typeface="新細明體" pitchFamily="18" charset="-120"/>
              </a:defRPr>
            </a:lvl1pPr>
          </a:lstStyle>
          <a:p>
            <a:pPr>
              <a:defRPr/>
            </a:pPr>
            <a:endParaRPr lang="en-US"/>
          </a:p>
        </p:txBody>
      </p:sp>
      <p:sp>
        <p:nvSpPr>
          <p:cNvPr id="6" name="Slide Number Placeholder 5"/>
          <p:cNvSpPr>
            <a:spLocks noGrp="1"/>
          </p:cNvSpPr>
          <p:nvPr>
            <p:ph type="sldNum" sz="quarter" idx="4"/>
          </p:nvPr>
        </p:nvSpPr>
        <p:spPr>
          <a:xfrm>
            <a:off x="3990975" y="6249988"/>
            <a:ext cx="1162050" cy="365125"/>
          </a:xfrm>
          <a:prstGeom prst="rect">
            <a:avLst/>
          </a:prstGeom>
        </p:spPr>
        <p:txBody>
          <a:bodyPr vert="horz" wrap="square" lIns="91440" tIns="45720" rIns="91440" bIns="45720" numCol="1" anchor="ctr" anchorCtr="0" compatLnSpc="1">
            <a:prstTxWarp prst="textNoShape">
              <a:avLst/>
            </a:prstTxWarp>
          </a:bodyPr>
          <a:lstStyle>
            <a:lvl1pPr algn="ctr">
              <a:defRPr kumimoji="0" sz="1000" i="0" baseline="0">
                <a:solidFill>
                  <a:srgbClr val="073E87"/>
                </a:solidFill>
                <a:latin typeface="+mn-lt"/>
                <a:ea typeface="新細明體" pitchFamily="18" charset="-120"/>
              </a:defRPr>
            </a:lvl1pPr>
          </a:lstStyle>
          <a:p>
            <a:pPr>
              <a:defRPr/>
            </a:pPr>
            <a:fld id="{9FBD389A-0777-45A9-8995-5487ECE6E7AA}" type="slidenum">
              <a:rPr lang="en-US" altLang="zh-TW"/>
              <a:pPr>
                <a:defRPr/>
              </a:pPr>
              <a:t>‹#›</a:t>
            </a:fld>
            <a:endParaRPr lang="en-US" altLang="zh-TW"/>
          </a:p>
        </p:txBody>
      </p:sp>
      <p:sp>
        <p:nvSpPr>
          <p:cNvPr id="11272" name="Text Placeholder 2"/>
          <p:cNvSpPr>
            <a:spLocks noGrp="1"/>
          </p:cNvSpPr>
          <p:nvPr>
            <p:ph type="body" idx="1"/>
          </p:nvPr>
        </p:nvSpPr>
        <p:spPr bwMode="auto">
          <a:xfrm>
            <a:off x="871538" y="2674938"/>
            <a:ext cx="7408862"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cSld>
  <p:clrMap bg1="lt1" tx1="dk1" bg2="lt2" tx2="dk2" accent1="accent1" accent2="accent2" accent3="accent3" accent4="accent4" accent5="accent5" accent6="accent6" hlink="hlink" folHlink="folHlink"/>
  <p:sldLayoutIdLst>
    <p:sldLayoutId id="2147483998" r:id="rId1"/>
    <p:sldLayoutId id="2147483997" r:id="rId2"/>
    <p:sldLayoutId id="2147483996" r:id="rId3"/>
    <p:sldLayoutId id="2147483995" r:id="rId4"/>
    <p:sldLayoutId id="2147483994" r:id="rId5"/>
    <p:sldLayoutId id="2147483993" r:id="rId6"/>
    <p:sldLayoutId id="2147483992" r:id="rId7"/>
    <p:sldLayoutId id="2147483991" r:id="rId8"/>
    <p:sldLayoutId id="2147483990" r:id="rId9"/>
    <p:sldLayoutId id="2147483989" r:id="rId10"/>
    <p:sldLayoutId id="2147483988" r:id="rId11"/>
  </p:sldLayoutIdLst>
  <p:hf hdr="0" ftr="0" dt="0"/>
  <p:txStyles>
    <p:titleStyle>
      <a:lvl1pPr algn="ctr" rtl="0" eaLnBrk="0" fontAlgn="base" hangingPunct="0">
        <a:spcBef>
          <a:spcPct val="0"/>
        </a:spcBef>
        <a:spcAft>
          <a:spcPct val="0"/>
        </a:spcAft>
        <a:defRPr kumimoji="1" sz="4400">
          <a:solidFill>
            <a:srgbClr val="FFFFFF"/>
          </a:solidFill>
          <a:latin typeface="+mj-lt"/>
          <a:ea typeface="+mj-ea"/>
          <a:cs typeface="+mj-cs"/>
        </a:defRPr>
      </a:lvl1pPr>
      <a:lvl2pPr algn="ctr" rtl="0" eaLnBrk="0" fontAlgn="base" hangingPunct="0">
        <a:spcBef>
          <a:spcPct val="0"/>
        </a:spcBef>
        <a:spcAft>
          <a:spcPct val="0"/>
        </a:spcAft>
        <a:defRPr kumimoji="1" sz="4400">
          <a:solidFill>
            <a:srgbClr val="FFFFFF"/>
          </a:solidFill>
          <a:latin typeface="Candara" pitchFamily="34" charset="0"/>
          <a:ea typeface="新細明體" pitchFamily="18" charset="-120"/>
        </a:defRPr>
      </a:lvl2pPr>
      <a:lvl3pPr algn="ctr" rtl="0" eaLnBrk="0" fontAlgn="base" hangingPunct="0">
        <a:spcBef>
          <a:spcPct val="0"/>
        </a:spcBef>
        <a:spcAft>
          <a:spcPct val="0"/>
        </a:spcAft>
        <a:defRPr kumimoji="1" sz="4400">
          <a:solidFill>
            <a:srgbClr val="FFFFFF"/>
          </a:solidFill>
          <a:latin typeface="Candara" pitchFamily="34" charset="0"/>
          <a:ea typeface="新細明體" pitchFamily="18" charset="-120"/>
        </a:defRPr>
      </a:lvl3pPr>
      <a:lvl4pPr algn="ctr" rtl="0" eaLnBrk="0" fontAlgn="base" hangingPunct="0">
        <a:spcBef>
          <a:spcPct val="0"/>
        </a:spcBef>
        <a:spcAft>
          <a:spcPct val="0"/>
        </a:spcAft>
        <a:defRPr kumimoji="1" sz="4400">
          <a:solidFill>
            <a:srgbClr val="FFFFFF"/>
          </a:solidFill>
          <a:latin typeface="Candara" pitchFamily="34" charset="0"/>
          <a:ea typeface="新細明體" pitchFamily="18" charset="-120"/>
        </a:defRPr>
      </a:lvl4pPr>
      <a:lvl5pPr algn="ctr" rtl="0" eaLnBrk="0" fontAlgn="base" hangingPunct="0">
        <a:spcBef>
          <a:spcPct val="0"/>
        </a:spcBef>
        <a:spcAft>
          <a:spcPct val="0"/>
        </a:spcAft>
        <a:defRPr kumimoji="1" sz="4400">
          <a:solidFill>
            <a:srgbClr val="FFFFFF"/>
          </a:solidFill>
          <a:latin typeface="Candara" pitchFamily="34" charset="0"/>
          <a:ea typeface="新細明體" pitchFamily="18" charset="-120"/>
        </a:defRPr>
      </a:lvl5pPr>
      <a:lvl6pPr marL="457200" algn="ctr" rtl="0" fontAlgn="base">
        <a:spcBef>
          <a:spcPct val="0"/>
        </a:spcBef>
        <a:spcAft>
          <a:spcPct val="0"/>
        </a:spcAft>
        <a:defRPr kumimoji="1" sz="4400">
          <a:solidFill>
            <a:srgbClr val="FFFFFF"/>
          </a:solidFill>
          <a:latin typeface="Candara" pitchFamily="34" charset="0"/>
          <a:ea typeface="新細明體" pitchFamily="18" charset="-120"/>
        </a:defRPr>
      </a:lvl6pPr>
      <a:lvl7pPr marL="914400" algn="ctr" rtl="0" fontAlgn="base">
        <a:spcBef>
          <a:spcPct val="0"/>
        </a:spcBef>
        <a:spcAft>
          <a:spcPct val="0"/>
        </a:spcAft>
        <a:defRPr kumimoji="1" sz="4400">
          <a:solidFill>
            <a:srgbClr val="FFFFFF"/>
          </a:solidFill>
          <a:latin typeface="Candara" pitchFamily="34" charset="0"/>
          <a:ea typeface="新細明體" pitchFamily="18" charset="-120"/>
        </a:defRPr>
      </a:lvl7pPr>
      <a:lvl8pPr marL="1371600" algn="ctr" rtl="0" fontAlgn="base">
        <a:spcBef>
          <a:spcPct val="0"/>
        </a:spcBef>
        <a:spcAft>
          <a:spcPct val="0"/>
        </a:spcAft>
        <a:defRPr kumimoji="1" sz="4400">
          <a:solidFill>
            <a:srgbClr val="FFFFFF"/>
          </a:solidFill>
          <a:latin typeface="Candara" pitchFamily="34" charset="0"/>
          <a:ea typeface="新細明體" pitchFamily="18" charset="-120"/>
        </a:defRPr>
      </a:lvl8pPr>
      <a:lvl9pPr marL="1828800" algn="ctr" rtl="0" fontAlgn="base">
        <a:spcBef>
          <a:spcPct val="0"/>
        </a:spcBef>
        <a:spcAft>
          <a:spcPct val="0"/>
        </a:spcAft>
        <a:defRPr kumimoji="1" sz="4400">
          <a:solidFill>
            <a:srgbClr val="FFFFFF"/>
          </a:solidFill>
          <a:latin typeface="Candara" pitchFamily="34" charset="0"/>
          <a:ea typeface="新細明體" pitchFamily="18" charset="-120"/>
        </a:defRPr>
      </a:lvl9pPr>
    </p:titleStyle>
    <p:bodyStyle>
      <a:lvl1pPr marL="273050" indent="-273050" algn="l" rtl="0" eaLnBrk="0" fontAlgn="base" hangingPunct="0">
        <a:spcBef>
          <a:spcPct val="20000"/>
        </a:spcBef>
        <a:spcAft>
          <a:spcPct val="0"/>
        </a:spcAft>
        <a:buClr>
          <a:schemeClr val="accent1"/>
        </a:buClr>
        <a:buSzPct val="100000"/>
        <a:buFont typeface="Symbol" pitchFamily="18" charset="2"/>
        <a:buChar char=""/>
        <a:defRPr kumimoji="1" sz="24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kumimoji="1" sz="2200">
          <a:solidFill>
            <a:schemeClr val="tx2"/>
          </a:solidFill>
          <a:latin typeface="+mn-lt"/>
          <a:ea typeface="+mn-ea"/>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kumimoji="1" sz="2000">
          <a:solidFill>
            <a:schemeClr val="tx2"/>
          </a:solidFill>
          <a:latin typeface="+mn-lt"/>
          <a:ea typeface="+mn-ea"/>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umimoji="1">
          <a:solidFill>
            <a:schemeClr val="tx2"/>
          </a:solidFill>
          <a:latin typeface="+mn-lt"/>
          <a:ea typeface="+mn-ea"/>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kumimoji="1" sz="1600">
          <a:solidFill>
            <a:schemeClr val="tx2"/>
          </a:solidFill>
          <a:latin typeface="+mn-lt"/>
          <a:ea typeface="+mn-ea"/>
        </a:defRPr>
      </a:lvl5pPr>
      <a:lvl6pPr marL="1919288" indent="-228600" algn="l" rtl="0" fontAlgn="base">
        <a:spcBef>
          <a:spcPct val="20000"/>
        </a:spcBef>
        <a:spcAft>
          <a:spcPct val="0"/>
        </a:spcAft>
        <a:buClr>
          <a:schemeClr val="accent1"/>
        </a:buClr>
        <a:buSzPct val="100000"/>
        <a:buFont typeface="Symbol" pitchFamily="18" charset="2"/>
        <a:buChar char=""/>
        <a:defRPr kumimoji="1" sz="1600">
          <a:solidFill>
            <a:schemeClr val="tx2"/>
          </a:solidFill>
          <a:latin typeface="+mn-lt"/>
          <a:ea typeface="+mn-ea"/>
        </a:defRPr>
      </a:lvl6pPr>
      <a:lvl7pPr marL="2376488" indent="-228600" algn="l" rtl="0" fontAlgn="base">
        <a:spcBef>
          <a:spcPct val="20000"/>
        </a:spcBef>
        <a:spcAft>
          <a:spcPct val="0"/>
        </a:spcAft>
        <a:buClr>
          <a:schemeClr val="accent1"/>
        </a:buClr>
        <a:buSzPct val="100000"/>
        <a:buFont typeface="Symbol" pitchFamily="18" charset="2"/>
        <a:buChar char=""/>
        <a:defRPr kumimoji="1" sz="1600">
          <a:solidFill>
            <a:schemeClr val="tx2"/>
          </a:solidFill>
          <a:latin typeface="+mn-lt"/>
          <a:ea typeface="+mn-ea"/>
        </a:defRPr>
      </a:lvl7pPr>
      <a:lvl8pPr marL="2833688" indent="-228600" algn="l" rtl="0" fontAlgn="base">
        <a:spcBef>
          <a:spcPct val="20000"/>
        </a:spcBef>
        <a:spcAft>
          <a:spcPct val="0"/>
        </a:spcAft>
        <a:buClr>
          <a:schemeClr val="accent1"/>
        </a:buClr>
        <a:buSzPct val="100000"/>
        <a:buFont typeface="Symbol" pitchFamily="18" charset="2"/>
        <a:buChar char=""/>
        <a:defRPr kumimoji="1" sz="1600">
          <a:solidFill>
            <a:schemeClr val="tx2"/>
          </a:solidFill>
          <a:latin typeface="+mn-lt"/>
          <a:ea typeface="+mn-ea"/>
        </a:defRPr>
      </a:lvl8pPr>
      <a:lvl9pPr marL="3290888" indent="-228600" algn="l" rtl="0" fontAlgn="base">
        <a:spcBef>
          <a:spcPct val="20000"/>
        </a:spcBef>
        <a:spcAft>
          <a:spcPct val="0"/>
        </a:spcAft>
        <a:buClr>
          <a:schemeClr val="accent1"/>
        </a:buClr>
        <a:buSzPct val="100000"/>
        <a:buFont typeface="Symbol" pitchFamily="18" charset="2"/>
        <a:buChar char=""/>
        <a:defRPr kumimoji="1" sz="1600">
          <a:solidFill>
            <a:schemeClr val="tx2"/>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2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i="0" baseline="0">
                <a:solidFill>
                  <a:schemeClr val="tx1"/>
                </a:solidFill>
                <a:latin typeface="+mn-lt"/>
                <a:ea typeface="+mn-ea"/>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i="0" baseline="0">
                <a:solidFill>
                  <a:schemeClr val="tx1"/>
                </a:solidFill>
                <a:latin typeface="+mn-lt"/>
                <a:ea typeface="+mn-ea"/>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i="0" baseline="0">
                <a:solidFill>
                  <a:schemeClr val="tx1"/>
                </a:solidFill>
                <a:latin typeface="+mn-lt"/>
                <a:ea typeface="+mn-ea"/>
              </a:defRPr>
            </a:lvl1pPr>
          </a:lstStyle>
          <a:p>
            <a:pPr>
              <a:defRPr/>
            </a:pPr>
            <a:fld id="{F0211676-9EB3-4F81-8AE6-35D1375B149D}"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4009" r:id="rId1"/>
    <p:sldLayoutId id="2147484008" r:id="rId2"/>
    <p:sldLayoutId id="2147484007" r:id="rId3"/>
    <p:sldLayoutId id="2147484006" r:id="rId4"/>
    <p:sldLayoutId id="2147484005" r:id="rId5"/>
    <p:sldLayoutId id="2147484004" r:id="rId6"/>
    <p:sldLayoutId id="2147484003" r:id="rId7"/>
    <p:sldLayoutId id="2147484002" r:id="rId8"/>
    <p:sldLayoutId id="2147484001" r:id="rId9"/>
    <p:sldLayoutId id="2147484000" r:id="rId10"/>
    <p:sldLayoutId id="2147483999" r:id="rId11"/>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Layout" Target="../slideLayouts/slideLayout41.xml"/></Relationships>
</file>

<file path=ppt/slides/_rels/slide100.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65.xml"/><Relationship Id="rId1" Type="http://schemas.openxmlformats.org/officeDocument/2006/relationships/slideLayout" Target="../slideLayouts/slideLayout91.xml"/></Relationships>
</file>

<file path=ppt/slides/_rels/slide10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41.xml"/></Relationships>
</file>

<file path=ppt/slides/_rels/slide10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96.xml"/></Relationships>
</file>

<file path=ppt/slides/_rels/slide10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96.xml"/></Relationships>
</file>

<file path=ppt/slides/_rels/slide10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9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jpeg"/><Relationship Id="rId1" Type="http://schemas.openxmlformats.org/officeDocument/2006/relationships/slideLayout" Target="../slideLayouts/slideLayout4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2.xml"/><Relationship Id="rId1" Type="http://schemas.openxmlformats.org/officeDocument/2006/relationships/slideLayout" Target="../slideLayouts/slideLayout10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3.xml"/><Relationship Id="rId1" Type="http://schemas.openxmlformats.org/officeDocument/2006/relationships/slideLayout" Target="../slideLayouts/slideLayout102.xml"/><Relationship Id="rId4" Type="http://schemas.openxmlformats.org/officeDocument/2006/relationships/image" Target="../media/image118.png"/></Relationships>
</file>

<file path=ppt/slides/_rels/slide11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4.xml"/><Relationship Id="rId1" Type="http://schemas.openxmlformats.org/officeDocument/2006/relationships/slideLayout" Target="../slideLayouts/slideLayout102.xml"/></Relationships>
</file>

<file path=ppt/slides/_rels/slide11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75.xml"/><Relationship Id="rId1" Type="http://schemas.openxmlformats.org/officeDocument/2006/relationships/slideLayout" Target="../slideLayouts/slideLayout102.xml"/></Relationships>
</file>

<file path=ppt/slides/_rels/slide11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18.xml"/></Relationships>
</file>

<file path=ppt/slides/_rels/slide12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29.xml"/></Relationships>
</file>

<file path=ppt/slides/_rels/slide12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63.xml"/></Relationships>
</file>

<file path=ppt/slides/_rels/slide12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96.xml"/></Relationships>
</file>

<file path=ppt/slides/_rels/slide13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13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90.xml"/><Relationship Id="rId1" Type="http://schemas.openxmlformats.org/officeDocument/2006/relationships/slideLayout" Target="../slideLayouts/slideLayout96.xml"/><Relationship Id="rId4" Type="http://schemas.openxmlformats.org/officeDocument/2006/relationships/image" Target="../media/image134.jpe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91.xml"/><Relationship Id="rId7" Type="http://schemas.openxmlformats.org/officeDocument/2006/relationships/image" Target="../media/image136.jpeg"/><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hyperlink" Target="http://en.wikipedia.org/wiki/File:CarlyFiorina49416.jpeg" TargetMode="External"/><Relationship Id="rId5" Type="http://schemas.openxmlformats.org/officeDocument/2006/relationships/image" Target="../media/image135.emf"/><Relationship Id="rId4" Type="http://schemas.openxmlformats.org/officeDocument/2006/relationships/oleObject" Target="../embeddings/oleObject5.bin"/></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96.xml"/></Relationships>
</file>

<file path=ppt/slides/_rels/slide140.xml.rels><?xml version="1.0" encoding="UTF-8" standalone="yes"?>
<Relationships xmlns="http://schemas.openxmlformats.org/package/2006/relationships"><Relationship Id="rId3" Type="http://schemas.openxmlformats.org/officeDocument/2006/relationships/hyperlink" Target="http://www.secinfo.com/dRqWm.4GGgd.htm" TargetMode="External"/><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image" Target="../media/image137.jpeg"/><Relationship Id="rId4" Type="http://schemas.openxmlformats.org/officeDocument/2006/relationships/hyperlink" Target="http://en.wikipedia.org/wiki/File:EmperorSuleiman.jpg" TargetMode="External"/></Relationships>
</file>

<file path=ppt/slides/_rels/slide14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8.xml"/><Relationship Id="rId1" Type="http://schemas.openxmlformats.org/officeDocument/2006/relationships/slideLayout" Target="../slideLayouts/slideLayout17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164.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140.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33.png"/><Relationship Id="rId9" Type="http://schemas.microsoft.com/office/2007/relationships/hdphoto" Target="../media/hdphoto2.wdp"/></Relationships>
</file>

<file path=ppt/slides/_rels/slide3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140.xml"/><Relationship Id="rId6" Type="http://schemas.microsoft.com/office/2007/relationships/hdphoto" Target="../media/hdphoto3.wdp"/><Relationship Id="rId5" Type="http://schemas.openxmlformats.org/officeDocument/2006/relationships/image" Target="../media/image40.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en.wikipedia.org/wiki/File:Arabic_albayancalligraphy.svg"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en.wikipedia.org/wiki/List_of_Arabic_loanwords_in_English" TargetMode="External"/><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5.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46.xml.rels><?xml version="1.0" encoding="UTF-8" standalone="yes"?>
<Relationships xmlns="http://schemas.openxmlformats.org/package/2006/relationships"><Relationship Id="rId2" Type="http://schemas.openxmlformats.org/officeDocument/2006/relationships/hyperlink" Target="http://en.wikipedia.org/wiki/Bimaristan"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1.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9.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9.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notesSlide" Target="../notesSlides/notesSlide27.xml"/><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59.wmf"/><Relationship Id="rId5" Type="http://schemas.openxmlformats.org/officeDocument/2006/relationships/oleObject" Target="../embeddings/oleObject3.bin"/><Relationship Id="rId4" Type="http://schemas.openxmlformats.org/officeDocument/2006/relationships/image" Target="../media/image61.jpeg"/></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9.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6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9.xml"/></Relationships>
</file>

<file path=ppt/slides/_rels/slide6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7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hyperlink" Target="http://www.islam-online.net/english/Science/2001/02/article1.shtml"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hyperlink" Target="http://www.mrc.org.uk/flyers.htm"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7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85.png"/><Relationship Id="rId4" Type="http://schemas.openxmlformats.org/officeDocument/2006/relationships/notesSlide" Target="../notesSlides/notesSlide45.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86.png"/><Relationship Id="rId4" Type="http://schemas.openxmlformats.org/officeDocument/2006/relationships/notesSlide" Target="../notesSlides/notesSlide46.xml"/></Relationships>
</file>

<file path=ppt/slides/_rels/slide78.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90.png"/><Relationship Id="rId4" Type="http://schemas.openxmlformats.org/officeDocument/2006/relationships/notesSlide" Target="../notesSlides/notesSlide4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8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8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9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02.png"/></Relationships>
</file>

<file path=ppt/slides/_rels/slide9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105.jpeg"/></Relationships>
</file>

<file path=ppt/slides/_rels/slide9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9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6.xml"/></Relationships>
</file>

<file path=ppt/slides/_rels/slide9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2.xml"/><Relationship Id="rId1" Type="http://schemas.openxmlformats.org/officeDocument/2006/relationships/slideLayout" Target="../slideLayouts/slideLayout96.xml"/><Relationship Id="rId4" Type="http://schemas.openxmlformats.org/officeDocument/2006/relationships/image" Target="../media/image108.png"/></Relationships>
</file>

<file path=ppt/slides/_rels/slide9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9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6.xml"/></Relationships>
</file>

<file path=ppt/slides/_rels/slide98.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64.xml"/><Relationship Id="rId1" Type="http://schemas.openxmlformats.org/officeDocument/2006/relationships/slideLayout" Target="../slideLayouts/slideLayout96.xml"/></Relationships>
</file>

<file path=ppt/slides/_rels/slide9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3"/>
          <p:cNvSpPr>
            <a:spLocks noGrp="1"/>
          </p:cNvSpPr>
          <p:nvPr>
            <p:ph type="sldNum" sz="quarter" idx="12"/>
          </p:nvPr>
        </p:nvSpPr>
        <p:spPr/>
        <p:txBody>
          <a:bodyPr/>
          <a:lstStyle/>
          <a:p>
            <a:pPr>
              <a:defRPr/>
            </a:pPr>
            <a:fld id="{44DBE8AB-17F5-4418-89B3-7DDFA98DA34D}" type="slidenum">
              <a:rPr lang="en-US" altLang="zh-TW"/>
              <a:pPr>
                <a:defRPr/>
              </a:pPr>
              <a:t>1</a:t>
            </a:fld>
            <a:endParaRPr lang="en-US" altLang="zh-TW"/>
          </a:p>
        </p:txBody>
      </p:sp>
      <p:sp>
        <p:nvSpPr>
          <p:cNvPr id="44035" name="Text Box 5"/>
          <p:cNvSpPr txBox="1">
            <a:spLocks noChangeArrowheads="1"/>
          </p:cNvSpPr>
          <p:nvPr/>
        </p:nvSpPr>
        <p:spPr bwMode="auto">
          <a:xfrm>
            <a:off x="6372225" y="5734050"/>
            <a:ext cx="20875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en-US" altLang="zh-TW" sz="2800" b="1" i="0" baseline="0" smtClean="0">
                <a:solidFill>
                  <a:srgbClr val="FFFF00"/>
                </a:solidFill>
                <a:latin typeface="Times New Roman" pitchFamily="18" charset="0"/>
              </a:rPr>
              <a:t>2015.05.30</a:t>
            </a:r>
            <a:endParaRPr lang="en-US" altLang="zh-TW" sz="2800" b="1" i="0" baseline="0" dirty="0">
              <a:solidFill>
                <a:srgbClr val="FFFF00"/>
              </a:solidFill>
              <a:latin typeface="Times New Roman" pitchFamily="18" charset="0"/>
            </a:endParaRPr>
          </a:p>
        </p:txBody>
      </p:sp>
      <p:sp>
        <p:nvSpPr>
          <p:cNvPr id="44036" name="WordArt 7"/>
          <p:cNvSpPr>
            <a:spLocks noChangeArrowheads="1" noChangeShapeType="1" noTextEdit="1"/>
          </p:cNvSpPr>
          <p:nvPr/>
        </p:nvSpPr>
        <p:spPr bwMode="auto">
          <a:xfrm>
            <a:off x="2438400" y="1844675"/>
            <a:ext cx="4267200" cy="12223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HK" altLang="en-US" sz="4400" b="1" kern="10" dirty="0">
                <a:solidFill>
                  <a:srgbClr val="FFFF00"/>
                </a:solidFill>
                <a:effectLst>
                  <a:outerShdw dist="35921" dir="2700000" algn="ctr" rotWithShape="0">
                    <a:srgbClr val="C0C0C0"/>
                  </a:outerShdw>
                </a:effectLst>
                <a:latin typeface="標楷體" pitchFamily="65" charset="-120"/>
                <a:ea typeface="標楷體" pitchFamily="65" charset="-120"/>
              </a:rPr>
              <a:t>伊斯蘭對</a:t>
            </a:r>
          </a:p>
        </p:txBody>
      </p:sp>
      <p:sp>
        <p:nvSpPr>
          <p:cNvPr id="44038" name="WordArt 7"/>
          <p:cNvSpPr>
            <a:spLocks noChangeArrowheads="1" noChangeShapeType="1" noTextEdit="1"/>
          </p:cNvSpPr>
          <p:nvPr/>
        </p:nvSpPr>
        <p:spPr bwMode="auto">
          <a:xfrm>
            <a:off x="2124075" y="3429000"/>
            <a:ext cx="5400675" cy="15128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HK" altLang="en-US" sz="4400" b="1" kern="10" dirty="0">
                <a:solidFill>
                  <a:srgbClr val="FFFF00"/>
                </a:solidFill>
                <a:effectLst>
                  <a:outerShdw dist="35921" dir="2700000" algn="ctr" rotWithShape="0">
                    <a:srgbClr val="C0C0C0"/>
                  </a:outerShdw>
                </a:effectLst>
                <a:latin typeface="標楷體" pitchFamily="65" charset="-120"/>
                <a:ea typeface="標楷體" pitchFamily="65" charset="-120"/>
              </a:rPr>
              <a:t>文明之貢獻 </a:t>
            </a:r>
          </a:p>
        </p:txBody>
      </p:sp>
    </p:spTree>
  </p:cSld>
  <p:clrMapOvr>
    <a:masterClrMapping/>
  </p:clrMapOvr>
  <p:transition spd="slow">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3"/>
          <p:cNvSpPr>
            <a:spLocks noGrp="1"/>
          </p:cNvSpPr>
          <p:nvPr>
            <p:ph type="sldNum" sz="quarter" idx="12"/>
          </p:nvPr>
        </p:nvSpPr>
        <p:spPr/>
        <p:txBody>
          <a:bodyPr/>
          <a:lstStyle/>
          <a:p>
            <a:pPr>
              <a:defRPr/>
            </a:pPr>
            <a:fld id="{D8EA3A14-4C56-411A-9E61-5005C8213190}" type="slidenum">
              <a:rPr lang="en-US" altLang="zh-TW"/>
              <a:pPr>
                <a:defRPr/>
              </a:pPr>
              <a:t>10</a:t>
            </a:fld>
            <a:endParaRPr lang="en-US" altLang="zh-TW"/>
          </a:p>
        </p:txBody>
      </p:sp>
      <p:sp>
        <p:nvSpPr>
          <p:cNvPr id="2" name="Title 1"/>
          <p:cNvSpPr>
            <a:spLocks noGrp="1"/>
          </p:cNvSpPr>
          <p:nvPr>
            <p:ph type="title" idx="4294967295"/>
          </p:nvPr>
        </p:nvSpPr>
        <p:spPr>
          <a:prstGeom prst="round2SameRect">
            <a:avLst/>
          </a:prstGeom>
          <a:solidFill>
            <a:srgbClr val="FF6600"/>
          </a:solidFill>
          <a:ln w="15875">
            <a:solidFill>
              <a:schemeClr val="accent1">
                <a:shade val="50000"/>
                <a:shade val="75000"/>
                <a:lumMod val="80000"/>
              </a:schemeClr>
            </a:solidFill>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l" eaLnBrk="1" hangingPunct="1">
              <a:defRPr/>
            </a:pPr>
            <a:r>
              <a:rPr lang="zh-TW" altLang="en-US" sz="5400" smtClean="0">
                <a:solidFill>
                  <a:srgbClr val="FFFFFF"/>
                </a:solidFill>
                <a:ea typeface="標楷體" pitchFamily="65" charset="-120"/>
              </a:rPr>
              <a:t>穆斯林文明</a:t>
            </a:r>
            <a:r>
              <a:rPr lang="zh-TW" altLang="en-US" sz="4000" smtClean="0">
                <a:solidFill>
                  <a:srgbClr val="FFFFFF"/>
                </a:solidFill>
              </a:rPr>
              <a:t> </a:t>
            </a:r>
            <a:r>
              <a:rPr lang="zh-TW" altLang="en-US" sz="4000" smtClean="0">
                <a:solidFill>
                  <a:srgbClr val="FFFF00"/>
                </a:solidFill>
                <a:latin typeface="Eras Medium ITC" pitchFamily="34" charset="0"/>
                <a:ea typeface="標楷體" pitchFamily="65" charset="-120"/>
              </a:rPr>
              <a:t>導至文藝復興</a:t>
            </a:r>
          </a:p>
        </p:txBody>
      </p:sp>
      <p:sp>
        <p:nvSpPr>
          <p:cNvPr id="3" name="Content Placeholder 2"/>
          <p:cNvSpPr>
            <a:spLocks noGrp="1"/>
          </p:cNvSpPr>
          <p:nvPr>
            <p:ph sz="quarter" idx="4294967295"/>
          </p:nvPr>
        </p:nvSpPr>
        <p:spPr>
          <a:xfrm>
            <a:off x="4496157" y="1676475"/>
            <a:ext cx="4169995" cy="4625825"/>
          </a:xfrm>
          <a:blipFill rotWithShape="1">
            <a:blip r:embed="rId2" cstate="print">
              <a:duotone>
                <a:schemeClr val="lt2">
                  <a:tint val="96000"/>
                  <a:satMod val="130000"/>
                  <a:lumMod val="50000"/>
                </a:schemeClr>
                <a:schemeClr val="lt2">
                  <a:tint val="96000"/>
                  <a:satMod val="114000"/>
                  <a:lumMod val="114000"/>
                </a:schemeClr>
              </a:duotone>
            </a:blip>
            <a:stretch/>
          </a:blipFill>
          <a:ln>
            <a:miter lim="800000"/>
            <a:headEnd/>
            <a:tailEnd/>
          </a:ln>
        </p:spPr>
        <p:style>
          <a:lnRef idx="0">
            <a:scrgbClr r="0" g="0" b="0"/>
          </a:lnRef>
          <a:fillRef idx="1003">
            <a:schemeClr val="lt2"/>
          </a:fillRef>
          <a:effectRef idx="0">
            <a:scrgbClr r="0" g="0" b="0"/>
          </a:effectRef>
          <a:fontRef idx="major"/>
        </p:style>
        <p:txBody>
          <a:bodyPr>
            <a:normAutofit/>
          </a:bodyPr>
          <a:lstStyle>
            <a:lvl1pPr marL="442913" indent="-442913" eaLnBrk="0" hangingPunct="0">
              <a:defRPr kumimoji="1" sz="4800" i="1" baseline="20000">
                <a:solidFill>
                  <a:schemeClr val="bg1"/>
                </a:solidFill>
                <a:latin typeface="新細明體" pitchFamily="18" charset="-120"/>
                <a:ea typeface="新細明體" pitchFamily="18" charset="-120"/>
              </a:defRPr>
            </a:lvl1pPr>
            <a:lvl2pPr marL="914400" indent="-285750" eaLnBrk="0" hangingPunct="0">
              <a:defRPr kumimoji="1" sz="4800" i="1" baseline="20000">
                <a:solidFill>
                  <a:schemeClr val="bg1"/>
                </a:solidFill>
                <a:latin typeface="新細明體" pitchFamily="18" charset="-120"/>
                <a:ea typeface="新細明體" pitchFamily="18" charset="-120"/>
              </a:defRPr>
            </a:lvl2pPr>
            <a:lvl3pPr marL="1322388" indent="-228600" eaLnBrk="0" hangingPunct="0">
              <a:defRPr kumimoji="1" sz="4800" i="1" baseline="20000">
                <a:solidFill>
                  <a:schemeClr val="bg1"/>
                </a:solidFill>
                <a:latin typeface="新細明體" pitchFamily="18" charset="-120"/>
                <a:ea typeface="新細明體" pitchFamily="18" charset="-120"/>
              </a:defRPr>
            </a:lvl3pPr>
            <a:lvl4pPr marL="1730375" indent="-228600" eaLnBrk="0" hangingPunct="0">
              <a:defRPr kumimoji="1" sz="4800" i="1" baseline="20000">
                <a:solidFill>
                  <a:schemeClr val="bg1"/>
                </a:solidFill>
                <a:latin typeface="新細明體" pitchFamily="18" charset="-120"/>
                <a:ea typeface="新細明體" pitchFamily="18" charset="-120"/>
              </a:defRPr>
            </a:lvl4pPr>
            <a:lvl5pPr marL="2138363" indent="-228600" eaLnBrk="0" hangingPunct="0">
              <a:defRPr kumimoji="1" sz="4800" i="1" baseline="20000">
                <a:solidFill>
                  <a:schemeClr val="bg1"/>
                </a:solidFill>
                <a:latin typeface="新細明體" pitchFamily="18" charset="-120"/>
                <a:ea typeface="新細明體" pitchFamily="18" charset="-120"/>
              </a:defRPr>
            </a:lvl5pPr>
            <a:lvl6pPr marL="2595563"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3052763"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509963"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967163"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lnSpc>
                <a:spcPct val="120000"/>
              </a:lnSpc>
              <a:buFont typeface="Symbol" pitchFamily="18" charset="2"/>
              <a:buNone/>
            </a:pPr>
            <a:r>
              <a:rPr kumimoji="0" lang="zh-TW" altLang="en-US" sz="3300" i="0" baseline="0" dirty="0" smtClean="0">
                <a:solidFill>
                  <a:schemeClr val="tx2"/>
                </a:solidFill>
                <a:latin typeface="Candara" pitchFamily="34" charset="0"/>
              </a:rPr>
              <a:t>「</a:t>
            </a:r>
            <a:r>
              <a:rPr kumimoji="0" lang="zh-TW" altLang="en-US" sz="3300" b="1" i="0" baseline="0" dirty="0" smtClean="0">
                <a:solidFill>
                  <a:srgbClr val="000099"/>
                </a:solidFill>
                <a:latin typeface="Candara" pitchFamily="34" charset="0"/>
                <a:ea typeface="標楷體" pitchFamily="65" charset="-120"/>
              </a:rPr>
              <a:t>若沒有阿拉伯</a:t>
            </a:r>
            <a:r>
              <a:rPr kumimoji="0" lang="en-US" altLang="zh-TW" sz="3300" b="1" i="0" baseline="0" dirty="0" smtClean="0">
                <a:solidFill>
                  <a:srgbClr val="000099"/>
                </a:solidFill>
                <a:latin typeface="Candara" pitchFamily="34" charset="0"/>
                <a:ea typeface="標楷體" pitchFamily="65" charset="-120"/>
              </a:rPr>
              <a:t>(</a:t>
            </a:r>
            <a:r>
              <a:rPr kumimoji="0" lang="zh-TW" altLang="en-US" sz="3300" b="1" i="0" baseline="0" dirty="0" smtClean="0">
                <a:solidFill>
                  <a:srgbClr val="000099"/>
                </a:solidFill>
                <a:latin typeface="Candara" pitchFamily="34" charset="0"/>
                <a:ea typeface="標楷體" pitchFamily="65" charset="-120"/>
              </a:rPr>
              <a:t>穆斯林</a:t>
            </a:r>
            <a:r>
              <a:rPr kumimoji="0" lang="en-US" altLang="zh-TW" sz="3300" b="1" i="0" baseline="0" dirty="0" smtClean="0">
                <a:solidFill>
                  <a:srgbClr val="000099"/>
                </a:solidFill>
                <a:latin typeface="Candara" pitchFamily="34" charset="0"/>
                <a:ea typeface="標楷體" pitchFamily="65" charset="-120"/>
              </a:rPr>
              <a:t>)</a:t>
            </a:r>
            <a:r>
              <a:rPr kumimoji="0" lang="zh-TW" altLang="en-US" sz="3300" b="1" i="0" baseline="0" dirty="0" smtClean="0">
                <a:solidFill>
                  <a:srgbClr val="000099"/>
                </a:solidFill>
                <a:latin typeface="Candara" pitchFamily="34" charset="0"/>
                <a:ea typeface="標楷體" pitchFamily="65" charset="-120"/>
              </a:rPr>
              <a:t>的貢獻，現代歐洲文明很可能不會出現。」</a:t>
            </a:r>
            <a:endParaRPr kumimoji="0" lang="zh-TW" altLang="en-US" sz="1200" b="1" i="0" baseline="0" dirty="0" smtClean="0">
              <a:solidFill>
                <a:srgbClr val="000099"/>
              </a:solidFill>
              <a:latin typeface="Candara" pitchFamily="34" charset="0"/>
              <a:ea typeface="標楷體" pitchFamily="65" charset="-120"/>
            </a:endParaRPr>
          </a:p>
          <a:p>
            <a:pPr eaLnBrk="1" hangingPunct="1">
              <a:lnSpc>
                <a:spcPct val="70000"/>
              </a:lnSpc>
              <a:buFont typeface="Symbol" pitchFamily="18" charset="2"/>
              <a:buNone/>
            </a:pPr>
            <a:r>
              <a:rPr kumimoji="0" lang="zh-TW" altLang="en-US" sz="3300" i="0" baseline="0" dirty="0" smtClean="0">
                <a:solidFill>
                  <a:schemeClr val="tx2"/>
                </a:solidFill>
                <a:latin typeface="Candara" pitchFamily="34" charset="0"/>
              </a:rPr>
              <a:t> </a:t>
            </a:r>
          </a:p>
          <a:p>
            <a:pPr eaLnBrk="1" hangingPunct="1">
              <a:lnSpc>
                <a:spcPct val="85000"/>
              </a:lnSpc>
              <a:buFont typeface="Symbol" pitchFamily="18" charset="2"/>
              <a:buNone/>
            </a:pPr>
            <a:endParaRPr kumimoji="0" lang="zh-TW" altLang="en-US" sz="2000" i="0" baseline="0" dirty="0" smtClean="0">
              <a:solidFill>
                <a:schemeClr val="tx2"/>
              </a:solidFill>
              <a:latin typeface="Times New Roman" pitchFamily="18" charset="0"/>
            </a:endParaRPr>
          </a:p>
          <a:p>
            <a:pPr eaLnBrk="1" hangingPunct="1">
              <a:lnSpc>
                <a:spcPct val="85000"/>
              </a:lnSpc>
              <a:buFont typeface="Symbol" pitchFamily="18" charset="2"/>
              <a:buNone/>
            </a:pPr>
            <a:endParaRPr kumimoji="0" lang="zh-TW" altLang="en-US" sz="2000" i="0" baseline="0" dirty="0" smtClean="0">
              <a:solidFill>
                <a:schemeClr val="tx2"/>
              </a:solidFill>
              <a:latin typeface="Times New Roman" pitchFamily="18" charset="0"/>
            </a:endParaRPr>
          </a:p>
          <a:p>
            <a:pPr marL="0" indent="0" eaLnBrk="1" hangingPunct="1">
              <a:lnSpc>
                <a:spcPct val="85000"/>
              </a:lnSpc>
              <a:buFont typeface="Symbol" pitchFamily="18" charset="2"/>
              <a:buNone/>
            </a:pPr>
            <a:r>
              <a:rPr kumimoji="0" lang="en-US" altLang="zh-TW" sz="2000" i="0" baseline="0" dirty="0" err="1" smtClean="0">
                <a:solidFill>
                  <a:schemeClr val="tx2"/>
                </a:solidFill>
                <a:latin typeface="Times New Roman" pitchFamily="18" charset="0"/>
              </a:rPr>
              <a:t>Arnold,</a:t>
            </a:r>
            <a:r>
              <a:rPr kumimoji="0" lang="en-US" altLang="zh-TW" sz="2000" i="0" baseline="0" dirty="0" err="1" smtClean="0">
                <a:solidFill>
                  <a:schemeClr val="tx2"/>
                </a:solidFill>
                <a:latin typeface="Candara" pitchFamily="34" charset="0"/>
              </a:rPr>
              <a:t>Thomas</a:t>
            </a:r>
            <a:r>
              <a:rPr kumimoji="0" lang="en-US" altLang="zh-TW" sz="2000" i="0" baseline="0" dirty="0" smtClean="0">
                <a:solidFill>
                  <a:schemeClr val="tx2"/>
                </a:solidFill>
                <a:latin typeface="Candara" pitchFamily="34" charset="0"/>
              </a:rPr>
              <a:t> &amp; </a:t>
            </a:r>
            <a:r>
              <a:rPr kumimoji="0" lang="en-US" altLang="zh-TW" sz="2000" i="0" baseline="0" dirty="0" err="1" smtClean="0">
                <a:solidFill>
                  <a:schemeClr val="tx2"/>
                </a:solidFill>
                <a:latin typeface="Times New Roman" pitchFamily="18" charset="0"/>
              </a:rPr>
              <a:t>Guillaume,</a:t>
            </a:r>
            <a:r>
              <a:rPr kumimoji="0" lang="en-US" altLang="zh-TW" sz="2000" i="0" baseline="0" dirty="0" err="1" smtClean="0">
                <a:solidFill>
                  <a:schemeClr val="tx2"/>
                </a:solidFill>
                <a:latin typeface="Candara" pitchFamily="34" charset="0"/>
              </a:rPr>
              <a:t>Alfred</a:t>
            </a:r>
            <a:r>
              <a:rPr kumimoji="0" lang="en-US" altLang="zh-TW" sz="2000" i="0" baseline="0" dirty="0" smtClean="0">
                <a:solidFill>
                  <a:schemeClr val="tx2"/>
                </a:solidFill>
                <a:latin typeface="Candara" pitchFamily="34" charset="0"/>
              </a:rPr>
              <a:t>. The Legacy of Islam. London</a:t>
            </a:r>
            <a:r>
              <a:rPr kumimoji="0" lang="zh-TW" altLang="en-US" sz="2000" i="0" baseline="0" dirty="0" smtClean="0">
                <a:solidFill>
                  <a:schemeClr val="tx2"/>
                </a:solidFill>
                <a:latin typeface="Candara" pitchFamily="34" charset="0"/>
              </a:rPr>
              <a:t>：</a:t>
            </a:r>
            <a:r>
              <a:rPr kumimoji="0" lang="en-US" altLang="zh-TW" sz="2000" i="0" baseline="0" dirty="0" smtClean="0">
                <a:solidFill>
                  <a:schemeClr val="tx2"/>
                </a:solidFill>
                <a:latin typeface="Candara" pitchFamily="34" charset="0"/>
              </a:rPr>
              <a:t>O.U.P., 1931.</a:t>
            </a:r>
          </a:p>
          <a:p>
            <a:pPr eaLnBrk="1" hangingPunct="1">
              <a:lnSpc>
                <a:spcPct val="70000"/>
              </a:lnSpc>
            </a:pPr>
            <a:endParaRPr kumimoji="0" lang="en-US" altLang="zh-TW" sz="2000" i="0" baseline="0" dirty="0" smtClean="0">
              <a:solidFill>
                <a:schemeClr val="tx2"/>
              </a:solidFill>
              <a:latin typeface="Candara" pitchFamily="34" charset="0"/>
            </a:endParaRPr>
          </a:p>
        </p:txBody>
      </p:sp>
      <p:pic>
        <p:nvPicPr>
          <p:cNvPr id="1026" name="Picture 2"/>
          <p:cNvPicPr>
            <a:picLocks noGrp="1" noChangeAspect="1" noChangeArrowheads="1"/>
          </p:cNvPicPr>
          <p:nvPr>
            <p:ph sz="quarter" idx="4294967295"/>
          </p:nvPr>
        </p:nvPicPr>
        <p:blipFill>
          <a:blip r:embed="rId3" cstate="print">
            <a:duotone>
              <a:schemeClr val="accent2">
                <a:shade val="45000"/>
                <a:satMod val="135000"/>
              </a:schemeClr>
              <a:prstClr val="white"/>
            </a:duotone>
            <a:extLst/>
          </a:blip>
          <a:srcRect/>
          <a:stretch>
            <a:fillRect/>
          </a:stretch>
        </p:blipFill>
        <p:spPr>
          <a:xfrm>
            <a:off x="1143000" y="1676400"/>
            <a:ext cx="3164392" cy="4327210"/>
          </a:xfrm>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p:spPr>
      </p:pic>
    </p:spTree>
  </p:cSld>
  <p:clrMapOvr>
    <a:masterClrMapping/>
  </p:clrMapOvr>
  <p:transition>
    <p:dissolv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7FE1F1AF-DFD0-4A1E-A716-7966E1CDDE4E}" type="slidenum">
              <a:rPr lang="en-US" altLang="zh-TW" smtClean="0"/>
              <a:pPr>
                <a:defRPr/>
              </a:pPr>
              <a:t>100</a:t>
            </a:fld>
            <a:endParaRPr lang="en-US" altLang="zh-TW"/>
          </a:p>
        </p:txBody>
      </p:sp>
      <p:pic>
        <p:nvPicPr>
          <p:cNvPr id="5" name="圖片 4"/>
          <p:cNvPicPr>
            <a:picLocks noChangeAspect="1"/>
          </p:cNvPicPr>
          <p:nvPr/>
        </p:nvPicPr>
        <p:blipFill rotWithShape="1">
          <a:blip r:embed="rId3">
            <a:extLst>
              <a:ext uri="{28A0092B-C50C-407E-A947-70E740481C1C}">
                <a14:useLocalDpi xmlns:a14="http://schemas.microsoft.com/office/drawing/2010/main" val="0"/>
              </a:ext>
            </a:extLst>
          </a:blip>
          <a:srcRect t="1385" b="4350"/>
          <a:stretch/>
        </p:blipFill>
        <p:spPr>
          <a:xfrm>
            <a:off x="227057" y="224644"/>
            <a:ext cx="3739617" cy="6408712"/>
          </a:xfrm>
          <a:prstGeom prst="rect">
            <a:avLst/>
          </a:prstGeom>
        </p:spPr>
      </p:pic>
      <p:sp>
        <p:nvSpPr>
          <p:cNvPr id="8" name="文字方塊 7"/>
          <p:cNvSpPr txBox="1"/>
          <p:nvPr/>
        </p:nvSpPr>
        <p:spPr>
          <a:xfrm>
            <a:off x="4070882" y="363915"/>
            <a:ext cx="4749590" cy="6494085"/>
          </a:xfrm>
          <a:prstGeom prst="rect">
            <a:avLst/>
          </a:prstGeom>
          <a:noFill/>
        </p:spPr>
        <p:txBody>
          <a:bodyPr wrap="square" rtlCol="0">
            <a:spAutoFit/>
          </a:bodyPr>
          <a:lstStyle/>
          <a:p>
            <a:r>
              <a:rPr lang="en-US" altLang="zh-HK" sz="2500" b="1" dirty="0">
                <a:effectLst>
                  <a:outerShdw blurRad="38100" dist="38100" dir="2700000" algn="tl">
                    <a:srgbClr val="000000">
                      <a:alpha val="43137"/>
                    </a:srgbClr>
                  </a:outerShdw>
                </a:effectLst>
                <a:latin typeface="+mn-lt"/>
              </a:rPr>
              <a:t>Fatima Al-</a:t>
            </a:r>
            <a:r>
              <a:rPr lang="en-US" altLang="zh-HK" sz="2500" b="1" dirty="0" err="1">
                <a:effectLst>
                  <a:outerShdw blurRad="38100" dist="38100" dir="2700000" algn="tl">
                    <a:srgbClr val="000000">
                      <a:alpha val="43137"/>
                    </a:srgbClr>
                  </a:outerShdw>
                </a:effectLst>
                <a:latin typeface="+mn-lt"/>
              </a:rPr>
              <a:t>Fihri</a:t>
            </a:r>
            <a:r>
              <a:rPr lang="en-US" altLang="zh-HK" sz="2500" dirty="0">
                <a:latin typeface="+mn-lt"/>
              </a:rPr>
              <a:t> (c. 800 – 880) grew up in </a:t>
            </a:r>
            <a:r>
              <a:rPr lang="en-US" altLang="zh-HK" sz="2500" b="1" dirty="0">
                <a:effectLst>
                  <a:outerShdw blurRad="38100" dist="38100" dir="2700000" algn="tl">
                    <a:srgbClr val="000000">
                      <a:alpha val="43137"/>
                    </a:srgbClr>
                  </a:outerShdw>
                </a:effectLst>
                <a:latin typeface="+mn-lt"/>
              </a:rPr>
              <a:t>Fez, Morocco</a:t>
            </a:r>
            <a:r>
              <a:rPr lang="en-US" altLang="zh-HK" sz="2500" dirty="0">
                <a:latin typeface="+mn-lt"/>
              </a:rPr>
              <a:t> with her sister Miriam, daughters of a wealthy Tunisian merchant. The daughters were well-educated and devoted to their community. After the death of their father, Fatima vowed to spend all her inheritance in building a mosque, both a place for worship and a center of learning. </a:t>
            </a:r>
            <a:r>
              <a:rPr lang="en-US" altLang="zh-HK" sz="2500" b="1" dirty="0">
                <a:effectLst>
                  <a:outerShdw blurRad="38100" dist="38100" dir="2700000" algn="tl">
                    <a:srgbClr val="000000">
                      <a:alpha val="43137"/>
                    </a:srgbClr>
                  </a:outerShdw>
                </a:effectLst>
                <a:latin typeface="+mn-lt"/>
              </a:rPr>
              <a:t>In 859, she founded Al-</a:t>
            </a:r>
            <a:r>
              <a:rPr lang="en-US" altLang="zh-HK" sz="2500" b="1" dirty="0" err="1">
                <a:effectLst>
                  <a:outerShdw blurRad="38100" dist="38100" dir="2700000" algn="tl">
                    <a:srgbClr val="000000">
                      <a:alpha val="43137"/>
                    </a:srgbClr>
                  </a:outerShdw>
                </a:effectLst>
                <a:latin typeface="+mn-lt"/>
              </a:rPr>
              <a:t>Qarawiyyin</a:t>
            </a:r>
            <a:r>
              <a:rPr lang="en-US" altLang="zh-HK" sz="2500" b="1" dirty="0">
                <a:effectLst>
                  <a:outerShdw blurRad="38100" dist="38100" dir="2700000" algn="tl">
                    <a:srgbClr val="000000">
                      <a:alpha val="43137"/>
                    </a:srgbClr>
                  </a:outerShdw>
                </a:effectLst>
                <a:latin typeface="+mn-lt"/>
              </a:rPr>
              <a:t>,</a:t>
            </a:r>
            <a:r>
              <a:rPr lang="en-US" altLang="zh-HK" sz="2500" dirty="0">
                <a:latin typeface="+mn-lt"/>
              </a:rPr>
              <a:t> which offered courses in grammar, rhetoric, logic, medicine, mathematics, astronomy, chemistry, history, geography and music — drawing scholars and students from all over the world. (</a:t>
            </a:r>
            <a:r>
              <a:rPr lang="en-US" altLang="zh-HK" sz="2500" dirty="0" err="1">
                <a:latin typeface="+mn-lt"/>
              </a:rPr>
              <a:t>Gerbert</a:t>
            </a:r>
            <a:r>
              <a:rPr lang="en-US" altLang="zh-HK" sz="2500" dirty="0">
                <a:latin typeface="+mn-lt"/>
              </a:rPr>
              <a:t> of </a:t>
            </a:r>
            <a:r>
              <a:rPr lang="en-US" altLang="zh-HK" sz="2500" dirty="0" err="1">
                <a:latin typeface="+mn-lt"/>
              </a:rPr>
              <a:t>Auverge</a:t>
            </a:r>
            <a:r>
              <a:rPr lang="en-US" altLang="zh-HK" sz="2500" dirty="0">
                <a:latin typeface="+mn-lt"/>
              </a:rPr>
              <a:t> — later Pope Sylvester II — studied there, and was credited with the introduction of Arabic numbers and the concept of zero to Europe.) This important spiritual and educational center of the Islamic world, one of the largest mosques in Africa, is considered the oldest university still in operation. As a woman with such generosity and vision, Fatima is remembered and honored as </a:t>
            </a:r>
            <a:r>
              <a:rPr lang="en-US" altLang="zh-HK" sz="2500" b="1" dirty="0" err="1">
                <a:effectLst>
                  <a:outerShdw blurRad="38100" dist="38100" dir="2700000" algn="tl">
                    <a:srgbClr val="000000">
                      <a:alpha val="43137"/>
                    </a:srgbClr>
                  </a:outerShdw>
                </a:effectLst>
                <a:latin typeface="+mn-lt"/>
              </a:rPr>
              <a:t>Oum</a:t>
            </a:r>
            <a:r>
              <a:rPr lang="en-US" altLang="zh-HK" sz="2500" b="1" dirty="0">
                <a:effectLst>
                  <a:outerShdw blurRad="38100" dist="38100" dir="2700000" algn="tl">
                    <a:srgbClr val="000000">
                      <a:alpha val="43137"/>
                    </a:srgbClr>
                  </a:outerShdw>
                </a:effectLst>
                <a:latin typeface="+mn-lt"/>
              </a:rPr>
              <a:t> al </a:t>
            </a:r>
            <a:r>
              <a:rPr lang="en-US" altLang="zh-HK" sz="2500" b="1" dirty="0" err="1">
                <a:effectLst>
                  <a:outerShdw blurRad="38100" dist="38100" dir="2700000" algn="tl">
                    <a:srgbClr val="000000">
                      <a:alpha val="43137"/>
                    </a:srgbClr>
                  </a:outerShdw>
                </a:effectLst>
                <a:latin typeface="+mn-lt"/>
              </a:rPr>
              <a:t>Banine</a:t>
            </a:r>
            <a:r>
              <a:rPr lang="en-US" altLang="zh-HK" sz="2500" dirty="0">
                <a:latin typeface="+mn-lt"/>
              </a:rPr>
              <a:t>, “</a:t>
            </a:r>
            <a:r>
              <a:rPr lang="en-US" altLang="zh-HK" sz="2500" b="1" dirty="0">
                <a:effectLst>
                  <a:outerShdw blurRad="38100" dist="38100" dir="2700000" algn="tl">
                    <a:srgbClr val="000000">
                      <a:alpha val="43137"/>
                    </a:srgbClr>
                  </a:outerShdw>
                </a:effectLst>
                <a:latin typeface="+mn-lt"/>
              </a:rPr>
              <a:t>the mother of the children</a:t>
            </a:r>
            <a:r>
              <a:rPr lang="en-US" altLang="zh-HK" sz="2500" dirty="0">
                <a:latin typeface="+mn-lt"/>
              </a:rPr>
              <a:t>.”</a:t>
            </a:r>
          </a:p>
          <a:p>
            <a:r>
              <a:rPr lang="en-US" altLang="zh-HK" sz="2500" dirty="0">
                <a:latin typeface="+mn-lt"/>
              </a:rPr>
              <a:t>Illustrated by Chandler O’Leary and printed by Jessica Spring, with the knowledge that all women must have the right to an education</a:t>
            </a:r>
            <a:r>
              <a:rPr lang="en-US" altLang="zh-HK" sz="2400" dirty="0" smtClean="0">
                <a:latin typeface="+mn-lt"/>
              </a:rPr>
              <a:t>.</a:t>
            </a:r>
          </a:p>
          <a:p>
            <a:pPr algn="ctr"/>
            <a:r>
              <a:rPr lang="en-US" altLang="zh-HK" sz="2400" b="1" dirty="0" smtClean="0">
                <a:effectLst>
                  <a:outerShdw blurRad="38100" dist="38100" dir="2700000" algn="tl">
                    <a:srgbClr val="000000">
                      <a:alpha val="43137"/>
                    </a:srgbClr>
                  </a:outerShdw>
                </a:effectLst>
                <a:latin typeface="+mn-lt"/>
              </a:rPr>
              <a:t>July 2014</a:t>
            </a:r>
            <a:endParaRPr lang="zh-HK" altLang="en-US" sz="2400" b="1"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6725261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3"/>
          <p:cNvSpPr txBox="1">
            <a:spLocks noGrp="1"/>
          </p:cNvSpPr>
          <p:nvPr/>
        </p:nvSpPr>
        <p:spPr>
          <a:xfrm>
            <a:off x="3990975" y="6249988"/>
            <a:ext cx="1162050" cy="365125"/>
          </a:xfrm>
          <a:prstGeom prst="rect">
            <a:avLst/>
          </a:prstGeom>
          <a:noFill/>
        </p:spPr>
        <p:txBody>
          <a:bodyPr anchor="ctr"/>
          <a:lstStyle/>
          <a:p>
            <a:pPr algn="ctr">
              <a:defRPr/>
            </a:pPr>
            <a:fld id="{8C68FA41-EE93-4142-892B-30CE194608A7}" type="slidenum">
              <a:rPr kumimoji="0" lang="en-US" altLang="zh-TW" sz="1000" i="0" baseline="0">
                <a:solidFill>
                  <a:schemeClr val="tx2"/>
                </a:solidFill>
                <a:latin typeface="+mn-lt"/>
              </a:rPr>
              <a:pPr algn="ctr">
                <a:defRPr/>
              </a:pPr>
              <a:t>101</a:t>
            </a:fld>
            <a:endParaRPr kumimoji="0" lang="en-US" altLang="zh-TW" sz="1000" i="0" baseline="0">
              <a:solidFill>
                <a:schemeClr val="tx2"/>
              </a:solidFill>
              <a:latin typeface="+mn-lt"/>
            </a:endParaRPr>
          </a:p>
        </p:txBody>
      </p:sp>
      <p:pic>
        <p:nvPicPr>
          <p:cNvPr id="147459" name="Picture 7" descr="al-Azhar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7350"/>
            <a:ext cx="9144000" cy="724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45" name="TextBox 4"/>
          <p:cNvSpPr txBox="1">
            <a:spLocks noChangeArrowheads="1"/>
          </p:cNvSpPr>
          <p:nvPr/>
        </p:nvSpPr>
        <p:spPr bwMode="auto">
          <a:xfrm>
            <a:off x="0" y="0"/>
            <a:ext cx="3563938" cy="2693988"/>
          </a:xfrm>
          <a:prstGeom prst="rect">
            <a:avLst/>
          </a:prstGeom>
          <a:noFill/>
          <a:ln w="9525">
            <a:noFill/>
            <a:miter lim="800000"/>
            <a:headEnd/>
            <a:tailEnd/>
          </a:ln>
        </p:spPr>
        <p:txBody>
          <a:bodyPr>
            <a:spAutoFit/>
          </a:bodyPr>
          <a:lstStyle/>
          <a:p>
            <a:pPr algn="ctr">
              <a:defRPr/>
            </a:pPr>
            <a:r>
              <a:rPr kumimoji="0" lang="zh-TW" altLang="en-US" sz="4400" i="0" baseline="0">
                <a:effectLst>
                  <a:outerShdw blurRad="38100" dist="38100" dir="2700000" algn="tl">
                    <a:srgbClr val="C0C0C0"/>
                  </a:outerShdw>
                </a:effectLst>
                <a:latin typeface="Candara" pitchFamily="34" charset="0"/>
                <a:ea typeface="標楷體" pitchFamily="65" charset="-120"/>
              </a:rPr>
              <a:t>愛資哈爾大學</a:t>
            </a:r>
          </a:p>
          <a:p>
            <a:pPr algn="ctr">
              <a:defRPr/>
            </a:pPr>
            <a:r>
              <a:rPr kumimoji="0" lang="zh-TW" altLang="en-US" sz="2800" i="0" baseline="0">
                <a:latin typeface="Candara" pitchFamily="34" charset="0"/>
              </a:rPr>
              <a:t> </a:t>
            </a:r>
            <a:r>
              <a:rPr kumimoji="0" lang="en-US" altLang="zh-TW" sz="2800" b="1" i="0" baseline="0">
                <a:latin typeface="Candara" pitchFamily="34" charset="0"/>
              </a:rPr>
              <a:t>(Al-Azhar University)</a:t>
            </a:r>
          </a:p>
          <a:p>
            <a:pPr algn="ctr">
              <a:spcBef>
                <a:spcPct val="30000"/>
              </a:spcBef>
              <a:defRPr/>
            </a:pPr>
            <a:r>
              <a:rPr kumimoji="0" lang="en-US" altLang="zh-TW" sz="2400" i="0" baseline="0">
                <a:solidFill>
                  <a:srgbClr val="FFFF00"/>
                </a:solidFill>
                <a:latin typeface="Eras Medium ITC" pitchFamily="34" charset="0"/>
              </a:rPr>
              <a:t> </a:t>
            </a:r>
            <a:r>
              <a:rPr kumimoji="0" lang="zh-TW" altLang="en-US" sz="2400" b="1" i="0" baseline="0">
                <a:solidFill>
                  <a:srgbClr val="0000FF"/>
                </a:solidFill>
                <a:latin typeface="Eras Medium ITC" pitchFamily="34" charset="0"/>
              </a:rPr>
              <a:t>世界第二所大學</a:t>
            </a:r>
          </a:p>
          <a:p>
            <a:pPr algn="ctr">
              <a:spcBef>
                <a:spcPct val="30000"/>
              </a:spcBef>
              <a:defRPr/>
            </a:pPr>
            <a:r>
              <a:rPr kumimoji="0" lang="zh-TW" altLang="en-US" sz="2800" b="1" i="0" baseline="0">
                <a:solidFill>
                  <a:srgbClr val="0000FF"/>
                </a:solidFill>
                <a:latin typeface="Eras Medium ITC" pitchFamily="34" charset="0"/>
                <a:ea typeface="標楷體" pitchFamily="65" charset="-120"/>
              </a:rPr>
              <a:t>位於埃及開羅</a:t>
            </a:r>
          </a:p>
          <a:p>
            <a:pPr algn="ctr">
              <a:spcBef>
                <a:spcPct val="30000"/>
              </a:spcBef>
              <a:defRPr/>
            </a:pPr>
            <a:r>
              <a:rPr kumimoji="0" lang="zh-TW" altLang="en-US" sz="2400" b="1" i="0" baseline="0">
                <a:solidFill>
                  <a:srgbClr val="0000FF"/>
                </a:solidFill>
                <a:latin typeface="Eras Medium ITC" pitchFamily="34" charset="0"/>
              </a:rPr>
              <a:t>西元 </a:t>
            </a:r>
            <a:r>
              <a:rPr kumimoji="0" lang="en-US" altLang="zh-TW" sz="2400" b="1" i="0" baseline="0">
                <a:solidFill>
                  <a:srgbClr val="0000FF"/>
                </a:solidFill>
                <a:latin typeface="Eras Medium ITC" pitchFamily="34" charset="0"/>
              </a:rPr>
              <a:t>975 </a:t>
            </a:r>
            <a:r>
              <a:rPr kumimoji="0" lang="zh-TW" altLang="en-US" sz="2400" b="1" i="0" baseline="0">
                <a:solidFill>
                  <a:srgbClr val="0000FF"/>
                </a:solidFill>
                <a:latin typeface="Eras Medium ITC" pitchFamily="34" charset="0"/>
              </a:rPr>
              <a:t>開辦</a:t>
            </a:r>
          </a:p>
        </p:txBody>
      </p:sp>
    </p:spTree>
  </p:cSld>
  <p:clrMapOvr>
    <a:masterClrMapping/>
  </p:clrMapOvr>
  <p:transition>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27045"/>
                                        </p:tgtEl>
                                        <p:attrNameLst>
                                          <p:attrName>style.visibility</p:attrName>
                                        </p:attrNameLst>
                                      </p:cBhvr>
                                      <p:to>
                                        <p:strVal val="visible"/>
                                      </p:to>
                                    </p:set>
                                    <p:animEffect transition="in" filter="dissolve">
                                      <p:cBhvr>
                                        <p:cTn id="7" dur="500"/>
                                        <p:tgtEl>
                                          <p:spTgt spid="727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4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投影片編號版面配置區 5"/>
          <p:cNvSpPr txBox="1">
            <a:spLocks noGrp="1"/>
          </p:cNvSpPr>
          <p:nvPr/>
        </p:nvSpPr>
        <p:spPr bwMode="auto">
          <a:xfrm>
            <a:off x="6553200" y="6248400"/>
            <a:ext cx="1905000" cy="457200"/>
          </a:xfrm>
          <a:prstGeom prst="rect">
            <a:avLst/>
          </a:prstGeom>
          <a:noFill/>
          <a:ln>
            <a:miter lim="800000"/>
            <a:headEnd/>
            <a:tailEnd/>
          </a:ln>
        </p:spPr>
        <p:txBody>
          <a:bodyPr/>
          <a:lstStyle/>
          <a:p>
            <a:pPr algn="r">
              <a:defRPr/>
            </a:pPr>
            <a:fld id="{F96EB238-3D12-4183-B613-D94F2B2E13A4}" type="slidenum">
              <a:rPr lang="en-US" altLang="zh-TW" sz="1400" i="0" baseline="0">
                <a:solidFill>
                  <a:schemeClr val="tx1"/>
                </a:solidFill>
                <a:latin typeface="+mn-lt"/>
              </a:rPr>
              <a:pPr algn="r">
                <a:defRPr/>
              </a:pPr>
              <a:t>102</a:t>
            </a:fld>
            <a:endParaRPr lang="en-US" altLang="zh-TW" sz="1400" i="0" baseline="0">
              <a:solidFill>
                <a:schemeClr val="tx1"/>
              </a:solidFill>
              <a:latin typeface="+mn-lt"/>
            </a:endParaRPr>
          </a:p>
        </p:txBody>
      </p:sp>
      <p:sp>
        <p:nvSpPr>
          <p:cNvPr id="148483" name="Line 4"/>
          <p:cNvSpPr>
            <a:spLocks noChangeShapeType="1"/>
          </p:cNvSpPr>
          <p:nvPr/>
        </p:nvSpPr>
        <p:spPr bwMode="auto">
          <a:xfrm flipV="1">
            <a:off x="1258888" y="1484313"/>
            <a:ext cx="6624637" cy="0"/>
          </a:xfrm>
          <a:prstGeom prst="line">
            <a:avLst/>
          </a:prstGeom>
          <a:noFill/>
          <a:ln w="28575">
            <a:solidFill>
              <a:srgbClr val="FFCC99"/>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148484" name="Title 1"/>
          <p:cNvSpPr>
            <a:spLocks/>
          </p:cNvSpPr>
          <p:nvPr/>
        </p:nvSpPr>
        <p:spPr bwMode="auto">
          <a:xfrm>
            <a:off x="1655763" y="260350"/>
            <a:ext cx="5832475" cy="1143000"/>
          </a:xfrm>
          <a:custGeom>
            <a:avLst/>
            <a:gdLst>
              <a:gd name="T0" fmla="*/ 2076228 w 8229600"/>
              <a:gd name="T1" fmla="*/ 434095 h 1252728"/>
              <a:gd name="T2" fmla="*/ 1038115 w 8229600"/>
              <a:gd name="T3" fmla="*/ 868189 h 1252728"/>
              <a:gd name="T4" fmla="*/ 0 w 8229600"/>
              <a:gd name="T5" fmla="*/ 434095 h 1252728"/>
              <a:gd name="T6" fmla="*/ 1038115 w 8229600"/>
              <a:gd name="T7" fmla="*/ 0 h 1252728"/>
              <a:gd name="T8" fmla="*/ 0 60000 65536"/>
              <a:gd name="T9" fmla="*/ 5898240 60000 65536"/>
              <a:gd name="T10" fmla="*/ 11796480 60000 65536"/>
              <a:gd name="T11" fmla="*/ 17694720 60000 65536"/>
              <a:gd name="T12" fmla="*/ 61153 w 8229600"/>
              <a:gd name="T13" fmla="*/ 61154 h 1252728"/>
              <a:gd name="T14" fmla="*/ 8168445 w 8229600"/>
              <a:gd name="T15" fmla="*/ 1252728 h 1252728"/>
            </a:gdLst>
            <a:ahLst/>
            <a:cxnLst>
              <a:cxn ang="T8">
                <a:pos x="T0" y="T1"/>
              </a:cxn>
              <a:cxn ang="T9">
                <a:pos x="T2" y="T3"/>
              </a:cxn>
              <a:cxn ang="T10">
                <a:pos x="T4" y="T5"/>
              </a:cxn>
              <a:cxn ang="T11">
                <a:pos x="T6" y="T7"/>
              </a:cxn>
            </a:cxnLst>
            <a:rect l="T12" t="T13" r="T14" b="T15"/>
            <a:pathLst>
              <a:path w="8229600" h="1252728">
                <a:moveTo>
                  <a:pt x="208792" y="0"/>
                </a:moveTo>
                <a:lnTo>
                  <a:pt x="8020808" y="0"/>
                </a:lnTo>
                <a:lnTo>
                  <a:pt x="8020807" y="0"/>
                </a:lnTo>
                <a:cubicBezTo>
                  <a:pt x="8136120" y="0"/>
                  <a:pt x="8229600" y="93479"/>
                  <a:pt x="8229600" y="208792"/>
                </a:cubicBezTo>
                <a:lnTo>
                  <a:pt x="8229600" y="1252728"/>
                </a:lnTo>
                <a:lnTo>
                  <a:pt x="0" y="1252728"/>
                </a:lnTo>
                <a:lnTo>
                  <a:pt x="0" y="208792"/>
                </a:lnTo>
                <a:cubicBezTo>
                  <a:pt x="0" y="93479"/>
                  <a:pt x="93479" y="0"/>
                  <a:pt x="208791"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anchor="ctr"/>
          <a:lstStyle/>
          <a:p>
            <a:pPr algn="ctr"/>
            <a:r>
              <a:rPr lang="zh-TW" altLang="en-US" sz="6000" i="0" baseline="0">
                <a:solidFill>
                  <a:srgbClr val="FFFF00"/>
                </a:solidFill>
                <a:latin typeface="Times New Roman" pitchFamily="18" charset="0"/>
                <a:ea typeface="標楷體" pitchFamily="65" charset="-120"/>
              </a:rPr>
              <a:t>伊斯蘭圖書館</a:t>
            </a:r>
            <a:endParaRPr lang="zh-TW" altLang="en-US" sz="6000" i="0" baseline="0">
              <a:solidFill>
                <a:srgbClr val="FFFF00"/>
              </a:solidFill>
              <a:latin typeface="Eras Medium ITC" pitchFamily="34" charset="0"/>
              <a:ea typeface="標楷體" pitchFamily="65" charset="-120"/>
            </a:endParaRPr>
          </a:p>
        </p:txBody>
      </p:sp>
      <p:sp>
        <p:nvSpPr>
          <p:cNvPr id="148485" name="Text Box 6"/>
          <p:cNvSpPr txBox="1">
            <a:spLocks noChangeArrowheads="1"/>
          </p:cNvSpPr>
          <p:nvPr/>
        </p:nvSpPr>
        <p:spPr bwMode="auto">
          <a:xfrm>
            <a:off x="900113" y="1700213"/>
            <a:ext cx="7488237"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15000"/>
              </a:spcBef>
              <a:buFont typeface="Wingdings" pitchFamily="2" charset="2"/>
              <a:buChar char="Ø"/>
            </a:pPr>
            <a:r>
              <a:rPr kumimoji="0" lang="en-US" altLang="zh-TW" sz="2400" i="0" baseline="0">
                <a:latin typeface="Times New Roman" pitchFamily="18" charset="0"/>
              </a:rPr>
              <a:t>  </a:t>
            </a:r>
            <a:r>
              <a:rPr kumimoji="0" lang="zh-TW" altLang="en-US" sz="3200" b="1" i="0" baseline="0">
                <a:latin typeface="Times New Roman" pitchFamily="18" charset="0"/>
              </a:rPr>
              <a:t>收藏大量古籍</a:t>
            </a:r>
          </a:p>
          <a:p>
            <a:pPr eaLnBrk="1" hangingPunct="1">
              <a:spcBef>
                <a:spcPct val="15000"/>
              </a:spcBef>
              <a:buFont typeface="Wingdings" pitchFamily="2" charset="2"/>
              <a:buChar char="Ø"/>
            </a:pPr>
            <a:r>
              <a:rPr kumimoji="0" lang="zh-TW" altLang="en-US" sz="3200" b="1" i="0" baseline="0">
                <a:latin typeface="Times New Roman" pitchFamily="18" charset="0"/>
              </a:rPr>
              <a:t> 將希臘、古羅馬典籍翻譯</a:t>
            </a:r>
          </a:p>
          <a:p>
            <a:pPr eaLnBrk="1" hangingPunct="1">
              <a:spcBef>
                <a:spcPct val="15000"/>
              </a:spcBef>
              <a:buFont typeface="Wingdings" pitchFamily="2" charset="2"/>
              <a:buChar char="Ø"/>
            </a:pPr>
            <a:r>
              <a:rPr kumimoji="0" lang="zh-TW" altLang="en-US" sz="3200" b="1" i="0" baseline="0">
                <a:latin typeface="Times New Roman" pitchFamily="18" charset="0"/>
              </a:rPr>
              <a:t> 將典籍分類</a:t>
            </a:r>
          </a:p>
          <a:p>
            <a:pPr eaLnBrk="1" hangingPunct="1">
              <a:spcBef>
                <a:spcPct val="15000"/>
              </a:spcBef>
              <a:buFont typeface="Wingdings" pitchFamily="2" charset="2"/>
              <a:buChar char="Ø"/>
            </a:pPr>
            <a:r>
              <a:rPr kumimoji="0" lang="zh-TW" altLang="en-US" sz="3200" b="1" i="0" baseline="0">
                <a:latin typeface="Times New Roman" pitchFamily="18" charset="0"/>
              </a:rPr>
              <a:t> 供公衆借用</a:t>
            </a:r>
          </a:p>
          <a:p>
            <a:pPr eaLnBrk="1" hangingPunct="1">
              <a:spcBef>
                <a:spcPct val="15000"/>
              </a:spcBef>
              <a:buFont typeface="Wingdings" pitchFamily="2" charset="2"/>
              <a:buChar char="Ø"/>
            </a:pPr>
            <a:r>
              <a:rPr kumimoji="0" lang="zh-TW" altLang="en-US" sz="3200" b="1" i="0" baseline="0">
                <a:latin typeface="Times New Roman" pitchFamily="18" charset="0"/>
              </a:rPr>
              <a:t> 後為基督教修士仿傚，傳至西方</a:t>
            </a:r>
          </a:p>
          <a:p>
            <a:pPr eaLnBrk="1" hangingPunct="1">
              <a:spcBef>
                <a:spcPct val="15000"/>
              </a:spcBef>
            </a:pPr>
            <a:endParaRPr kumimoji="0" lang="zh-TW" altLang="en-US" sz="2400" i="0" baseline="0">
              <a:latin typeface="Times New Roman" pitchFamily="18" charset="0"/>
            </a:endParaRPr>
          </a:p>
          <a:p>
            <a:pPr eaLnBrk="1" hangingPunct="1"/>
            <a:r>
              <a:rPr kumimoji="0" lang="en-US" altLang="zh-TW" sz="2000" i="0" baseline="0">
                <a:latin typeface="Times New Roman" pitchFamily="18" charset="0"/>
              </a:rPr>
              <a:t>Micheau, Francoise, "The Scientific Institutions in the Medieval Near East", pp. 988–991  in </a:t>
            </a:r>
            <a:r>
              <a:rPr kumimoji="0" lang="en-US" altLang="zh-TW" sz="2000" baseline="0">
                <a:latin typeface="Times New Roman" pitchFamily="18" charset="0"/>
              </a:rPr>
              <a:t>Morelon, Régis &amp; Roshdi Rashed (1996), Encyclopedia of the History of Arabic Science, vol. 3, Routledge, ISBN 0415124107</a:t>
            </a:r>
          </a:p>
        </p:txBody>
      </p:sp>
      <p:pic>
        <p:nvPicPr>
          <p:cNvPr id="1484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488" y="333375"/>
            <a:ext cx="1981200"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plit/>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投影片編號版面配置區 5"/>
          <p:cNvSpPr txBox="1">
            <a:spLocks noGrp="1"/>
          </p:cNvSpPr>
          <p:nvPr/>
        </p:nvSpPr>
        <p:spPr bwMode="auto">
          <a:xfrm>
            <a:off x="6553200" y="6248400"/>
            <a:ext cx="1905000" cy="457200"/>
          </a:xfrm>
          <a:prstGeom prst="rect">
            <a:avLst/>
          </a:prstGeom>
          <a:noFill/>
          <a:ln>
            <a:miter lim="800000"/>
            <a:headEnd/>
            <a:tailEnd/>
          </a:ln>
        </p:spPr>
        <p:txBody>
          <a:bodyPr/>
          <a:lstStyle/>
          <a:p>
            <a:pPr algn="r">
              <a:defRPr/>
            </a:pPr>
            <a:fld id="{87EF107F-A305-48CF-A1FB-305535061CCA}" type="slidenum">
              <a:rPr lang="en-US" altLang="zh-TW" sz="1400" i="0" baseline="0">
                <a:solidFill>
                  <a:schemeClr val="tx1"/>
                </a:solidFill>
                <a:latin typeface="+mn-lt"/>
              </a:rPr>
              <a:pPr algn="r">
                <a:defRPr/>
              </a:pPr>
              <a:t>103</a:t>
            </a:fld>
            <a:endParaRPr lang="en-US" altLang="zh-TW" sz="1400" i="0" baseline="0">
              <a:solidFill>
                <a:schemeClr val="tx1"/>
              </a:solidFill>
              <a:latin typeface="+mn-lt"/>
            </a:endParaRPr>
          </a:p>
        </p:txBody>
      </p:sp>
      <p:sp>
        <p:nvSpPr>
          <p:cNvPr id="149507" name="Line 4"/>
          <p:cNvSpPr>
            <a:spLocks noChangeShapeType="1"/>
          </p:cNvSpPr>
          <p:nvPr/>
        </p:nvSpPr>
        <p:spPr bwMode="auto">
          <a:xfrm flipV="1">
            <a:off x="1258888" y="1484313"/>
            <a:ext cx="6624637" cy="0"/>
          </a:xfrm>
          <a:prstGeom prst="line">
            <a:avLst/>
          </a:prstGeom>
          <a:noFill/>
          <a:ln w="28575">
            <a:solidFill>
              <a:srgbClr val="FFCC99"/>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149508" name="Title 1"/>
          <p:cNvSpPr>
            <a:spLocks/>
          </p:cNvSpPr>
          <p:nvPr/>
        </p:nvSpPr>
        <p:spPr bwMode="auto">
          <a:xfrm>
            <a:off x="1655763" y="260350"/>
            <a:ext cx="5832475" cy="1143000"/>
          </a:xfrm>
          <a:custGeom>
            <a:avLst/>
            <a:gdLst>
              <a:gd name="T0" fmla="*/ 2076228 w 8229600"/>
              <a:gd name="T1" fmla="*/ 434095 h 1252728"/>
              <a:gd name="T2" fmla="*/ 1038115 w 8229600"/>
              <a:gd name="T3" fmla="*/ 868189 h 1252728"/>
              <a:gd name="T4" fmla="*/ 0 w 8229600"/>
              <a:gd name="T5" fmla="*/ 434095 h 1252728"/>
              <a:gd name="T6" fmla="*/ 1038115 w 8229600"/>
              <a:gd name="T7" fmla="*/ 0 h 1252728"/>
              <a:gd name="T8" fmla="*/ 0 60000 65536"/>
              <a:gd name="T9" fmla="*/ 5898240 60000 65536"/>
              <a:gd name="T10" fmla="*/ 11796480 60000 65536"/>
              <a:gd name="T11" fmla="*/ 17694720 60000 65536"/>
              <a:gd name="T12" fmla="*/ 61153 w 8229600"/>
              <a:gd name="T13" fmla="*/ 61154 h 1252728"/>
              <a:gd name="T14" fmla="*/ 8168445 w 8229600"/>
              <a:gd name="T15" fmla="*/ 1252728 h 1252728"/>
            </a:gdLst>
            <a:ahLst/>
            <a:cxnLst>
              <a:cxn ang="T8">
                <a:pos x="T0" y="T1"/>
              </a:cxn>
              <a:cxn ang="T9">
                <a:pos x="T2" y="T3"/>
              </a:cxn>
              <a:cxn ang="T10">
                <a:pos x="T4" y="T5"/>
              </a:cxn>
              <a:cxn ang="T11">
                <a:pos x="T6" y="T7"/>
              </a:cxn>
            </a:cxnLst>
            <a:rect l="T12" t="T13" r="T14" b="T15"/>
            <a:pathLst>
              <a:path w="8229600" h="1252728">
                <a:moveTo>
                  <a:pt x="208792" y="0"/>
                </a:moveTo>
                <a:lnTo>
                  <a:pt x="8020808" y="0"/>
                </a:lnTo>
                <a:lnTo>
                  <a:pt x="8020807" y="0"/>
                </a:lnTo>
                <a:cubicBezTo>
                  <a:pt x="8136120" y="0"/>
                  <a:pt x="8229600" y="93479"/>
                  <a:pt x="8229600" y="208792"/>
                </a:cubicBezTo>
                <a:lnTo>
                  <a:pt x="8229600" y="1252728"/>
                </a:lnTo>
                <a:lnTo>
                  <a:pt x="0" y="1252728"/>
                </a:lnTo>
                <a:lnTo>
                  <a:pt x="0" y="208792"/>
                </a:lnTo>
                <a:cubicBezTo>
                  <a:pt x="0" y="93479"/>
                  <a:pt x="93479" y="0"/>
                  <a:pt x="208791"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anchor="ctr"/>
          <a:lstStyle/>
          <a:p>
            <a:pPr algn="ctr"/>
            <a:r>
              <a:rPr lang="zh-TW" altLang="en-US" sz="6000" i="0" baseline="0">
                <a:solidFill>
                  <a:srgbClr val="FFFF00"/>
                </a:solidFill>
                <a:latin typeface="Times New Roman" pitchFamily="18" charset="0"/>
                <a:ea typeface="標楷體" pitchFamily="65" charset="-120"/>
              </a:rPr>
              <a:t>圖書館</a:t>
            </a:r>
            <a:endParaRPr lang="zh-TW" altLang="en-US" sz="6000" i="0" baseline="0">
              <a:solidFill>
                <a:srgbClr val="FFFF00"/>
              </a:solidFill>
              <a:latin typeface="Eras Medium ITC" pitchFamily="34" charset="0"/>
              <a:ea typeface="標楷體" pitchFamily="65" charset="-120"/>
            </a:endParaRPr>
          </a:p>
        </p:txBody>
      </p:sp>
      <p:sp>
        <p:nvSpPr>
          <p:cNvPr id="149509" name="Text Box 6"/>
          <p:cNvSpPr txBox="1">
            <a:spLocks noChangeArrowheads="1"/>
          </p:cNvSpPr>
          <p:nvPr/>
        </p:nvSpPr>
        <p:spPr bwMode="auto">
          <a:xfrm>
            <a:off x="468313" y="1700213"/>
            <a:ext cx="792003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buFontTx/>
              <a:buChar char="•"/>
            </a:pPr>
            <a:r>
              <a:rPr kumimoji="0" lang="en-US" altLang="zh-TW" sz="2400" i="0" baseline="0">
                <a:latin typeface="Times New Roman" pitchFamily="18" charset="0"/>
              </a:rPr>
              <a:t>  </a:t>
            </a:r>
            <a:r>
              <a:rPr kumimoji="0" lang="zh-TW" altLang="en-US" sz="2800" b="1" i="0" baseline="0">
                <a:latin typeface="Times New Roman" pitchFamily="18" charset="0"/>
              </a:rPr>
              <a:t>開羅的「智慧宮」</a:t>
            </a:r>
            <a:r>
              <a:rPr kumimoji="0" lang="zh-TW" altLang="en-US" sz="2400" i="0" baseline="0">
                <a:latin typeface="Times New Roman" pitchFamily="18" charset="0"/>
              </a:rPr>
              <a:t>  </a:t>
            </a:r>
            <a:r>
              <a:rPr kumimoji="0" lang="en-US" altLang="zh-TW" sz="2800" b="1" baseline="0">
                <a:latin typeface="Times New Roman" pitchFamily="18" charset="0"/>
              </a:rPr>
              <a:t>Daar al-Hikmah</a:t>
            </a:r>
            <a:r>
              <a:rPr kumimoji="0" lang="en-US" altLang="zh-TW" i="0"/>
              <a:t> </a:t>
            </a:r>
          </a:p>
          <a:p>
            <a:pPr eaLnBrk="1" hangingPunct="1"/>
            <a:r>
              <a:rPr kumimoji="0" lang="en-US" altLang="zh-TW" i="0"/>
              <a:t>	</a:t>
            </a:r>
            <a:r>
              <a:rPr kumimoji="0" lang="zh-TW" altLang="en-US" sz="2800" b="1" i="0" baseline="0"/>
              <a:t>古籍</a:t>
            </a:r>
            <a:r>
              <a:rPr kumimoji="0" lang="en-US" altLang="zh-TW" sz="2800" i="0" baseline="0">
                <a:latin typeface="Times New Roman" pitchFamily="18" charset="0"/>
              </a:rPr>
              <a:t>18,000</a:t>
            </a:r>
            <a:r>
              <a:rPr kumimoji="0" lang="en-US" altLang="zh-TW" sz="2800" i="0" baseline="0"/>
              <a:t> </a:t>
            </a:r>
            <a:r>
              <a:rPr kumimoji="0" lang="zh-TW" altLang="en-US" sz="2800" b="1" i="0" baseline="0"/>
              <a:t>冊</a:t>
            </a:r>
            <a:endParaRPr kumimoji="0" lang="en-US" altLang="zh-TW" sz="2000" b="1" baseline="0">
              <a:latin typeface="Times New Roman" pitchFamily="18" charset="0"/>
            </a:endParaRPr>
          </a:p>
        </p:txBody>
      </p:sp>
      <p:pic>
        <p:nvPicPr>
          <p:cNvPr id="1495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488" y="333375"/>
            <a:ext cx="1981200"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1" name="Text Box 6"/>
          <p:cNvSpPr txBox="1">
            <a:spLocks noChangeArrowheads="1"/>
          </p:cNvSpPr>
          <p:nvPr/>
        </p:nvSpPr>
        <p:spPr bwMode="auto">
          <a:xfrm>
            <a:off x="468313" y="2895600"/>
            <a:ext cx="8424862"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lnSpc>
                <a:spcPct val="90000"/>
              </a:lnSpc>
              <a:buFontTx/>
              <a:buChar char="•"/>
            </a:pPr>
            <a:r>
              <a:rPr kumimoji="0" lang="en-US" altLang="zh-TW" sz="2400" i="0" baseline="0">
                <a:latin typeface="Times New Roman" pitchFamily="18" charset="0"/>
              </a:rPr>
              <a:t>  </a:t>
            </a:r>
            <a:r>
              <a:rPr kumimoji="0" lang="zh-TW" altLang="en-US" sz="2800" b="1" i="0" baseline="0">
                <a:latin typeface="Times New Roman" pitchFamily="18" charset="0"/>
              </a:rPr>
              <a:t>巴革達的「智慧宮」</a:t>
            </a:r>
            <a:r>
              <a:rPr kumimoji="0" lang="zh-TW" altLang="en-US" sz="2400" i="0" baseline="0">
                <a:latin typeface="Times New Roman" pitchFamily="18" charset="0"/>
              </a:rPr>
              <a:t>  </a:t>
            </a:r>
            <a:r>
              <a:rPr kumimoji="0" lang="en-US" altLang="zh-TW" sz="2800" b="1" baseline="0">
                <a:latin typeface="Times New Roman" pitchFamily="18" charset="0"/>
              </a:rPr>
              <a:t>Bayt al-Hikmah</a:t>
            </a:r>
            <a:r>
              <a:rPr kumimoji="0" lang="en-US" altLang="zh-TW" i="0"/>
              <a:t> </a:t>
            </a:r>
          </a:p>
          <a:p>
            <a:pPr eaLnBrk="1" hangingPunct="1">
              <a:lnSpc>
                <a:spcPct val="90000"/>
              </a:lnSpc>
            </a:pPr>
            <a:r>
              <a:rPr kumimoji="0" lang="en-US" altLang="zh-TW" i="0" baseline="0"/>
              <a:t>  </a:t>
            </a:r>
            <a:r>
              <a:rPr kumimoji="0" lang="en-US" altLang="zh-TW" sz="2800" b="1" baseline="0">
                <a:latin typeface="Times New Roman" pitchFamily="18" charset="0"/>
              </a:rPr>
              <a:t>Haroon Rasheed</a:t>
            </a:r>
            <a:r>
              <a:rPr kumimoji="0" lang="en-US" altLang="zh-TW" sz="2800" i="0" baseline="0">
                <a:latin typeface="Times New Roman" pitchFamily="18" charset="0"/>
              </a:rPr>
              <a:t> </a:t>
            </a:r>
            <a:r>
              <a:rPr kumimoji="0" lang="zh-TW" altLang="en-US" sz="2800" i="0" baseline="0">
                <a:latin typeface="Times New Roman" pitchFamily="18" charset="0"/>
              </a:rPr>
              <a:t>打敗羅馬王時，要將所有藏書翻譯</a:t>
            </a:r>
            <a:endParaRPr kumimoji="0" lang="zh-TW" altLang="en-US" sz="2000" baseline="0">
              <a:latin typeface="Times New Roman" pitchFamily="18" charset="0"/>
            </a:endParaRPr>
          </a:p>
        </p:txBody>
      </p:sp>
      <p:sp>
        <p:nvSpPr>
          <p:cNvPr id="149512" name="Text Box 6"/>
          <p:cNvSpPr txBox="1">
            <a:spLocks noChangeArrowheads="1"/>
          </p:cNvSpPr>
          <p:nvPr/>
        </p:nvSpPr>
        <p:spPr bwMode="auto">
          <a:xfrm>
            <a:off x="468313" y="4149725"/>
            <a:ext cx="81343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buFontTx/>
              <a:buChar char="•"/>
            </a:pPr>
            <a:r>
              <a:rPr kumimoji="0" lang="en-US" altLang="zh-TW" sz="2400" i="0" baseline="0">
                <a:latin typeface="Times New Roman" pitchFamily="18" charset="0"/>
              </a:rPr>
              <a:t>  </a:t>
            </a:r>
            <a:r>
              <a:rPr kumimoji="0" lang="zh-TW" altLang="en-US" sz="2800" b="1" i="0" baseline="0">
                <a:latin typeface="Times New Roman" pitchFamily="18" charset="0"/>
              </a:rPr>
              <a:t>西班牙的「智慧宮」</a:t>
            </a:r>
            <a:r>
              <a:rPr kumimoji="0" lang="zh-TW" altLang="en-US" sz="2400" i="0" baseline="0">
                <a:latin typeface="Times New Roman" pitchFamily="18" charset="0"/>
              </a:rPr>
              <a:t>  </a:t>
            </a:r>
            <a:r>
              <a:rPr kumimoji="0" lang="en-US" altLang="zh-TW" sz="2800" b="1" baseline="0">
                <a:latin typeface="Times New Roman" pitchFamily="18" charset="0"/>
              </a:rPr>
              <a:t>Al Hakam</a:t>
            </a:r>
            <a:r>
              <a:rPr kumimoji="0" lang="en-US" altLang="zh-TW" i="0"/>
              <a:t> </a:t>
            </a:r>
          </a:p>
          <a:p>
            <a:pPr eaLnBrk="1" hangingPunct="1"/>
            <a:r>
              <a:rPr kumimoji="0" lang="en-US" altLang="zh-TW" i="0"/>
              <a:t>	</a:t>
            </a:r>
            <a:r>
              <a:rPr kumimoji="0" lang="zh-TW" altLang="en-US" sz="2800" b="1" i="0" baseline="0"/>
              <a:t>藏書</a:t>
            </a:r>
            <a:r>
              <a:rPr kumimoji="0" lang="en-US" altLang="zh-TW" sz="2800" i="0" baseline="0">
                <a:latin typeface="Times New Roman" pitchFamily="18" charset="0"/>
              </a:rPr>
              <a:t>400,000</a:t>
            </a:r>
            <a:r>
              <a:rPr kumimoji="0" lang="en-US" altLang="zh-TW" sz="2800" i="0" baseline="0"/>
              <a:t> </a:t>
            </a:r>
            <a:r>
              <a:rPr kumimoji="0" lang="zh-TW" altLang="en-US" sz="2800" b="1" i="0" baseline="0"/>
              <a:t>冊</a:t>
            </a:r>
            <a:endParaRPr kumimoji="0" lang="en-US" altLang="zh-TW" sz="2000" b="1" baseline="0">
              <a:latin typeface="Times New Roman" pitchFamily="18" charset="0"/>
            </a:endParaRPr>
          </a:p>
        </p:txBody>
      </p:sp>
      <p:sp>
        <p:nvSpPr>
          <p:cNvPr id="149513" name="Text Box 6"/>
          <p:cNvSpPr txBox="1">
            <a:spLocks noChangeArrowheads="1"/>
          </p:cNvSpPr>
          <p:nvPr/>
        </p:nvSpPr>
        <p:spPr bwMode="auto">
          <a:xfrm>
            <a:off x="468313" y="5300663"/>
            <a:ext cx="81343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buFontTx/>
              <a:buChar char="•"/>
            </a:pPr>
            <a:r>
              <a:rPr kumimoji="0" lang="en-US" altLang="zh-TW" sz="2400" i="0" baseline="0">
                <a:latin typeface="Times New Roman" pitchFamily="18" charset="0"/>
              </a:rPr>
              <a:t>  </a:t>
            </a:r>
            <a:r>
              <a:rPr kumimoji="0" lang="zh-TW" altLang="en-US" sz="2800" b="1" i="0" baseline="0">
                <a:latin typeface="Times New Roman" pitchFamily="18" charset="0"/>
              </a:rPr>
              <a:t>利比亞 的黎波里   </a:t>
            </a:r>
            <a:r>
              <a:rPr kumimoji="0" lang="en-US" altLang="zh-TW" sz="2800" b="1" baseline="0">
                <a:latin typeface="Times New Roman" pitchFamily="18" charset="0"/>
              </a:rPr>
              <a:t>Bani Ammaar </a:t>
            </a:r>
          </a:p>
          <a:p>
            <a:pPr eaLnBrk="1" hangingPunct="1"/>
            <a:r>
              <a:rPr kumimoji="0" lang="en-US" altLang="zh-TW" i="0"/>
              <a:t>	</a:t>
            </a:r>
            <a:r>
              <a:rPr kumimoji="0" lang="zh-TW" altLang="en-US" sz="2800" b="1" i="0" baseline="0"/>
              <a:t>藏書</a:t>
            </a:r>
            <a:r>
              <a:rPr kumimoji="0" lang="en-US" altLang="zh-TW" sz="2800" i="0" baseline="0">
                <a:latin typeface="Times New Roman" pitchFamily="18" charset="0"/>
              </a:rPr>
              <a:t>1,000,000</a:t>
            </a:r>
            <a:r>
              <a:rPr kumimoji="0" lang="en-US" altLang="zh-TW" sz="2800" i="0" baseline="0"/>
              <a:t> </a:t>
            </a:r>
            <a:r>
              <a:rPr kumimoji="0" lang="zh-TW" altLang="en-US" sz="2800" b="1" i="0" baseline="0"/>
              <a:t>冊</a:t>
            </a:r>
            <a:endParaRPr kumimoji="0" lang="en-US" altLang="zh-TW" sz="2800" b="1" i="0" baseline="0"/>
          </a:p>
        </p:txBody>
      </p:sp>
    </p:spTree>
  </p:cSld>
  <p:clrMapOvr>
    <a:masterClrMapping/>
  </p:clrMapOvr>
  <p:transition>
    <p:split/>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投影片編號版面配置區 5"/>
          <p:cNvSpPr txBox="1">
            <a:spLocks noGrp="1"/>
          </p:cNvSpPr>
          <p:nvPr/>
        </p:nvSpPr>
        <p:spPr bwMode="auto">
          <a:xfrm>
            <a:off x="6553200" y="6248400"/>
            <a:ext cx="1905000" cy="457200"/>
          </a:xfrm>
          <a:prstGeom prst="rect">
            <a:avLst/>
          </a:prstGeom>
          <a:noFill/>
          <a:ln>
            <a:miter lim="800000"/>
            <a:headEnd/>
            <a:tailEnd/>
          </a:ln>
        </p:spPr>
        <p:txBody>
          <a:bodyPr/>
          <a:lstStyle/>
          <a:p>
            <a:pPr algn="r">
              <a:defRPr/>
            </a:pPr>
            <a:fld id="{7C798EF1-5D52-40F4-BA62-5C1E49EA2757}" type="slidenum">
              <a:rPr lang="en-US" altLang="zh-TW" sz="1400" i="0" baseline="0">
                <a:solidFill>
                  <a:schemeClr val="tx1"/>
                </a:solidFill>
                <a:latin typeface="+mn-lt"/>
              </a:rPr>
              <a:pPr algn="r">
                <a:defRPr/>
              </a:pPr>
              <a:t>104</a:t>
            </a:fld>
            <a:endParaRPr lang="en-US" altLang="zh-TW" sz="1400" i="0" baseline="0">
              <a:solidFill>
                <a:schemeClr val="tx1"/>
              </a:solidFill>
              <a:latin typeface="+mn-lt"/>
            </a:endParaRPr>
          </a:p>
        </p:txBody>
      </p:sp>
      <p:sp>
        <p:nvSpPr>
          <p:cNvPr id="150531" name="Line 4"/>
          <p:cNvSpPr>
            <a:spLocks noChangeShapeType="1"/>
          </p:cNvSpPr>
          <p:nvPr/>
        </p:nvSpPr>
        <p:spPr bwMode="auto">
          <a:xfrm flipV="1">
            <a:off x="1258888" y="1484313"/>
            <a:ext cx="6624637" cy="0"/>
          </a:xfrm>
          <a:prstGeom prst="line">
            <a:avLst/>
          </a:prstGeom>
          <a:noFill/>
          <a:ln w="28575">
            <a:solidFill>
              <a:srgbClr val="FFCC99"/>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150532" name="Title 1"/>
          <p:cNvSpPr>
            <a:spLocks/>
          </p:cNvSpPr>
          <p:nvPr/>
        </p:nvSpPr>
        <p:spPr bwMode="auto">
          <a:xfrm>
            <a:off x="323850" y="260350"/>
            <a:ext cx="7164388" cy="1143000"/>
          </a:xfrm>
          <a:custGeom>
            <a:avLst/>
            <a:gdLst>
              <a:gd name="T0" fmla="*/ 2550359 w 8229600"/>
              <a:gd name="T1" fmla="*/ 434095 h 1252728"/>
              <a:gd name="T2" fmla="*/ 1275180 w 8229600"/>
              <a:gd name="T3" fmla="*/ 868189 h 1252728"/>
              <a:gd name="T4" fmla="*/ 0 w 8229600"/>
              <a:gd name="T5" fmla="*/ 434095 h 1252728"/>
              <a:gd name="T6" fmla="*/ 1275180 w 8229600"/>
              <a:gd name="T7" fmla="*/ 0 h 1252728"/>
              <a:gd name="T8" fmla="*/ 0 60000 65536"/>
              <a:gd name="T9" fmla="*/ 5898240 60000 65536"/>
              <a:gd name="T10" fmla="*/ 11796480 60000 65536"/>
              <a:gd name="T11" fmla="*/ 17694720 60000 65536"/>
              <a:gd name="T12" fmla="*/ 61154 w 8229600"/>
              <a:gd name="T13" fmla="*/ 61154 h 1252728"/>
              <a:gd name="T14" fmla="*/ 8168444 w 8229600"/>
              <a:gd name="T15" fmla="*/ 1252728 h 1252728"/>
            </a:gdLst>
            <a:ahLst/>
            <a:cxnLst>
              <a:cxn ang="T8">
                <a:pos x="T0" y="T1"/>
              </a:cxn>
              <a:cxn ang="T9">
                <a:pos x="T2" y="T3"/>
              </a:cxn>
              <a:cxn ang="T10">
                <a:pos x="T4" y="T5"/>
              </a:cxn>
              <a:cxn ang="T11">
                <a:pos x="T6" y="T7"/>
              </a:cxn>
            </a:cxnLst>
            <a:rect l="T12" t="T13" r="T14" b="T15"/>
            <a:pathLst>
              <a:path w="8229600" h="1252728">
                <a:moveTo>
                  <a:pt x="208792" y="0"/>
                </a:moveTo>
                <a:lnTo>
                  <a:pt x="8020808" y="0"/>
                </a:lnTo>
                <a:lnTo>
                  <a:pt x="8020807" y="0"/>
                </a:lnTo>
                <a:cubicBezTo>
                  <a:pt x="8136120" y="0"/>
                  <a:pt x="8229600" y="93479"/>
                  <a:pt x="8229600" y="208792"/>
                </a:cubicBezTo>
                <a:lnTo>
                  <a:pt x="8229600" y="1252728"/>
                </a:lnTo>
                <a:lnTo>
                  <a:pt x="0" y="1252728"/>
                </a:lnTo>
                <a:lnTo>
                  <a:pt x="0" y="208792"/>
                </a:lnTo>
                <a:cubicBezTo>
                  <a:pt x="0" y="93479"/>
                  <a:pt x="93479" y="0"/>
                  <a:pt x="208791"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anchor="ctr"/>
          <a:lstStyle/>
          <a:p>
            <a:pPr algn="ctr"/>
            <a:r>
              <a:rPr lang="zh-TW" altLang="en-US" sz="6000" i="0" baseline="0">
                <a:solidFill>
                  <a:srgbClr val="FFFF00"/>
                </a:solidFill>
                <a:latin typeface="Times New Roman" pitchFamily="18" charset="0"/>
                <a:ea typeface="標楷體" pitchFamily="65" charset="-120"/>
              </a:rPr>
              <a:t>這些圖書館的去向？</a:t>
            </a:r>
            <a:endParaRPr lang="zh-TW" altLang="en-US" sz="6000" i="0" baseline="0">
              <a:solidFill>
                <a:srgbClr val="FFFF00"/>
              </a:solidFill>
              <a:latin typeface="Eras Medium ITC" pitchFamily="34" charset="0"/>
              <a:ea typeface="標楷體" pitchFamily="65" charset="-120"/>
            </a:endParaRPr>
          </a:p>
        </p:txBody>
      </p:sp>
      <p:pic>
        <p:nvPicPr>
          <p:cNvPr id="15053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488" y="333375"/>
            <a:ext cx="1981200"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4" name="Text Box 6"/>
          <p:cNvSpPr txBox="1">
            <a:spLocks noChangeArrowheads="1"/>
          </p:cNvSpPr>
          <p:nvPr/>
        </p:nvSpPr>
        <p:spPr bwMode="auto">
          <a:xfrm>
            <a:off x="395288" y="2060575"/>
            <a:ext cx="8388350"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lnSpc>
                <a:spcPct val="90000"/>
              </a:lnSpc>
              <a:buFontTx/>
              <a:buChar char="•"/>
            </a:pPr>
            <a:r>
              <a:rPr kumimoji="0" lang="en-US" altLang="zh-TW" sz="2400" i="0" baseline="0">
                <a:latin typeface="Times New Roman" pitchFamily="18" charset="0"/>
              </a:rPr>
              <a:t>  </a:t>
            </a:r>
            <a:r>
              <a:rPr kumimoji="0" lang="zh-TW" altLang="en-US" sz="2800" b="1" i="0" baseline="0">
                <a:latin typeface="Times New Roman" pitchFamily="18" charset="0"/>
              </a:rPr>
              <a:t>韃靼人征服巴革達時，將所有書</a:t>
            </a:r>
            <a:r>
              <a:rPr kumimoji="0" lang="zh-TW" altLang="en-US" sz="2800" b="1" i="0" baseline="0"/>
              <a:t>燒毀 </a:t>
            </a:r>
            <a:r>
              <a:rPr kumimoji="0" lang="en-US" altLang="zh-TW" sz="2800" b="1" i="0" baseline="0"/>
              <a:t>(</a:t>
            </a:r>
            <a:r>
              <a:rPr kumimoji="0" lang="zh-TW" altLang="en-US" sz="2800" b="1" i="0" baseline="0"/>
              <a:t>西元</a:t>
            </a:r>
            <a:r>
              <a:rPr kumimoji="0" lang="en-US" altLang="zh-TW" sz="2800" b="1" i="0" baseline="0"/>
              <a:t>1258)</a:t>
            </a:r>
          </a:p>
          <a:p>
            <a:pPr eaLnBrk="1" hangingPunct="1">
              <a:lnSpc>
                <a:spcPct val="90000"/>
              </a:lnSpc>
              <a:buFontTx/>
              <a:buChar char="•"/>
            </a:pPr>
            <a:endParaRPr kumimoji="0" lang="zh-TW" altLang="en-US" sz="2000" baseline="0">
              <a:latin typeface="Times New Roman" pitchFamily="18" charset="0"/>
            </a:endParaRPr>
          </a:p>
        </p:txBody>
      </p:sp>
      <p:sp>
        <p:nvSpPr>
          <p:cNvPr id="150535" name="Text Box 6"/>
          <p:cNvSpPr txBox="1">
            <a:spLocks noChangeArrowheads="1"/>
          </p:cNvSpPr>
          <p:nvPr/>
        </p:nvSpPr>
        <p:spPr bwMode="auto">
          <a:xfrm>
            <a:off x="395288" y="3860800"/>
            <a:ext cx="824388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1950" indent="-361950"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buFontTx/>
              <a:buChar char="•"/>
            </a:pPr>
            <a:r>
              <a:rPr kumimoji="0" lang="en-US" altLang="zh-TW" sz="2400" i="0" baseline="0">
                <a:latin typeface="Times New Roman" pitchFamily="18" charset="0"/>
              </a:rPr>
              <a:t> </a:t>
            </a:r>
            <a:r>
              <a:rPr kumimoji="0" lang="zh-TW" altLang="en-US" sz="2800" b="1" i="0" baseline="0">
                <a:latin typeface="Times New Roman" pitchFamily="18" charset="0"/>
              </a:rPr>
              <a:t>西班牙鎮壓，在格拉納達</a:t>
            </a:r>
            <a:r>
              <a:rPr kumimoji="0" lang="en-US" altLang="zh-TW" sz="2800" b="1" i="0" baseline="0">
                <a:latin typeface="Times New Roman" pitchFamily="18" charset="0"/>
              </a:rPr>
              <a:t>(Granada)</a:t>
            </a:r>
            <a:r>
              <a:rPr kumimoji="0" lang="zh-TW" altLang="en-US" sz="2800" b="1" i="0" baseline="0">
                <a:latin typeface="Times New Roman" pitchFamily="18" charset="0"/>
              </a:rPr>
              <a:t>，一天內將一百萬本書全部燒毁</a:t>
            </a:r>
            <a:endParaRPr kumimoji="0" lang="en-US" altLang="zh-TW" sz="2000" b="1" baseline="0">
              <a:latin typeface="Times New Roman" pitchFamily="18" charset="0"/>
            </a:endParaRPr>
          </a:p>
        </p:txBody>
      </p:sp>
      <p:sp>
        <p:nvSpPr>
          <p:cNvPr id="150536" name="Text Box 6"/>
          <p:cNvSpPr txBox="1">
            <a:spLocks noChangeArrowheads="1"/>
          </p:cNvSpPr>
          <p:nvPr/>
        </p:nvSpPr>
        <p:spPr bwMode="auto">
          <a:xfrm>
            <a:off x="395288" y="2925763"/>
            <a:ext cx="87487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buFontTx/>
              <a:buChar char="•"/>
            </a:pPr>
            <a:r>
              <a:rPr kumimoji="0" lang="en-US" altLang="zh-TW" sz="2400" i="0" baseline="0">
                <a:latin typeface="Times New Roman" pitchFamily="18" charset="0"/>
              </a:rPr>
              <a:t>  </a:t>
            </a:r>
            <a:r>
              <a:rPr kumimoji="0" lang="zh-TW" altLang="en-US" sz="2800" b="1" i="0" baseline="0">
                <a:latin typeface="Times New Roman" pitchFamily="18" charset="0"/>
              </a:rPr>
              <a:t>十字軍將耶路撒冷、加沙、的黎波里 所有</a:t>
            </a:r>
            <a:r>
              <a:rPr kumimoji="0" lang="zh-TW" altLang="en-US" sz="2800" b="1" i="0" baseline="0"/>
              <a:t>藏書焚毀</a:t>
            </a:r>
            <a:endParaRPr kumimoji="0" lang="en-US" altLang="zh-TW" sz="2800" b="1" i="0" baseline="0"/>
          </a:p>
        </p:txBody>
      </p:sp>
    </p:spTree>
  </p:cSld>
  <p:clrMapOvr>
    <a:masterClrMapping/>
  </p:clrMapOvr>
  <p:transition>
    <p:split/>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pPr>
              <a:defRPr/>
            </a:pPr>
            <a:fld id="{4DA810BC-970E-40CC-8C75-346EF0667925}" type="slidenum">
              <a:rPr lang="en-US" altLang="zh-TW"/>
              <a:pPr>
                <a:defRPr/>
              </a:pPr>
              <a:t>105</a:t>
            </a:fld>
            <a:endParaRPr lang="en-US" altLang="zh-TW"/>
          </a:p>
        </p:txBody>
      </p:sp>
      <p:sp>
        <p:nvSpPr>
          <p:cNvPr id="151555" name="Rectangle 2"/>
          <p:cNvSpPr>
            <a:spLocks noGrp="1" noChangeArrowheads="1"/>
          </p:cNvSpPr>
          <p:nvPr>
            <p:ph type="title"/>
          </p:nvPr>
        </p:nvSpPr>
        <p:spPr>
          <a:xfrm>
            <a:off x="457200" y="333375"/>
            <a:ext cx="8229600" cy="692150"/>
          </a:xfrm>
        </p:spPr>
        <p:txBody>
          <a:bodyPr/>
          <a:lstStyle/>
          <a:p>
            <a:pPr eaLnBrk="1" hangingPunct="1"/>
            <a:r>
              <a:rPr lang="zh-TW" altLang="en-US" sz="4800" smtClean="0">
                <a:solidFill>
                  <a:srgbClr val="FFFF00"/>
                </a:solidFill>
                <a:ea typeface="方正琥珀" pitchFamily="65" charset="-120"/>
              </a:rPr>
              <a:t>穆斯林的宗教學成就</a:t>
            </a:r>
            <a:endParaRPr lang="zh-CN" altLang="en-US" sz="4800" smtClean="0">
              <a:solidFill>
                <a:srgbClr val="FFFF00"/>
              </a:solidFill>
              <a:ea typeface="方正琥珀" pitchFamily="65" charset="-120"/>
            </a:endParaRPr>
          </a:p>
        </p:txBody>
      </p:sp>
      <p:sp>
        <p:nvSpPr>
          <p:cNvPr id="151556" name="Rectangle 3"/>
          <p:cNvSpPr>
            <a:spLocks noGrp="1" noChangeArrowheads="1"/>
          </p:cNvSpPr>
          <p:nvPr>
            <p:ph type="body" idx="1"/>
          </p:nvPr>
        </p:nvSpPr>
        <p:spPr>
          <a:xfrm>
            <a:off x="250825" y="1196975"/>
            <a:ext cx="8642350" cy="5976938"/>
          </a:xfrm>
        </p:spPr>
        <p:txBody>
          <a:bodyPr/>
          <a:lstStyle/>
          <a:p>
            <a:pPr eaLnBrk="1" hangingPunct="1">
              <a:lnSpc>
                <a:spcPct val="110000"/>
              </a:lnSpc>
            </a:pPr>
            <a:r>
              <a:rPr lang="zh-TW" altLang="en-US" sz="2800" b="1" smtClean="0">
                <a:solidFill>
                  <a:schemeClr val="bg1"/>
                </a:solidFill>
                <a:ea typeface="標楷體" pitchFamily="65" charset="-120"/>
              </a:rPr>
              <a:t>伊斯蘭教興起後，穆斯林首先接觸到的學問就是宗教學。他們在各地創辦許多學校，教授</a:t>
            </a:r>
            <a:r>
              <a:rPr lang="en-US" altLang="zh-TW" sz="2800" b="1" smtClean="0">
                <a:solidFill>
                  <a:schemeClr val="bg1"/>
                </a:solidFill>
                <a:ea typeface="標楷體" pitchFamily="65" charset="-120"/>
              </a:rPr>
              <a:t>《</a:t>
            </a:r>
            <a:r>
              <a:rPr lang="zh-TW" altLang="en-US" sz="2800" b="1" smtClean="0">
                <a:solidFill>
                  <a:schemeClr val="bg1"/>
                </a:solidFill>
                <a:ea typeface="標楷體" pitchFamily="65" charset="-120"/>
              </a:rPr>
              <a:t>古蘭經</a:t>
            </a:r>
            <a:r>
              <a:rPr lang="en-US" altLang="zh-TW" sz="2800" b="1" smtClean="0">
                <a:solidFill>
                  <a:schemeClr val="bg1"/>
                </a:solidFill>
                <a:ea typeface="標楷體" pitchFamily="65" charset="-120"/>
              </a:rPr>
              <a:t>》</a:t>
            </a:r>
            <a:r>
              <a:rPr lang="zh-TW" altLang="en-US" sz="2800" b="1" smtClean="0">
                <a:solidFill>
                  <a:schemeClr val="bg1"/>
                </a:solidFill>
                <a:ea typeface="標楷體" pitchFamily="65" charset="-120"/>
              </a:rPr>
              <a:t>、聖訓和教義教律等宗教學科。</a:t>
            </a:r>
          </a:p>
          <a:p>
            <a:pPr eaLnBrk="1" hangingPunct="1">
              <a:lnSpc>
                <a:spcPct val="110000"/>
              </a:lnSpc>
            </a:pPr>
            <a:r>
              <a:rPr lang="zh-TW" altLang="en-US" sz="2800" b="1" smtClean="0">
                <a:solidFill>
                  <a:schemeClr val="bg1"/>
                </a:solidFill>
                <a:ea typeface="標楷體" pitchFamily="65" charset="-120"/>
              </a:rPr>
              <a:t>宗教學諸學科中最早興起的是</a:t>
            </a:r>
            <a:r>
              <a:rPr lang="en-US" altLang="zh-TW" sz="2800" b="1" smtClean="0">
                <a:solidFill>
                  <a:schemeClr val="bg1"/>
                </a:solidFill>
                <a:ea typeface="標楷體" pitchFamily="65" charset="-120"/>
              </a:rPr>
              <a:t>《</a:t>
            </a:r>
            <a:r>
              <a:rPr lang="zh-TW" altLang="en-US" sz="2800" b="1" smtClean="0">
                <a:solidFill>
                  <a:schemeClr val="bg1"/>
                </a:solidFill>
                <a:ea typeface="標楷體" pitchFamily="65" charset="-120"/>
              </a:rPr>
              <a:t>古蘭經</a:t>
            </a:r>
            <a:r>
              <a:rPr lang="en-US" altLang="zh-TW" sz="2800" b="1" smtClean="0">
                <a:solidFill>
                  <a:schemeClr val="bg1"/>
                </a:solidFill>
                <a:ea typeface="標楷體" pitchFamily="65" charset="-120"/>
              </a:rPr>
              <a:t>》</a:t>
            </a:r>
            <a:r>
              <a:rPr lang="zh-TW" altLang="en-US" sz="2800" b="1" smtClean="0">
                <a:solidFill>
                  <a:schemeClr val="bg1"/>
                </a:solidFill>
                <a:ea typeface="標楷體" pitchFamily="65" charset="-120"/>
              </a:rPr>
              <a:t>誦讀學，其次為</a:t>
            </a:r>
            <a:r>
              <a:rPr lang="en-US" altLang="zh-TW" sz="2800" b="1" smtClean="0">
                <a:solidFill>
                  <a:schemeClr val="bg1"/>
                </a:solidFill>
                <a:ea typeface="標楷體" pitchFamily="65" charset="-120"/>
              </a:rPr>
              <a:t>《</a:t>
            </a:r>
            <a:r>
              <a:rPr lang="zh-TW" altLang="en-US" sz="2800" b="1" smtClean="0">
                <a:solidFill>
                  <a:schemeClr val="bg1"/>
                </a:solidFill>
                <a:ea typeface="標楷體" pitchFamily="65" charset="-120"/>
              </a:rPr>
              <a:t>古蘭經</a:t>
            </a:r>
            <a:r>
              <a:rPr lang="en-US" altLang="zh-TW" sz="2800" b="1" smtClean="0">
                <a:solidFill>
                  <a:schemeClr val="bg1"/>
                </a:solidFill>
                <a:ea typeface="標楷體" pitchFamily="65" charset="-120"/>
              </a:rPr>
              <a:t>》</a:t>
            </a:r>
            <a:r>
              <a:rPr lang="zh-TW" altLang="en-US" sz="2800" b="1" smtClean="0">
                <a:solidFill>
                  <a:schemeClr val="bg1"/>
                </a:solidFill>
                <a:ea typeface="標楷體" pitchFamily="65" charset="-120"/>
              </a:rPr>
              <a:t>經注學。</a:t>
            </a:r>
          </a:p>
          <a:p>
            <a:pPr eaLnBrk="1" hangingPunct="1">
              <a:lnSpc>
                <a:spcPct val="110000"/>
              </a:lnSpc>
            </a:pPr>
            <a:r>
              <a:rPr lang="zh-TW" altLang="en-US" sz="2800" b="1" smtClean="0">
                <a:solidFill>
                  <a:schemeClr val="bg1"/>
                </a:solidFill>
                <a:ea typeface="標楷體" pitchFamily="65" charset="-120"/>
              </a:rPr>
              <a:t>聖訓是先知的言行錄和訓言，對聖訓的研究也成為伊斯蘭教宗教學的一門重要學科。聖訓的研究的方法，被後期的歷史學家所仿效。</a:t>
            </a:r>
          </a:p>
          <a:p>
            <a:pPr eaLnBrk="1" hangingPunct="1">
              <a:lnSpc>
                <a:spcPct val="110000"/>
              </a:lnSpc>
            </a:pPr>
            <a:r>
              <a:rPr lang="zh-TW" altLang="en-US" sz="2800" b="1" smtClean="0">
                <a:solidFill>
                  <a:schemeClr val="bg1"/>
                </a:solidFill>
                <a:ea typeface="標楷體" pitchFamily="65" charset="-120"/>
              </a:rPr>
              <a:t>聖訓學形成了穆斯林歷史傳記的基礎，為書寫歷史提供了方法。聖訓的研究奠定了伊斯蘭史學的基礎。</a:t>
            </a:r>
          </a:p>
        </p:txBody>
      </p:sp>
    </p:spTree>
  </p:cSld>
  <p:clrMapOvr>
    <a:masterClrMapping/>
  </p:clrMapOvr>
  <p:transition>
    <p:newsflash/>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pPr>
              <a:defRPr/>
            </a:pPr>
            <a:fld id="{0C189FE0-5FAF-46D0-AFC2-E6C750CA1D65}" type="slidenum">
              <a:rPr lang="en-US" altLang="zh-TW"/>
              <a:pPr>
                <a:defRPr/>
              </a:pPr>
              <a:t>106</a:t>
            </a:fld>
            <a:endParaRPr lang="en-US" altLang="zh-TW"/>
          </a:p>
        </p:txBody>
      </p:sp>
      <p:sp>
        <p:nvSpPr>
          <p:cNvPr id="152579" name="Rectangle 2"/>
          <p:cNvSpPr>
            <a:spLocks noGrp="1" noChangeArrowheads="1"/>
          </p:cNvSpPr>
          <p:nvPr>
            <p:ph type="title"/>
          </p:nvPr>
        </p:nvSpPr>
        <p:spPr>
          <a:xfrm>
            <a:off x="457200" y="333375"/>
            <a:ext cx="8229600" cy="692150"/>
          </a:xfrm>
        </p:spPr>
        <p:txBody>
          <a:bodyPr/>
          <a:lstStyle/>
          <a:p>
            <a:pPr eaLnBrk="1" hangingPunct="1"/>
            <a:r>
              <a:rPr lang="zh-TW" altLang="en-US" sz="4800" smtClean="0">
                <a:solidFill>
                  <a:srgbClr val="FFFF00"/>
                </a:solidFill>
                <a:ea typeface="方正琥珀" pitchFamily="65" charset="-120"/>
              </a:rPr>
              <a:t>穆斯林的宗教學成就</a:t>
            </a:r>
            <a:endParaRPr lang="zh-CN" altLang="en-US" sz="4800" smtClean="0">
              <a:solidFill>
                <a:srgbClr val="FFFF00"/>
              </a:solidFill>
              <a:ea typeface="方正琥珀" pitchFamily="65" charset="-120"/>
            </a:endParaRPr>
          </a:p>
        </p:txBody>
      </p:sp>
      <p:sp>
        <p:nvSpPr>
          <p:cNvPr id="152580" name="Rectangle 3"/>
          <p:cNvSpPr>
            <a:spLocks noGrp="1" noChangeArrowheads="1"/>
          </p:cNvSpPr>
          <p:nvPr>
            <p:ph type="body" idx="1"/>
          </p:nvPr>
        </p:nvSpPr>
        <p:spPr>
          <a:xfrm>
            <a:off x="323850" y="1341438"/>
            <a:ext cx="8496300" cy="2087562"/>
          </a:xfrm>
        </p:spPr>
        <p:txBody>
          <a:bodyPr/>
          <a:lstStyle/>
          <a:p>
            <a:pPr eaLnBrk="1" hangingPunct="1">
              <a:lnSpc>
                <a:spcPct val="110000"/>
              </a:lnSpc>
            </a:pPr>
            <a:r>
              <a:rPr lang="zh-TW" altLang="en-US" sz="2800" b="1" smtClean="0">
                <a:solidFill>
                  <a:schemeClr val="bg1"/>
                </a:solidFill>
                <a:ea typeface="標楷體" pitchFamily="65" charset="-120"/>
              </a:rPr>
              <a:t>除了關於</a:t>
            </a:r>
            <a:r>
              <a:rPr lang="en-US" altLang="zh-TW" sz="2800" b="1" smtClean="0">
                <a:solidFill>
                  <a:schemeClr val="bg1"/>
                </a:solidFill>
                <a:ea typeface="標楷體" pitchFamily="65" charset="-120"/>
              </a:rPr>
              <a:t>《</a:t>
            </a:r>
            <a:r>
              <a:rPr lang="zh-TW" altLang="en-US" sz="2800" b="1" smtClean="0">
                <a:solidFill>
                  <a:schemeClr val="bg1"/>
                </a:solidFill>
                <a:ea typeface="標楷體" pitchFamily="65" charset="-120"/>
              </a:rPr>
              <a:t>古蘭經</a:t>
            </a:r>
            <a:r>
              <a:rPr lang="en-US" altLang="zh-TW" sz="2800" b="1" smtClean="0">
                <a:solidFill>
                  <a:schemeClr val="bg1"/>
                </a:solidFill>
                <a:ea typeface="標楷體" pitchFamily="65" charset="-120"/>
              </a:rPr>
              <a:t>》</a:t>
            </a:r>
            <a:r>
              <a:rPr lang="zh-TW" altLang="en-US" sz="2800" b="1" smtClean="0">
                <a:solidFill>
                  <a:schemeClr val="bg1"/>
                </a:solidFill>
                <a:ea typeface="標楷體" pitchFamily="65" charset="-120"/>
              </a:rPr>
              <a:t>和聖訓的研究外，伊斯蘭宗教學科還有教義學、教法學等。</a:t>
            </a:r>
          </a:p>
          <a:p>
            <a:pPr eaLnBrk="1" hangingPunct="1">
              <a:lnSpc>
                <a:spcPct val="110000"/>
              </a:lnSpc>
            </a:pPr>
            <a:r>
              <a:rPr lang="zh-TW" altLang="en-US" sz="2800" b="1" smtClean="0">
                <a:solidFill>
                  <a:schemeClr val="bg1"/>
                </a:solidFill>
                <a:ea typeface="標楷體" pitchFamily="65" charset="-120"/>
              </a:rPr>
              <a:t>穆斯林對猶太教和基督教也進行了全面研究。</a:t>
            </a:r>
            <a:endParaRPr lang="zh-CN" altLang="en-US" sz="2800" b="1" smtClean="0">
              <a:solidFill>
                <a:schemeClr val="bg1"/>
              </a:solidFill>
              <a:ea typeface="標楷體" pitchFamily="65" charset="-120"/>
            </a:endParaRPr>
          </a:p>
        </p:txBody>
      </p:sp>
    </p:spTree>
  </p:cSld>
  <p:clrMapOvr>
    <a:masterClrMapping/>
  </p:clrMapOvr>
  <p:transition>
    <p:newsflash/>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pPr>
              <a:defRPr/>
            </a:pPr>
            <a:fld id="{4A747E57-D8F1-45B6-9397-2322BCF28D5F}" type="slidenum">
              <a:rPr lang="en-US" altLang="zh-TW"/>
              <a:pPr>
                <a:defRPr/>
              </a:pPr>
              <a:t>107</a:t>
            </a:fld>
            <a:endParaRPr lang="en-US" altLang="zh-TW"/>
          </a:p>
        </p:txBody>
      </p:sp>
      <p:sp>
        <p:nvSpPr>
          <p:cNvPr id="153603" name="Rectangle 2"/>
          <p:cNvSpPr>
            <a:spLocks noGrp="1" noChangeArrowheads="1"/>
          </p:cNvSpPr>
          <p:nvPr>
            <p:ph type="title"/>
          </p:nvPr>
        </p:nvSpPr>
        <p:spPr>
          <a:xfrm>
            <a:off x="457200" y="333375"/>
            <a:ext cx="8229600" cy="692150"/>
          </a:xfrm>
        </p:spPr>
        <p:txBody>
          <a:bodyPr/>
          <a:lstStyle/>
          <a:p>
            <a:pPr eaLnBrk="1" hangingPunct="1"/>
            <a:r>
              <a:rPr lang="zh-TW" altLang="en-US" sz="4800" smtClean="0">
                <a:solidFill>
                  <a:srgbClr val="FFFF00"/>
                </a:solidFill>
                <a:ea typeface="方正琥珀" pitchFamily="65" charset="-120"/>
              </a:rPr>
              <a:t>穆斯林的哲學成就</a:t>
            </a:r>
            <a:endParaRPr lang="zh-CN" altLang="en-US" sz="4800" smtClean="0">
              <a:solidFill>
                <a:srgbClr val="FFFF00"/>
              </a:solidFill>
              <a:ea typeface="方正琥珀" pitchFamily="65" charset="-120"/>
            </a:endParaRPr>
          </a:p>
        </p:txBody>
      </p:sp>
      <p:sp>
        <p:nvSpPr>
          <p:cNvPr id="153604" name="Rectangle 3"/>
          <p:cNvSpPr>
            <a:spLocks noGrp="1" noChangeArrowheads="1"/>
          </p:cNvSpPr>
          <p:nvPr>
            <p:ph type="body" idx="1"/>
          </p:nvPr>
        </p:nvSpPr>
        <p:spPr>
          <a:xfrm>
            <a:off x="323850" y="1125538"/>
            <a:ext cx="8496300" cy="5732462"/>
          </a:xfrm>
        </p:spPr>
        <p:txBody>
          <a:bodyPr/>
          <a:lstStyle/>
          <a:p>
            <a:pPr eaLnBrk="1" hangingPunct="1">
              <a:lnSpc>
                <a:spcPct val="105000"/>
              </a:lnSpc>
              <a:spcBef>
                <a:spcPct val="60000"/>
              </a:spcBef>
            </a:pPr>
            <a:r>
              <a:rPr lang="zh-TW" altLang="en-US" sz="2800" b="1" smtClean="0">
                <a:solidFill>
                  <a:schemeClr val="bg1"/>
                </a:solidFill>
                <a:latin typeface="標楷體" pitchFamily="65" charset="-120"/>
                <a:ea typeface="標楷體" pitchFamily="65" charset="-120"/>
              </a:rPr>
              <a:t>對伊斯蘭教教義的研究帶動了哲學研究</a:t>
            </a:r>
          </a:p>
          <a:p>
            <a:pPr eaLnBrk="1" hangingPunct="1">
              <a:lnSpc>
                <a:spcPct val="105000"/>
              </a:lnSpc>
              <a:spcBef>
                <a:spcPct val="60000"/>
              </a:spcBef>
            </a:pPr>
            <a:r>
              <a:rPr lang="zh-TW" altLang="en-US" sz="2800" b="1" smtClean="0">
                <a:solidFill>
                  <a:schemeClr val="bg1"/>
                </a:solidFill>
                <a:latin typeface="標楷體" pitchFamily="65" charset="-120"/>
                <a:ea typeface="標楷體" pitchFamily="65" charset="-120"/>
              </a:rPr>
              <a:t>伊斯蘭哲學廣泛吸收各民族的哲學思想，特別是古希臘哲學，更將自然科學納入哲學研究的視野，逐漸形成以伊斯蘭思想為核心的哲學體系。</a:t>
            </a:r>
          </a:p>
          <a:p>
            <a:pPr eaLnBrk="1" hangingPunct="1">
              <a:lnSpc>
                <a:spcPct val="105000"/>
              </a:lnSpc>
              <a:spcBef>
                <a:spcPct val="60000"/>
              </a:spcBef>
            </a:pPr>
            <a:r>
              <a:rPr lang="zh-TW" altLang="en-US" sz="2800" b="1" smtClean="0">
                <a:solidFill>
                  <a:schemeClr val="bg1"/>
                </a:solidFill>
                <a:latin typeface="標楷體" pitchFamily="65" charset="-120"/>
                <a:ea typeface="標楷體" pitchFamily="65" charset="-120"/>
              </a:rPr>
              <a:t>伊斯蘭哲學家輩出，如肯迪</a:t>
            </a:r>
            <a:r>
              <a:rPr lang="zh-TW" altLang="en-US" sz="2800" b="1" smtClean="0">
                <a:solidFill>
                  <a:schemeClr val="bg1"/>
                </a:solidFill>
                <a:latin typeface="新細明體" pitchFamily="18" charset="-120"/>
              </a:rPr>
              <a:t>（</a:t>
            </a:r>
            <a:r>
              <a:rPr lang="en-US" altLang="zh-TW" sz="2800" b="1" i="1" smtClean="0">
                <a:solidFill>
                  <a:schemeClr val="bg1"/>
                </a:solidFill>
              </a:rPr>
              <a:t>Al-Kindi</a:t>
            </a:r>
            <a:r>
              <a:rPr lang="en-US" altLang="zh-TW" sz="2800" b="1" smtClean="0">
                <a:solidFill>
                  <a:schemeClr val="bg1"/>
                </a:solidFill>
              </a:rPr>
              <a:t> 796-837</a:t>
            </a:r>
            <a:r>
              <a:rPr lang="zh-TW" altLang="en-US" sz="2800" b="1" smtClean="0">
                <a:solidFill>
                  <a:schemeClr val="bg1"/>
                </a:solidFill>
                <a:latin typeface="新細明體" pitchFamily="18" charset="-120"/>
              </a:rPr>
              <a:t>）、</a:t>
            </a:r>
            <a:r>
              <a:rPr lang="zh-TW" altLang="en-US" sz="2800" b="1" smtClean="0">
                <a:solidFill>
                  <a:schemeClr val="bg1"/>
                </a:solidFill>
                <a:latin typeface="標楷體" pitchFamily="65" charset="-120"/>
                <a:ea typeface="標楷體" pitchFamily="65" charset="-120"/>
              </a:rPr>
              <a:t>拉齊</a:t>
            </a:r>
            <a:r>
              <a:rPr lang="zh-TW" altLang="en-US" sz="2800" b="1" smtClean="0">
                <a:solidFill>
                  <a:schemeClr val="bg1"/>
                </a:solidFill>
                <a:latin typeface="新細明體" pitchFamily="18" charset="-120"/>
              </a:rPr>
              <a:t>（</a:t>
            </a:r>
            <a:r>
              <a:rPr lang="en-US" altLang="zh-TW" sz="2800" b="1" i="1" smtClean="0">
                <a:solidFill>
                  <a:schemeClr val="bg1"/>
                </a:solidFill>
              </a:rPr>
              <a:t>ar-Razi</a:t>
            </a:r>
            <a:r>
              <a:rPr lang="en-US" altLang="zh-TW" sz="2800" b="1" smtClean="0">
                <a:solidFill>
                  <a:schemeClr val="bg1"/>
                </a:solidFill>
              </a:rPr>
              <a:t> 864-932</a:t>
            </a:r>
            <a:r>
              <a:rPr lang="zh-TW" altLang="en-US" sz="2800" b="1" smtClean="0">
                <a:solidFill>
                  <a:schemeClr val="bg1"/>
                </a:solidFill>
                <a:latin typeface="新細明體" pitchFamily="18" charset="-120"/>
              </a:rPr>
              <a:t>）、</a:t>
            </a:r>
            <a:r>
              <a:rPr lang="zh-TW" altLang="en-US" sz="2800" b="1" smtClean="0">
                <a:solidFill>
                  <a:schemeClr val="bg1"/>
                </a:solidFill>
                <a:latin typeface="標楷體" pitchFamily="65" charset="-120"/>
                <a:ea typeface="標楷體" pitchFamily="65" charset="-120"/>
              </a:rPr>
              <a:t>法拉比</a:t>
            </a:r>
            <a:r>
              <a:rPr lang="zh-TW" altLang="en-US" sz="2800" b="1" smtClean="0">
                <a:solidFill>
                  <a:schemeClr val="bg1"/>
                </a:solidFill>
                <a:latin typeface="新細明體" pitchFamily="18" charset="-120"/>
              </a:rPr>
              <a:t>（</a:t>
            </a:r>
            <a:r>
              <a:rPr lang="en-US" altLang="zh-TW" sz="2800" b="1" i="1" smtClean="0">
                <a:solidFill>
                  <a:schemeClr val="bg1"/>
                </a:solidFill>
              </a:rPr>
              <a:t>Al-Farabi</a:t>
            </a:r>
            <a:r>
              <a:rPr lang="en-US" altLang="zh-TW" sz="2800" b="1" smtClean="0">
                <a:solidFill>
                  <a:schemeClr val="bg1"/>
                </a:solidFill>
              </a:rPr>
              <a:t> 874-950</a:t>
            </a:r>
            <a:r>
              <a:rPr lang="zh-TW" altLang="en-US" sz="2800" b="1" smtClean="0">
                <a:solidFill>
                  <a:schemeClr val="bg1"/>
                </a:solidFill>
                <a:latin typeface="新細明體" pitchFamily="18" charset="-120"/>
              </a:rPr>
              <a:t>）、</a:t>
            </a:r>
            <a:r>
              <a:rPr lang="zh-TW" altLang="en-US" sz="2800" b="1" smtClean="0">
                <a:solidFill>
                  <a:schemeClr val="bg1"/>
                </a:solidFill>
                <a:latin typeface="標楷體" pitchFamily="65" charset="-120"/>
                <a:ea typeface="標楷體" pitchFamily="65" charset="-120"/>
              </a:rPr>
              <a:t>伊本</a:t>
            </a:r>
            <a:r>
              <a:rPr lang="en-US" altLang="zh-TW" sz="2800" b="1" smtClean="0">
                <a:solidFill>
                  <a:schemeClr val="bg1"/>
                </a:solidFill>
                <a:latin typeface="標楷體" pitchFamily="65" charset="-120"/>
                <a:ea typeface="標楷體" pitchFamily="65" charset="-120"/>
              </a:rPr>
              <a:t>‧</a:t>
            </a:r>
            <a:r>
              <a:rPr lang="zh-TW" altLang="en-US" sz="2800" b="1" smtClean="0">
                <a:solidFill>
                  <a:schemeClr val="bg1"/>
                </a:solidFill>
                <a:latin typeface="標楷體" pitchFamily="65" charset="-120"/>
                <a:ea typeface="標楷體" pitchFamily="65" charset="-120"/>
              </a:rPr>
              <a:t>西那</a:t>
            </a:r>
            <a:r>
              <a:rPr lang="zh-TW" altLang="en-US" sz="2800" b="1" smtClean="0">
                <a:solidFill>
                  <a:schemeClr val="bg1"/>
                </a:solidFill>
                <a:latin typeface="新細明體" pitchFamily="18" charset="-120"/>
              </a:rPr>
              <a:t>（</a:t>
            </a:r>
            <a:r>
              <a:rPr lang="en-US" altLang="zh-TW" sz="2800" b="1" i="1" smtClean="0">
                <a:solidFill>
                  <a:schemeClr val="bg1"/>
                </a:solidFill>
              </a:rPr>
              <a:t>Ibn Sina</a:t>
            </a:r>
            <a:r>
              <a:rPr lang="en-US" altLang="zh-TW" sz="2800" b="1" smtClean="0">
                <a:solidFill>
                  <a:schemeClr val="bg1"/>
                </a:solidFill>
              </a:rPr>
              <a:t> 980-1037</a:t>
            </a:r>
            <a:r>
              <a:rPr lang="zh-TW" altLang="en-US" sz="2800" b="1" smtClean="0">
                <a:solidFill>
                  <a:schemeClr val="bg1"/>
                </a:solidFill>
                <a:latin typeface="新細明體" pitchFamily="18" charset="-120"/>
              </a:rPr>
              <a:t>）、</a:t>
            </a:r>
            <a:r>
              <a:rPr lang="zh-TW" altLang="en-US" sz="2800" b="1" smtClean="0">
                <a:solidFill>
                  <a:schemeClr val="bg1"/>
                </a:solidFill>
                <a:latin typeface="標楷體" pitchFamily="65" charset="-120"/>
                <a:ea typeface="標楷體" pitchFamily="65" charset="-120"/>
              </a:rPr>
              <a:t>安薩里</a:t>
            </a:r>
            <a:r>
              <a:rPr lang="zh-TW" altLang="en-US" sz="2800" b="1" smtClean="0">
                <a:solidFill>
                  <a:schemeClr val="bg1"/>
                </a:solidFill>
                <a:latin typeface="新細明體" pitchFamily="18" charset="-120"/>
              </a:rPr>
              <a:t>（</a:t>
            </a:r>
            <a:r>
              <a:rPr lang="en-US" altLang="zh-TW" sz="2800" b="1" i="1" smtClean="0">
                <a:solidFill>
                  <a:schemeClr val="bg1"/>
                </a:solidFill>
              </a:rPr>
              <a:t>Al-Ghazzali</a:t>
            </a:r>
            <a:r>
              <a:rPr lang="en-US" altLang="zh-TW" sz="2800" b="1" i="1" smtClean="0"/>
              <a:t> </a:t>
            </a:r>
            <a:r>
              <a:rPr lang="en-US" altLang="zh-TW" sz="2800" b="1" i="1" smtClean="0">
                <a:solidFill>
                  <a:schemeClr val="bg1"/>
                </a:solidFill>
              </a:rPr>
              <a:t>1058-1111</a:t>
            </a:r>
            <a:r>
              <a:rPr lang="zh-TW" altLang="en-US" sz="2800" b="1" smtClean="0">
                <a:solidFill>
                  <a:schemeClr val="bg1"/>
                </a:solidFill>
                <a:latin typeface="新細明體" pitchFamily="18" charset="-120"/>
              </a:rPr>
              <a:t>）、</a:t>
            </a:r>
            <a:r>
              <a:rPr lang="zh-TW" altLang="en-US" sz="2800" b="1" smtClean="0">
                <a:solidFill>
                  <a:schemeClr val="bg1"/>
                </a:solidFill>
                <a:latin typeface="標楷體" pitchFamily="65" charset="-120"/>
                <a:ea typeface="標楷體" pitchFamily="65" charset="-120"/>
              </a:rPr>
              <a:t>伊本</a:t>
            </a:r>
            <a:r>
              <a:rPr lang="en-US" altLang="zh-TW" sz="2800" b="1" smtClean="0">
                <a:solidFill>
                  <a:schemeClr val="bg1"/>
                </a:solidFill>
                <a:latin typeface="標楷體" pitchFamily="65" charset="-120"/>
                <a:ea typeface="標楷體" pitchFamily="65" charset="-120"/>
              </a:rPr>
              <a:t>‧</a:t>
            </a:r>
            <a:r>
              <a:rPr lang="zh-TW" altLang="en-US" sz="2800" b="1" smtClean="0">
                <a:solidFill>
                  <a:schemeClr val="bg1"/>
                </a:solidFill>
                <a:latin typeface="標楷體" pitchFamily="65" charset="-120"/>
                <a:ea typeface="標楷體" pitchFamily="65" charset="-120"/>
              </a:rPr>
              <a:t>魯世德</a:t>
            </a:r>
            <a:r>
              <a:rPr lang="zh-TW" altLang="en-US" sz="2800" b="1" smtClean="0">
                <a:solidFill>
                  <a:schemeClr val="bg1"/>
                </a:solidFill>
                <a:latin typeface="新細明體" pitchFamily="18" charset="-120"/>
              </a:rPr>
              <a:t>（</a:t>
            </a:r>
            <a:r>
              <a:rPr lang="en-US" altLang="zh-TW" sz="2800" b="1" i="1" smtClean="0">
                <a:solidFill>
                  <a:schemeClr val="bg1"/>
                </a:solidFill>
              </a:rPr>
              <a:t>Ibn Rushd</a:t>
            </a:r>
            <a:r>
              <a:rPr lang="en-US" altLang="zh-TW" sz="2800" smtClean="0"/>
              <a:t> </a:t>
            </a:r>
            <a:r>
              <a:rPr lang="en-US" altLang="zh-TW" sz="2800" b="1" smtClean="0">
                <a:solidFill>
                  <a:schemeClr val="bg1"/>
                </a:solidFill>
              </a:rPr>
              <a:t>1126-1198</a:t>
            </a:r>
            <a:r>
              <a:rPr lang="zh-TW" altLang="en-US" sz="2800" b="1" smtClean="0">
                <a:solidFill>
                  <a:schemeClr val="bg1"/>
                </a:solidFill>
                <a:latin typeface="新細明體" pitchFamily="18" charset="-120"/>
              </a:rPr>
              <a:t>）</a:t>
            </a:r>
            <a:r>
              <a:rPr lang="zh-TW" altLang="en-US" sz="2800" b="1" smtClean="0">
                <a:solidFill>
                  <a:schemeClr val="bg1"/>
                </a:solidFill>
                <a:latin typeface="標楷體" pitchFamily="65" charset="-120"/>
                <a:ea typeface="標楷體" pitchFamily="65" charset="-120"/>
              </a:rPr>
              <a:t>等等。他們的學術活動不僅推動了伊斯蘭哲學的發展，而且對歐洲哲學產生了深刻影響。</a:t>
            </a:r>
          </a:p>
        </p:txBody>
      </p:sp>
    </p:spTree>
  </p:cSld>
  <p:clrMapOvr>
    <a:masterClrMapping/>
  </p:clrMapOvr>
  <p:transition>
    <p:newsflash/>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pPr>
              <a:defRPr/>
            </a:pPr>
            <a:fld id="{10B26A54-CE38-4A76-B953-F6A0886A3BE0}" type="slidenum">
              <a:rPr lang="en-US" altLang="zh-TW"/>
              <a:pPr>
                <a:defRPr/>
              </a:pPr>
              <a:t>108</a:t>
            </a:fld>
            <a:endParaRPr lang="en-US" altLang="zh-TW"/>
          </a:p>
        </p:txBody>
      </p:sp>
      <p:sp>
        <p:nvSpPr>
          <p:cNvPr id="154627" name="Rectangle 2"/>
          <p:cNvSpPr>
            <a:spLocks noGrp="1" noChangeArrowheads="1"/>
          </p:cNvSpPr>
          <p:nvPr>
            <p:ph type="title"/>
          </p:nvPr>
        </p:nvSpPr>
        <p:spPr>
          <a:xfrm>
            <a:off x="457200" y="333375"/>
            <a:ext cx="8229600" cy="692150"/>
          </a:xfrm>
        </p:spPr>
        <p:txBody>
          <a:bodyPr/>
          <a:lstStyle/>
          <a:p>
            <a:pPr eaLnBrk="1" hangingPunct="1"/>
            <a:r>
              <a:rPr lang="zh-TW" altLang="en-US" sz="4800" smtClean="0">
                <a:solidFill>
                  <a:srgbClr val="FFFF00"/>
                </a:solidFill>
                <a:ea typeface="方正琥珀" pitchFamily="65" charset="-120"/>
              </a:rPr>
              <a:t>穆斯林的哲學成就</a:t>
            </a:r>
            <a:endParaRPr lang="zh-CN" altLang="en-US" sz="4800" smtClean="0">
              <a:solidFill>
                <a:srgbClr val="FFFF00"/>
              </a:solidFill>
              <a:ea typeface="方正琥珀" pitchFamily="65" charset="-120"/>
            </a:endParaRPr>
          </a:p>
        </p:txBody>
      </p:sp>
      <p:sp>
        <p:nvSpPr>
          <p:cNvPr id="154628" name="Rectangle 3"/>
          <p:cNvSpPr>
            <a:spLocks noGrp="1" noChangeArrowheads="1"/>
          </p:cNvSpPr>
          <p:nvPr>
            <p:ph type="body" idx="1"/>
          </p:nvPr>
        </p:nvSpPr>
        <p:spPr>
          <a:xfrm>
            <a:off x="323850" y="1125538"/>
            <a:ext cx="8496300" cy="5732462"/>
          </a:xfrm>
        </p:spPr>
        <p:txBody>
          <a:bodyPr/>
          <a:lstStyle/>
          <a:p>
            <a:pPr eaLnBrk="1" hangingPunct="1">
              <a:lnSpc>
                <a:spcPct val="105000"/>
              </a:lnSpc>
              <a:spcBef>
                <a:spcPct val="60000"/>
              </a:spcBef>
            </a:pPr>
            <a:r>
              <a:rPr lang="zh-TW" altLang="en-US" sz="2800" b="1" smtClean="0">
                <a:solidFill>
                  <a:schemeClr val="bg1"/>
                </a:solidFill>
                <a:latin typeface="標楷體" pitchFamily="65" charset="-120"/>
                <a:ea typeface="標楷體" pitchFamily="65" charset="-120"/>
              </a:rPr>
              <a:t>伊本</a:t>
            </a:r>
            <a:r>
              <a:rPr lang="en-US" altLang="zh-TW" sz="2800" b="1" smtClean="0">
                <a:solidFill>
                  <a:schemeClr val="bg1"/>
                </a:solidFill>
                <a:latin typeface="標楷體" pitchFamily="65" charset="-120"/>
                <a:ea typeface="標楷體" pitchFamily="65" charset="-120"/>
              </a:rPr>
              <a:t>‧</a:t>
            </a:r>
            <a:r>
              <a:rPr lang="zh-TW" altLang="en-US" sz="2800" b="1" smtClean="0">
                <a:solidFill>
                  <a:schemeClr val="bg1"/>
                </a:solidFill>
                <a:latin typeface="標楷體" pitchFamily="65" charset="-120"/>
                <a:ea typeface="標楷體" pitchFamily="65" charset="-120"/>
              </a:rPr>
              <a:t>魯世德在西方以</a:t>
            </a:r>
            <a:r>
              <a:rPr lang="en-US" altLang="zh-TW" sz="2800" b="1" i="1" smtClean="0">
                <a:solidFill>
                  <a:schemeClr val="bg1"/>
                </a:solidFill>
                <a:ea typeface="標楷體" pitchFamily="65" charset="-120"/>
              </a:rPr>
              <a:t>Avirroes</a:t>
            </a:r>
            <a:r>
              <a:rPr lang="en-US" altLang="zh-TW" sz="2800" b="1" smtClean="0">
                <a:solidFill>
                  <a:schemeClr val="bg1"/>
                </a:solidFill>
                <a:latin typeface="標楷體" pitchFamily="65" charset="-120"/>
                <a:ea typeface="標楷體" pitchFamily="65" charset="-120"/>
              </a:rPr>
              <a:t>(</a:t>
            </a:r>
            <a:r>
              <a:rPr lang="zh-TW" altLang="en-US" sz="2800" b="1" smtClean="0">
                <a:solidFill>
                  <a:schemeClr val="bg1"/>
                </a:solidFill>
                <a:latin typeface="標楷體" pitchFamily="65" charset="-120"/>
                <a:ea typeface="標楷體" pitchFamily="65" charset="-120"/>
              </a:rPr>
              <a:t>阿維羅伊</a:t>
            </a:r>
            <a:r>
              <a:rPr lang="en-US" altLang="zh-TW" sz="2800" b="1" smtClean="0">
                <a:solidFill>
                  <a:schemeClr val="bg1"/>
                </a:solidFill>
                <a:latin typeface="標楷體" pitchFamily="65" charset="-120"/>
                <a:ea typeface="標楷體" pitchFamily="65" charset="-120"/>
              </a:rPr>
              <a:t>)</a:t>
            </a:r>
            <a:r>
              <a:rPr lang="zh-TW" altLang="en-US" sz="2800" b="1" smtClean="0">
                <a:solidFill>
                  <a:schemeClr val="bg1"/>
                </a:solidFill>
                <a:latin typeface="標楷體" pitchFamily="65" charset="-120"/>
                <a:ea typeface="標楷體" pitchFamily="65" charset="-120"/>
              </a:rPr>
              <a:t>著稱，他的學說形成了阿維羅伊學派，奠定了西方惟理主義哲學的基礎；</a:t>
            </a:r>
          </a:p>
          <a:p>
            <a:pPr eaLnBrk="1" hangingPunct="1">
              <a:lnSpc>
                <a:spcPct val="105000"/>
              </a:lnSpc>
              <a:spcBef>
                <a:spcPct val="60000"/>
              </a:spcBef>
            </a:pPr>
            <a:r>
              <a:rPr lang="zh-TW" altLang="en-US" sz="2800" b="1" smtClean="0">
                <a:solidFill>
                  <a:schemeClr val="bg1"/>
                </a:solidFill>
                <a:latin typeface="標楷體" pitchFamily="65" charset="-120"/>
                <a:ea typeface="標楷體" pitchFamily="65" charset="-120"/>
              </a:rPr>
              <a:t>安薩里的哲學思想更被基督教哲學家廣範引證。</a:t>
            </a:r>
          </a:p>
          <a:p>
            <a:pPr eaLnBrk="1" hangingPunct="1">
              <a:lnSpc>
                <a:spcPct val="105000"/>
              </a:lnSpc>
              <a:spcBef>
                <a:spcPct val="60000"/>
              </a:spcBef>
            </a:pPr>
            <a:r>
              <a:rPr lang="zh-TW" altLang="en-US" sz="2800" b="1" smtClean="0">
                <a:solidFill>
                  <a:schemeClr val="bg1"/>
                </a:solidFill>
                <a:latin typeface="標楷體" pitchFamily="65" charset="-120"/>
                <a:ea typeface="標楷體" pitchFamily="65" charset="-120"/>
              </a:rPr>
              <a:t>伊本</a:t>
            </a:r>
            <a:r>
              <a:rPr lang="en-US" altLang="zh-TW" sz="2800" b="1" smtClean="0">
                <a:solidFill>
                  <a:schemeClr val="bg1"/>
                </a:solidFill>
                <a:latin typeface="標楷體" pitchFamily="65" charset="-120"/>
                <a:ea typeface="標楷體" pitchFamily="65" charset="-120"/>
              </a:rPr>
              <a:t>·</a:t>
            </a:r>
            <a:r>
              <a:rPr lang="zh-TW" altLang="en-US" sz="2800" b="1" smtClean="0">
                <a:solidFill>
                  <a:schemeClr val="bg1"/>
                </a:solidFill>
                <a:latin typeface="標楷體" pitchFamily="65" charset="-120"/>
                <a:ea typeface="標楷體" pitchFamily="65" charset="-120"/>
              </a:rPr>
              <a:t>西那在西方以</a:t>
            </a:r>
            <a:r>
              <a:rPr lang="en-US" altLang="zh-TW" sz="2800" b="1" i="1" smtClean="0">
                <a:solidFill>
                  <a:schemeClr val="bg1"/>
                </a:solidFill>
                <a:ea typeface="標楷體" pitchFamily="65" charset="-120"/>
              </a:rPr>
              <a:t>Avicenna</a:t>
            </a:r>
            <a:r>
              <a:rPr lang="en-US" altLang="zh-TW" sz="2800" b="1" smtClean="0">
                <a:solidFill>
                  <a:schemeClr val="bg1"/>
                </a:solidFill>
                <a:ea typeface="標楷體" pitchFamily="65" charset="-120"/>
              </a:rPr>
              <a:t>(</a:t>
            </a:r>
            <a:r>
              <a:rPr lang="zh-TW" altLang="en-US" sz="2800" b="1" smtClean="0">
                <a:solidFill>
                  <a:schemeClr val="bg1"/>
                </a:solidFill>
                <a:ea typeface="標楷體" pitchFamily="65" charset="-120"/>
              </a:rPr>
              <a:t>阿維森納</a:t>
            </a:r>
            <a:r>
              <a:rPr lang="en-US" altLang="zh-TW" sz="2800" b="1" smtClean="0">
                <a:solidFill>
                  <a:schemeClr val="bg1"/>
                </a:solidFill>
                <a:ea typeface="標楷體" pitchFamily="65" charset="-120"/>
              </a:rPr>
              <a:t>)</a:t>
            </a:r>
            <a:r>
              <a:rPr lang="zh-TW" altLang="en-US" sz="2800" b="1" smtClean="0">
                <a:solidFill>
                  <a:schemeClr val="bg1"/>
                </a:solidFill>
                <a:latin typeface="標楷體" pitchFamily="65" charset="-120"/>
                <a:ea typeface="標楷體" pitchFamily="65" charset="-120"/>
              </a:rPr>
              <a:t>著稱，他是聯合國教科文組織選取的世界四大文化名人之一。</a:t>
            </a:r>
            <a:r>
              <a:rPr lang="zh-CN" altLang="en-US" sz="2800" smtClean="0">
                <a:solidFill>
                  <a:schemeClr val="bg1"/>
                </a:solidFill>
                <a:latin typeface="新細明體" pitchFamily="18" charset="-120"/>
              </a:rPr>
              <a:t> </a:t>
            </a:r>
          </a:p>
        </p:txBody>
      </p:sp>
    </p:spTree>
  </p:cSld>
  <p:clrMapOvr>
    <a:masterClrMapping/>
  </p:clrMapOvr>
  <p:transition>
    <p:newsflash/>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pPr>
              <a:defRPr/>
            </a:pPr>
            <a:fld id="{8A0083E6-D2D5-40E0-914E-844984DAD7B9}" type="slidenum">
              <a:rPr lang="en-US" altLang="zh-TW"/>
              <a:pPr>
                <a:defRPr/>
              </a:pPr>
              <a:t>109</a:t>
            </a:fld>
            <a:endParaRPr lang="en-US" altLang="zh-TW"/>
          </a:p>
        </p:txBody>
      </p:sp>
      <p:sp>
        <p:nvSpPr>
          <p:cNvPr id="155651" name="Rectangle 2"/>
          <p:cNvSpPr>
            <a:spLocks noGrp="1" noChangeArrowheads="1"/>
          </p:cNvSpPr>
          <p:nvPr>
            <p:ph type="title"/>
          </p:nvPr>
        </p:nvSpPr>
        <p:spPr>
          <a:xfrm>
            <a:off x="685800" y="260350"/>
            <a:ext cx="7772400" cy="1143000"/>
          </a:xfrm>
        </p:spPr>
        <p:txBody>
          <a:bodyPr/>
          <a:lstStyle/>
          <a:p>
            <a:pPr eaLnBrk="1" hangingPunct="1"/>
            <a:r>
              <a:rPr lang="zh-TW" altLang="en-US" sz="4800" smtClean="0">
                <a:solidFill>
                  <a:srgbClr val="FFFF00"/>
                </a:solidFill>
                <a:ea typeface="方正琥珀" pitchFamily="65" charset="-120"/>
              </a:rPr>
              <a:t>伊斯蘭藝術成就</a:t>
            </a:r>
            <a:endParaRPr lang="zh-CN" altLang="en-US" sz="4800" smtClean="0">
              <a:solidFill>
                <a:srgbClr val="FFFF00"/>
              </a:solidFill>
              <a:ea typeface="方正琥珀" pitchFamily="65" charset="-120"/>
            </a:endParaRPr>
          </a:p>
        </p:txBody>
      </p:sp>
      <p:sp>
        <p:nvSpPr>
          <p:cNvPr id="118788" name="Rectangle 3"/>
          <p:cNvSpPr>
            <a:spLocks noGrp="1" noChangeArrowheads="1"/>
          </p:cNvSpPr>
          <p:nvPr>
            <p:ph type="body" idx="1"/>
          </p:nvPr>
        </p:nvSpPr>
        <p:spPr>
          <a:xfrm>
            <a:off x="457200" y="1600200"/>
            <a:ext cx="8362950" cy="4525963"/>
          </a:xfrm>
        </p:spPr>
        <p:txBody>
          <a:bodyPr/>
          <a:lstStyle/>
          <a:p>
            <a:pPr eaLnBrk="1" hangingPunct="1">
              <a:lnSpc>
                <a:spcPct val="120000"/>
              </a:lnSpc>
            </a:pPr>
            <a:r>
              <a:rPr lang="zh-TW" altLang="en-US" b="1" smtClean="0">
                <a:solidFill>
                  <a:schemeClr val="bg1"/>
                </a:solidFill>
                <a:latin typeface="標楷體" pitchFamily="65" charset="-120"/>
                <a:ea typeface="標楷體" pitchFamily="65" charset="-120"/>
              </a:rPr>
              <a:t>聖訓說：“真主是美的，真主喜悅美”。</a:t>
            </a:r>
          </a:p>
          <a:p>
            <a:pPr eaLnBrk="1" hangingPunct="1">
              <a:lnSpc>
                <a:spcPct val="120000"/>
              </a:lnSpc>
            </a:pPr>
            <a:r>
              <a:rPr lang="zh-TW" altLang="en-US" b="1" smtClean="0">
                <a:solidFill>
                  <a:schemeClr val="bg1"/>
                </a:solidFill>
                <a:latin typeface="標楷體" pitchFamily="65" charset="-120"/>
                <a:ea typeface="標楷體" pitchFamily="65" charset="-120"/>
              </a:rPr>
              <a:t>伊斯蘭藝術遵循這一聖訓，在美的追求和創作中盡情發揮，不遺餘力。</a:t>
            </a:r>
          </a:p>
          <a:p>
            <a:pPr eaLnBrk="1" hangingPunct="1">
              <a:lnSpc>
                <a:spcPct val="120000"/>
              </a:lnSpc>
            </a:pPr>
            <a:r>
              <a:rPr lang="zh-TW" altLang="en-US" b="1" smtClean="0">
                <a:solidFill>
                  <a:schemeClr val="bg1"/>
                </a:solidFill>
                <a:latin typeface="標楷體" pitchFamily="65" charset="-120"/>
                <a:ea typeface="標楷體" pitchFamily="65" charset="-120"/>
              </a:rPr>
              <a:t>在文學、建築、書法、裝飾、音樂等各種藝術領域都有極具原創性的藝術傑作，藝術成就輝煌。</a:t>
            </a:r>
          </a:p>
          <a:p>
            <a:pPr eaLnBrk="1" hangingPunct="1">
              <a:lnSpc>
                <a:spcPct val="120000"/>
              </a:lnSpc>
            </a:pPr>
            <a:r>
              <a:rPr lang="zh-TW" altLang="en-US" b="1" smtClean="0">
                <a:solidFill>
                  <a:schemeClr val="bg1"/>
                </a:solidFill>
                <a:latin typeface="標楷體" pitchFamily="65" charset="-120"/>
                <a:ea typeface="標楷體" pitchFamily="65" charset="-120"/>
              </a:rPr>
              <a:t>伊斯蘭藝術的形式多樣，審美風格獨特。</a:t>
            </a:r>
            <a:r>
              <a:rPr lang="zh-CN" altLang="en-US" smtClean="0">
                <a:solidFill>
                  <a:schemeClr val="bg1"/>
                </a:solidFill>
                <a:latin typeface="標楷體" pitchFamily="65" charset="-120"/>
                <a:ea typeface="標楷體" pitchFamily="65" charset="-120"/>
              </a:rPr>
              <a:t> </a:t>
            </a: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8788">
                                            <p:txEl>
                                              <p:pRg st="0" end="0"/>
                                            </p:txEl>
                                          </p:spTgt>
                                        </p:tgtEl>
                                        <p:attrNameLst>
                                          <p:attrName>style.visibility</p:attrName>
                                        </p:attrNameLst>
                                      </p:cBhvr>
                                      <p:to>
                                        <p:strVal val="visible"/>
                                      </p:to>
                                    </p:set>
                                    <p:animEffect transition="in" filter="dissolve">
                                      <p:cBhvr>
                                        <p:cTn id="7" dur="500"/>
                                        <p:tgtEl>
                                          <p:spTgt spid="1187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18788">
                                            <p:txEl>
                                              <p:pRg st="1" end="1"/>
                                            </p:txEl>
                                          </p:spTgt>
                                        </p:tgtEl>
                                        <p:attrNameLst>
                                          <p:attrName>style.visibility</p:attrName>
                                        </p:attrNameLst>
                                      </p:cBhvr>
                                      <p:to>
                                        <p:strVal val="visible"/>
                                      </p:to>
                                    </p:set>
                                    <p:animEffect transition="in" filter="dissolve">
                                      <p:cBhvr>
                                        <p:cTn id="12" dur="500"/>
                                        <p:tgtEl>
                                          <p:spTgt spid="11878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18788">
                                            <p:txEl>
                                              <p:pRg st="2" end="2"/>
                                            </p:txEl>
                                          </p:spTgt>
                                        </p:tgtEl>
                                        <p:attrNameLst>
                                          <p:attrName>style.visibility</p:attrName>
                                        </p:attrNameLst>
                                      </p:cBhvr>
                                      <p:to>
                                        <p:strVal val="visible"/>
                                      </p:to>
                                    </p:set>
                                    <p:animEffect transition="in" filter="dissolve">
                                      <p:cBhvr>
                                        <p:cTn id="17" dur="500"/>
                                        <p:tgtEl>
                                          <p:spTgt spid="11878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18788">
                                            <p:txEl>
                                              <p:pRg st="3" end="3"/>
                                            </p:txEl>
                                          </p:spTgt>
                                        </p:tgtEl>
                                        <p:attrNameLst>
                                          <p:attrName>style.visibility</p:attrName>
                                        </p:attrNameLst>
                                      </p:cBhvr>
                                      <p:to>
                                        <p:strVal val="visible"/>
                                      </p:to>
                                    </p:set>
                                    <p:animEffect transition="in" filter="dissolve">
                                      <p:cBhvr>
                                        <p:cTn id="22" dur="500"/>
                                        <p:tgtEl>
                                          <p:spTgt spid="11878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3"/>
          <p:cNvSpPr>
            <a:spLocks noGrp="1"/>
          </p:cNvSpPr>
          <p:nvPr>
            <p:ph type="sldNum" sz="quarter" idx="12"/>
          </p:nvPr>
        </p:nvSpPr>
        <p:spPr/>
        <p:txBody>
          <a:bodyPr/>
          <a:lstStyle/>
          <a:p>
            <a:pPr>
              <a:defRPr/>
            </a:pPr>
            <a:fld id="{41C12EA4-C04D-4C54-B186-2AF1201ADEA2}" type="slidenum">
              <a:rPr lang="en-US" altLang="zh-TW"/>
              <a:pPr>
                <a:defRPr/>
              </a:pPr>
              <a:t>11</a:t>
            </a:fld>
            <a:endParaRPr lang="en-US" altLang="zh-TW"/>
          </a:p>
        </p:txBody>
      </p:sp>
      <p:sp>
        <p:nvSpPr>
          <p:cNvPr id="3" name="Content Placeholder 2"/>
          <p:cNvSpPr>
            <a:spLocks noGrp="1"/>
          </p:cNvSpPr>
          <p:nvPr>
            <p:ph sz="quarter" idx="4294967295"/>
          </p:nvPr>
        </p:nvSpPr>
        <p:spPr>
          <a:xfrm>
            <a:off x="9287" y="1781618"/>
            <a:ext cx="5274499" cy="5068420"/>
          </a:xfrm>
          <a:blipFill rotWithShape="1">
            <a:blip r:embed="rId2" cstate="print">
              <a:duotone>
                <a:schemeClr val="lt2">
                  <a:tint val="96000"/>
                  <a:satMod val="130000"/>
                  <a:lumMod val="50000"/>
                </a:schemeClr>
                <a:schemeClr val="lt2">
                  <a:tint val="96000"/>
                  <a:satMod val="114000"/>
                  <a:lumMod val="114000"/>
                </a:schemeClr>
              </a:duotone>
            </a:blip>
            <a:stretch/>
          </a:blipFill>
          <a:ln>
            <a:miter lim="800000"/>
            <a:headEnd/>
            <a:tailEnd/>
          </a:ln>
        </p:spPr>
        <p:style>
          <a:lnRef idx="0">
            <a:scrgbClr r="0" g="0" b="0"/>
          </a:lnRef>
          <a:fillRef idx="1003">
            <a:schemeClr val="lt2"/>
          </a:fillRef>
          <a:effectRef idx="0">
            <a:scrgbClr r="0" g="0" b="0"/>
          </a:effectRef>
          <a:fontRef idx="major"/>
        </p:style>
        <p:txBody>
          <a:bodyPr>
            <a:normAutofit/>
          </a:bodyPr>
          <a:lstStyle/>
          <a:p>
            <a:pPr eaLnBrk="1" hangingPunct="1">
              <a:lnSpc>
                <a:spcPct val="120000"/>
              </a:lnSpc>
              <a:defRPr/>
            </a:pPr>
            <a:r>
              <a:rPr kumimoji="0" lang="en-GB" altLang="zh-TW" sz="3200" b="1" dirty="0" smtClean="0">
                <a:solidFill>
                  <a:srgbClr val="000099"/>
                </a:solidFill>
                <a:latin typeface="標楷體" pitchFamily="65" charset="-120"/>
                <a:ea typeface="標楷體" pitchFamily="65" charset="-120"/>
                <a:cs typeface="Times New Roman" pitchFamily="18" charset="0"/>
              </a:rPr>
              <a:t>「</a:t>
            </a:r>
            <a:r>
              <a:rPr kumimoji="0" lang="zh-TW" altLang="en-GB" sz="3200" b="1" dirty="0" smtClean="0">
                <a:solidFill>
                  <a:srgbClr val="000099"/>
                </a:solidFill>
                <a:latin typeface="標楷體" pitchFamily="65" charset="-120"/>
                <a:ea typeface="標楷體" pitchFamily="65" charset="-120"/>
                <a:cs typeface="Times New Roman" pitchFamily="18" charset="0"/>
              </a:rPr>
              <a:t>受到阿拉伯及摩爾人</a:t>
            </a:r>
            <a:r>
              <a:rPr kumimoji="0" lang="en-GB" altLang="zh-TW" sz="3200" b="1" dirty="0" smtClean="0">
                <a:solidFill>
                  <a:srgbClr val="000099"/>
                </a:solidFill>
                <a:latin typeface="標楷體" pitchFamily="65" charset="-120"/>
                <a:ea typeface="標楷體" pitchFamily="65" charset="-120"/>
                <a:cs typeface="Times New Roman" pitchFamily="18" charset="0"/>
              </a:rPr>
              <a:t>(</a:t>
            </a:r>
            <a:r>
              <a:rPr kumimoji="0" lang="zh-TW" altLang="en-GB" sz="3200" b="1" dirty="0" smtClean="0">
                <a:solidFill>
                  <a:srgbClr val="000099"/>
                </a:solidFill>
                <a:latin typeface="標楷體" pitchFamily="65" charset="-120"/>
                <a:ea typeface="標楷體" pitchFamily="65" charset="-120"/>
                <a:cs typeface="Times New Roman" pitchFamily="18" charset="0"/>
              </a:rPr>
              <a:t>穆斯林</a:t>
            </a:r>
            <a:r>
              <a:rPr kumimoji="0" lang="en-GB" altLang="zh-TW" sz="3200" b="1" dirty="0" smtClean="0">
                <a:solidFill>
                  <a:srgbClr val="000099"/>
                </a:solidFill>
                <a:latin typeface="標楷體" pitchFamily="65" charset="-120"/>
                <a:ea typeface="標楷體" pitchFamily="65" charset="-120"/>
                <a:cs typeface="Times New Roman" pitchFamily="18" charset="0"/>
              </a:rPr>
              <a:t>)</a:t>
            </a:r>
            <a:r>
              <a:rPr kumimoji="0" lang="zh-TW" altLang="en-GB" sz="3200" b="1" dirty="0" smtClean="0">
                <a:solidFill>
                  <a:srgbClr val="000099"/>
                </a:solidFill>
                <a:latin typeface="標楷體" pitchFamily="65" charset="-120"/>
                <a:ea typeface="標楷體" pitchFamily="65" charset="-120"/>
                <a:cs typeface="Times New Roman" pitchFamily="18" charset="0"/>
              </a:rPr>
              <a:t>的影響使文化得以復興，而非靠十五世紀的所謂文藝復興。歐洲文明重生的搖籃，不在意大利，而在西班牙。」</a:t>
            </a:r>
          </a:p>
          <a:p>
            <a:pPr eaLnBrk="1" hangingPunct="1">
              <a:lnSpc>
                <a:spcPct val="80000"/>
              </a:lnSpc>
              <a:defRPr/>
            </a:pPr>
            <a:endParaRPr kumimoji="0" lang="en-GB" sz="2600" dirty="0" smtClean="0">
              <a:solidFill>
                <a:srgbClr val="000099"/>
              </a:solidFill>
              <a:latin typeface="Times New Roman" pitchFamily="18" charset="0"/>
              <a:ea typeface="Arial Unicode MS" pitchFamily="34" charset="-120"/>
              <a:cs typeface="Times New Roman" pitchFamily="18" charset="0"/>
            </a:endParaRPr>
          </a:p>
          <a:p>
            <a:pPr eaLnBrk="1" hangingPunct="1">
              <a:lnSpc>
                <a:spcPct val="80000"/>
              </a:lnSpc>
              <a:defRPr/>
            </a:pPr>
            <a:r>
              <a:rPr kumimoji="0" lang="en-GB" sz="2000" dirty="0" err="1" smtClean="0">
                <a:latin typeface="Times New Roman" pitchFamily="18" charset="0"/>
              </a:rPr>
              <a:t>Briffault</a:t>
            </a:r>
            <a:r>
              <a:rPr kumimoji="0" lang="en-GB" altLang="zh-TW" sz="2000" dirty="0" err="1" smtClean="0">
                <a:solidFill>
                  <a:schemeClr val="tx1"/>
                </a:solidFill>
                <a:latin typeface="Times New Roman" pitchFamily="18" charset="0"/>
              </a:rPr>
              <a:t>,</a:t>
            </a:r>
            <a:r>
              <a:rPr kumimoji="0" lang="en-GB" sz="2000" dirty="0" err="1" smtClean="0">
                <a:ea typeface="Arial Unicode MS" pitchFamily="34" charset="-120"/>
                <a:cs typeface="Arial Unicode MS" pitchFamily="34" charset="-120"/>
              </a:rPr>
              <a:t>Robert</a:t>
            </a:r>
            <a:r>
              <a:rPr kumimoji="0" lang="en-GB" altLang="zh-TW" sz="2000" dirty="0" smtClean="0">
                <a:ea typeface="Arial Unicode MS" pitchFamily="34" charset="-120"/>
                <a:cs typeface="Arial Unicode MS" pitchFamily="34" charset="-120"/>
              </a:rPr>
              <a:t>.</a:t>
            </a:r>
            <a:r>
              <a:rPr kumimoji="0" lang="en-GB" sz="2000" dirty="0" smtClean="0">
                <a:ea typeface="Arial Unicode MS" pitchFamily="34" charset="-120"/>
                <a:cs typeface="Arial Unicode MS" pitchFamily="34" charset="-120"/>
              </a:rPr>
              <a:t> Making of Humanity</a:t>
            </a:r>
            <a:r>
              <a:rPr kumimoji="0" lang="en-GB" altLang="zh-TW" sz="2000" dirty="0" smtClean="0">
                <a:ea typeface="Arial Unicode MS" pitchFamily="34" charset="-120"/>
                <a:cs typeface="Arial Unicode MS" pitchFamily="34" charset="-120"/>
              </a:rPr>
              <a:t>.</a:t>
            </a:r>
            <a:r>
              <a:rPr kumimoji="0" lang="en-GB" sz="2000" dirty="0" smtClean="0">
                <a:ea typeface="Arial Unicode MS" pitchFamily="34" charset="-120"/>
                <a:cs typeface="Arial Unicode MS" pitchFamily="34" charset="-120"/>
              </a:rPr>
              <a:t> </a:t>
            </a:r>
            <a:r>
              <a:rPr kumimoji="0" lang="en-GB" altLang="zh-TW" sz="2000" dirty="0" err="1" smtClean="0">
                <a:ea typeface="Arial Unicode MS" pitchFamily="34" charset="-120"/>
                <a:cs typeface="Arial Unicode MS" pitchFamily="34" charset="-120"/>
              </a:rPr>
              <a:t>London:Allen</a:t>
            </a:r>
            <a:r>
              <a:rPr kumimoji="0" lang="en-GB" altLang="zh-TW" sz="2000" dirty="0" smtClean="0">
                <a:ea typeface="Arial Unicode MS" pitchFamily="34" charset="-120"/>
                <a:cs typeface="Arial Unicode MS" pitchFamily="34" charset="-120"/>
              </a:rPr>
              <a:t> &amp; Unwin,1919.</a:t>
            </a:r>
            <a:endParaRPr kumimoji="0" lang="en-GB" sz="2000" dirty="0" smtClean="0">
              <a:ea typeface="Arial Unicode MS" pitchFamily="34" charset="-120"/>
              <a:cs typeface="Arial Unicode MS" pitchFamily="34" charset="-120"/>
            </a:endParaRPr>
          </a:p>
          <a:p>
            <a:pPr eaLnBrk="1" hangingPunct="1">
              <a:lnSpc>
                <a:spcPct val="80000"/>
              </a:lnSpc>
              <a:defRPr/>
            </a:pPr>
            <a:endParaRPr kumimoji="0" lang="en-US" altLang="zh-TW" sz="2000" dirty="0" smtClean="0">
              <a:ea typeface="Arial Unicode MS" pitchFamily="34" charset="-120"/>
              <a:cs typeface="Arial Unicode MS" pitchFamily="34" charset="-120"/>
            </a:endParaRPr>
          </a:p>
        </p:txBody>
      </p:sp>
      <p:sp>
        <p:nvSpPr>
          <p:cNvPr id="2" name="Title 1"/>
          <p:cNvSpPr>
            <a:spLocks noGrp="1"/>
          </p:cNvSpPr>
          <p:nvPr>
            <p:ph type="title" idx="4294967295"/>
          </p:nvPr>
        </p:nvSpPr>
        <p:spPr>
          <a:prstGeom prst="round2SameRect">
            <a:avLst/>
          </a:prstGeom>
          <a:solidFill>
            <a:srgbClr val="FF6600"/>
          </a:solidFill>
          <a:ln w="15875">
            <a:solidFill>
              <a:schemeClr val="accent1">
                <a:shade val="50000"/>
                <a:shade val="75000"/>
                <a:lumMod val="80000"/>
              </a:schemeClr>
            </a:solidFill>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l" eaLnBrk="1" hangingPunct="1">
              <a:defRPr/>
            </a:pPr>
            <a:r>
              <a:rPr lang="zh-TW" altLang="en-US" sz="5400" smtClean="0">
                <a:solidFill>
                  <a:srgbClr val="FFFFFF"/>
                </a:solidFill>
                <a:ea typeface="標楷體" pitchFamily="65" charset="-120"/>
              </a:rPr>
              <a:t>穆斯林文明</a:t>
            </a:r>
            <a:r>
              <a:rPr lang="zh-TW" altLang="en-US" sz="4000" smtClean="0">
                <a:solidFill>
                  <a:srgbClr val="FFFFFF"/>
                </a:solidFill>
              </a:rPr>
              <a:t> </a:t>
            </a:r>
            <a:r>
              <a:rPr lang="zh-TW" altLang="en-US" sz="5400" smtClean="0">
                <a:solidFill>
                  <a:srgbClr val="FFFF00"/>
                </a:solidFill>
                <a:latin typeface="Eras Medium ITC" pitchFamily="34" charset="0"/>
                <a:ea typeface="標楷體" pitchFamily="65" charset="-120"/>
              </a:rPr>
              <a:t>導至文藝復興</a:t>
            </a:r>
          </a:p>
        </p:txBody>
      </p:sp>
      <p:pic>
        <p:nvPicPr>
          <p:cNvPr id="54279" name="Picture 11" descr="Robert Briffa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3550" y="1989138"/>
            <a:ext cx="3225800"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pPr>
              <a:defRPr/>
            </a:pPr>
            <a:fld id="{62B0FD60-6BF8-4FFC-953F-00EB1FB85CEE}" type="slidenum">
              <a:rPr lang="en-US" altLang="zh-TW"/>
              <a:pPr>
                <a:defRPr/>
              </a:pPr>
              <a:t>110</a:t>
            </a:fld>
            <a:endParaRPr lang="en-US" altLang="zh-TW"/>
          </a:p>
        </p:txBody>
      </p:sp>
      <p:sp>
        <p:nvSpPr>
          <p:cNvPr id="156675" name="Rectangle 2"/>
          <p:cNvSpPr>
            <a:spLocks noGrp="1" noChangeArrowheads="1"/>
          </p:cNvSpPr>
          <p:nvPr>
            <p:ph type="title"/>
          </p:nvPr>
        </p:nvSpPr>
        <p:spPr>
          <a:xfrm>
            <a:off x="685800" y="188913"/>
            <a:ext cx="7772400" cy="1143000"/>
          </a:xfrm>
        </p:spPr>
        <p:txBody>
          <a:bodyPr/>
          <a:lstStyle/>
          <a:p>
            <a:pPr eaLnBrk="1" hangingPunct="1"/>
            <a:r>
              <a:rPr lang="zh-TW" altLang="en-US" sz="4800" smtClean="0">
                <a:solidFill>
                  <a:srgbClr val="FFFF00"/>
                </a:solidFill>
                <a:ea typeface="方正琥珀" pitchFamily="65" charset="-120"/>
              </a:rPr>
              <a:t>書法與繪畫藝術</a:t>
            </a:r>
            <a:endParaRPr lang="zh-CN" altLang="en-US" sz="4800" smtClean="0">
              <a:solidFill>
                <a:srgbClr val="FFFF00"/>
              </a:solidFill>
              <a:ea typeface="方正琥珀" pitchFamily="65" charset="-120"/>
            </a:endParaRPr>
          </a:p>
        </p:txBody>
      </p:sp>
      <p:sp>
        <p:nvSpPr>
          <p:cNvPr id="95235" name="Rectangle 3"/>
          <p:cNvSpPr>
            <a:spLocks noGrp="1" noChangeArrowheads="1"/>
          </p:cNvSpPr>
          <p:nvPr>
            <p:ph type="body" idx="1"/>
          </p:nvPr>
        </p:nvSpPr>
        <p:spPr>
          <a:xfrm>
            <a:off x="250825" y="1600200"/>
            <a:ext cx="8713788" cy="4924425"/>
          </a:xfrm>
        </p:spPr>
        <p:txBody>
          <a:bodyPr/>
          <a:lstStyle/>
          <a:p>
            <a:pPr eaLnBrk="1" hangingPunct="1">
              <a:lnSpc>
                <a:spcPct val="115000"/>
              </a:lnSpc>
            </a:pPr>
            <a:r>
              <a:rPr lang="zh-TW" altLang="en-US" sz="2800" b="1" smtClean="0">
                <a:solidFill>
                  <a:schemeClr val="bg1"/>
                </a:solidFill>
                <a:ea typeface="標楷體" pitchFamily="65" charset="-120"/>
              </a:rPr>
              <a:t>阿拉伯字母富於變化，宜於書寫，在長期的發展過程中，形成多種書體，揮灑自如，宛若行雲流水，飄逸傳神。</a:t>
            </a:r>
          </a:p>
          <a:p>
            <a:pPr eaLnBrk="1" hangingPunct="1">
              <a:lnSpc>
                <a:spcPct val="115000"/>
              </a:lnSpc>
            </a:pPr>
            <a:r>
              <a:rPr lang="zh-TW" altLang="en-US" sz="2800" b="1" smtClean="0">
                <a:solidFill>
                  <a:schemeClr val="bg1"/>
                </a:solidFill>
                <a:ea typeface="標楷體" pitchFamily="65" charset="-120"/>
              </a:rPr>
              <a:t>書寫的內容往往是</a:t>
            </a:r>
            <a:r>
              <a:rPr lang="en-US" altLang="zh-TW" sz="2800" b="1" smtClean="0">
                <a:solidFill>
                  <a:schemeClr val="bg1"/>
                </a:solidFill>
                <a:ea typeface="標楷體" pitchFamily="65" charset="-120"/>
              </a:rPr>
              <a:t>《</a:t>
            </a:r>
            <a:r>
              <a:rPr lang="zh-TW" altLang="en-US" sz="2800" b="1" smtClean="0">
                <a:solidFill>
                  <a:schemeClr val="bg1"/>
                </a:solidFill>
                <a:ea typeface="標楷體" pitchFamily="65" charset="-120"/>
              </a:rPr>
              <a:t>古蘭經</a:t>
            </a:r>
            <a:r>
              <a:rPr lang="en-US" altLang="zh-TW" sz="2800" b="1" smtClean="0">
                <a:solidFill>
                  <a:schemeClr val="bg1"/>
                </a:solidFill>
                <a:ea typeface="標楷體" pitchFamily="65" charset="-120"/>
              </a:rPr>
              <a:t>》</a:t>
            </a:r>
            <a:r>
              <a:rPr lang="zh-TW" altLang="en-US" sz="2800" b="1" smtClean="0">
                <a:solidFill>
                  <a:schemeClr val="bg1"/>
                </a:solidFill>
                <a:ea typeface="標楷體" pitchFamily="65" charset="-120"/>
              </a:rPr>
              <a:t>文和聖訓，也有大量詩歌、格言警句。</a:t>
            </a:r>
          </a:p>
          <a:p>
            <a:pPr eaLnBrk="1" hangingPunct="1">
              <a:lnSpc>
                <a:spcPct val="115000"/>
              </a:lnSpc>
            </a:pPr>
            <a:r>
              <a:rPr lang="zh-TW" altLang="en-US" sz="2800" b="1" smtClean="0">
                <a:solidFill>
                  <a:schemeClr val="bg1"/>
                </a:solidFill>
                <a:ea typeface="標楷體" pitchFamily="65" charset="-120"/>
              </a:rPr>
              <a:t>由於伊斯蘭教反對偶像崇拜，禁止人像繪畫。因此，山水花卉以及幾何圖案成為伊斯蘭繪畫藝術的主要形式，各種紋飾和圖案美輪美奐，令人眼花繚亂。</a:t>
            </a: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Effect transition="in" filter="dissolve">
                                      <p:cBhvr>
                                        <p:cTn id="7" dur="500"/>
                                        <p:tgtEl>
                                          <p:spTgt spid="952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5235">
                                            <p:txEl>
                                              <p:pRg st="1" end="1"/>
                                            </p:txEl>
                                          </p:spTgt>
                                        </p:tgtEl>
                                        <p:attrNameLst>
                                          <p:attrName>style.visibility</p:attrName>
                                        </p:attrNameLst>
                                      </p:cBhvr>
                                      <p:to>
                                        <p:strVal val="visible"/>
                                      </p:to>
                                    </p:set>
                                    <p:animEffect transition="in" filter="dissolve">
                                      <p:cBhvr>
                                        <p:cTn id="12" dur="500"/>
                                        <p:tgtEl>
                                          <p:spTgt spid="9523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5235">
                                            <p:txEl>
                                              <p:pRg st="2" end="2"/>
                                            </p:txEl>
                                          </p:spTgt>
                                        </p:tgtEl>
                                        <p:attrNameLst>
                                          <p:attrName>style.visibility</p:attrName>
                                        </p:attrNameLst>
                                      </p:cBhvr>
                                      <p:to>
                                        <p:strVal val="visible"/>
                                      </p:to>
                                    </p:set>
                                    <p:animEffect transition="in" filter="dissolve">
                                      <p:cBhvr>
                                        <p:cTn id="17" dur="500"/>
                                        <p:tgtEl>
                                          <p:spTgt spid="952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1026" descr="A-STORY-PICTURE-00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amond/>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8722" name="Picture 3" descr="bja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886200"/>
            <a:ext cx="54864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3" name="Picture 4" descr="bj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609600"/>
            <a:ext cx="4352925"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4" name="Text Box 5"/>
          <p:cNvSpPr txBox="1">
            <a:spLocks noChangeArrowheads="1"/>
          </p:cNvSpPr>
          <p:nvPr/>
        </p:nvSpPr>
        <p:spPr bwMode="auto">
          <a:xfrm>
            <a:off x="457200" y="533400"/>
            <a:ext cx="205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1800" i="0" baseline="0">
                <a:solidFill>
                  <a:srgbClr val="FFFFFF"/>
                </a:solidFill>
                <a:latin typeface="Arial" charset="0"/>
              </a:rPr>
              <a:t>庫法體 </a:t>
            </a:r>
            <a:r>
              <a:rPr lang="en-US" altLang="zh-TW" sz="1800" i="0" baseline="0">
                <a:solidFill>
                  <a:srgbClr val="FFFFFF"/>
                </a:solidFill>
                <a:latin typeface="Arial" charset="0"/>
              </a:rPr>
              <a:t>( </a:t>
            </a:r>
            <a:r>
              <a:rPr lang="en-US" altLang="zh-TW" sz="1800" b="1" baseline="0">
                <a:solidFill>
                  <a:srgbClr val="FFFFFF"/>
                </a:solidFill>
                <a:latin typeface="Times New Roman" pitchFamily="18" charset="0"/>
              </a:rPr>
              <a:t>Kufi</a:t>
            </a:r>
            <a:r>
              <a:rPr lang="en-US" altLang="zh-TW" sz="1800" baseline="0">
                <a:solidFill>
                  <a:srgbClr val="FFFFFF"/>
                </a:solidFill>
                <a:latin typeface="Times New Roman" pitchFamily="18" charset="0"/>
              </a:rPr>
              <a:t> </a:t>
            </a:r>
            <a:r>
              <a:rPr lang="en-US" altLang="zh-TW" sz="1800" i="0" baseline="0">
                <a:solidFill>
                  <a:srgbClr val="FFFFFF"/>
                </a:solidFill>
                <a:latin typeface="Arial" charset="0"/>
              </a:rPr>
              <a:t>)</a:t>
            </a:r>
          </a:p>
        </p:txBody>
      </p:sp>
      <p:sp>
        <p:nvSpPr>
          <p:cNvPr id="158725" name="Text Box 6"/>
          <p:cNvSpPr txBox="1">
            <a:spLocks noChangeArrowheads="1"/>
          </p:cNvSpPr>
          <p:nvPr/>
        </p:nvSpPr>
        <p:spPr bwMode="auto">
          <a:xfrm>
            <a:off x="3390900" y="3244850"/>
            <a:ext cx="236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spcBef>
                <a:spcPct val="50000"/>
              </a:spcBef>
            </a:pPr>
            <a:r>
              <a:rPr lang="zh-TW" altLang="en-US" sz="1800" b="1" i="0" baseline="0">
                <a:solidFill>
                  <a:srgbClr val="FFFF00"/>
                </a:solidFill>
                <a:latin typeface="Arial" charset="0"/>
              </a:rPr>
              <a:t>奉至仁至慈真主之名</a:t>
            </a:r>
          </a:p>
        </p:txBody>
      </p:sp>
    </p:spTree>
  </p:cSld>
  <p:clrMapOvr>
    <a:masterClrMapping/>
  </p:clrMapOvr>
  <p:transition>
    <p:diamond/>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5" descr="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25" y="2133600"/>
            <a:ext cx="600075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9" name="Text Box 6"/>
          <p:cNvSpPr txBox="1">
            <a:spLocks noChangeArrowheads="1"/>
          </p:cNvSpPr>
          <p:nvPr/>
        </p:nvSpPr>
        <p:spPr bwMode="auto">
          <a:xfrm>
            <a:off x="539750" y="4267200"/>
            <a:ext cx="80645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lang="zh-TW" altLang="en-US" sz="2400" i="0" baseline="0">
                <a:solidFill>
                  <a:srgbClr val="000000"/>
                </a:solidFill>
                <a:latin typeface="Arial" charset="0"/>
              </a:rPr>
              <a:t>他們信道，他們的心境因記憶真主而安靜，真的，一切心境因記憶真主而安靜。</a:t>
            </a:r>
          </a:p>
          <a:p>
            <a:pPr algn="ctr" eaLnBrk="1" hangingPunct="1"/>
            <a:r>
              <a:rPr lang="zh-TW" altLang="en-US" sz="2400" i="0" baseline="0">
                <a:solidFill>
                  <a:srgbClr val="000000"/>
                </a:solidFill>
                <a:latin typeface="Arial" charset="0"/>
              </a:rPr>
              <a:t> </a:t>
            </a:r>
            <a:r>
              <a:rPr lang="en-US" altLang="zh-TW" sz="2400" i="0" baseline="0">
                <a:solidFill>
                  <a:srgbClr val="000000"/>
                </a:solidFill>
                <a:latin typeface="Arial" charset="0"/>
              </a:rPr>
              <a:t>(</a:t>
            </a:r>
            <a:r>
              <a:rPr lang="zh-TW" altLang="en-US" sz="2400" i="0" baseline="0">
                <a:solidFill>
                  <a:srgbClr val="000000"/>
                </a:solidFill>
                <a:latin typeface="Arial" charset="0"/>
              </a:rPr>
              <a:t>古蘭</a:t>
            </a:r>
            <a:r>
              <a:rPr lang="en-US" altLang="zh-TW" sz="2400" i="0" baseline="0">
                <a:solidFill>
                  <a:srgbClr val="000000"/>
                </a:solidFill>
                <a:latin typeface="Arial" charset="0"/>
              </a:rPr>
              <a:t>:13:28)</a:t>
            </a:r>
          </a:p>
        </p:txBody>
      </p:sp>
      <p:sp>
        <p:nvSpPr>
          <p:cNvPr id="162820" name="Text Box 7"/>
          <p:cNvSpPr txBox="1">
            <a:spLocks noChangeArrowheads="1"/>
          </p:cNvSpPr>
          <p:nvPr/>
        </p:nvSpPr>
        <p:spPr bwMode="auto">
          <a:xfrm>
            <a:off x="914400" y="457200"/>
            <a:ext cx="236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1800" i="0" baseline="0">
                <a:solidFill>
                  <a:srgbClr val="000000"/>
                </a:solidFill>
                <a:latin typeface="Arial" charset="0"/>
              </a:rPr>
              <a:t>公文體 </a:t>
            </a:r>
            <a:r>
              <a:rPr lang="en-US" altLang="zh-TW" sz="1800" i="0" baseline="0">
                <a:solidFill>
                  <a:srgbClr val="000000"/>
                </a:solidFill>
                <a:latin typeface="Arial" charset="0"/>
              </a:rPr>
              <a:t>( </a:t>
            </a:r>
            <a:r>
              <a:rPr lang="en-US" altLang="zh-TW" sz="1800" b="1" baseline="0">
                <a:solidFill>
                  <a:srgbClr val="000000"/>
                </a:solidFill>
                <a:latin typeface="Times New Roman" pitchFamily="18" charset="0"/>
              </a:rPr>
              <a:t>Deewanisi</a:t>
            </a:r>
            <a:r>
              <a:rPr lang="en-US" altLang="zh-TW" sz="1800" baseline="0">
                <a:solidFill>
                  <a:srgbClr val="000000"/>
                </a:solidFill>
                <a:latin typeface="Times New Roman" pitchFamily="18" charset="0"/>
              </a:rPr>
              <a:t> </a:t>
            </a:r>
            <a:r>
              <a:rPr lang="en-US" altLang="zh-TW" sz="1800" i="0" baseline="0">
                <a:solidFill>
                  <a:srgbClr val="000000"/>
                </a:solidFill>
                <a:latin typeface="Arial" charset="0"/>
              </a:rPr>
              <a:t>)</a:t>
            </a:r>
          </a:p>
        </p:txBody>
      </p:sp>
    </p:spTree>
  </p:cSld>
  <p:clrMapOvr>
    <a:masterClrMapping/>
  </p:clrMapOvr>
  <p:transition>
    <p:diamond/>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5" descr="t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7950" y="260350"/>
            <a:ext cx="3848100"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3" name="Text Box 6"/>
          <p:cNvSpPr txBox="1">
            <a:spLocks noChangeArrowheads="1"/>
          </p:cNvSpPr>
          <p:nvPr/>
        </p:nvSpPr>
        <p:spPr bwMode="auto">
          <a:xfrm>
            <a:off x="1258888" y="5805488"/>
            <a:ext cx="6985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2800" i="0" baseline="0">
                <a:solidFill>
                  <a:srgbClr val="000000"/>
                </a:solidFill>
                <a:latin typeface="Arial" charset="0"/>
              </a:rPr>
              <a:t>如果你們要計算真主的恩惠，你們是無法統計的。</a:t>
            </a:r>
            <a:r>
              <a:rPr lang="en-US" altLang="zh-TW" sz="2800" i="0" baseline="0">
                <a:solidFill>
                  <a:srgbClr val="000000"/>
                </a:solidFill>
                <a:latin typeface="Arial" charset="0"/>
              </a:rPr>
              <a:t>(</a:t>
            </a:r>
            <a:r>
              <a:rPr lang="zh-TW" altLang="en-US" sz="2800" i="0" baseline="0">
                <a:solidFill>
                  <a:srgbClr val="000000"/>
                </a:solidFill>
                <a:latin typeface="Arial" charset="0"/>
              </a:rPr>
              <a:t>古蘭：</a:t>
            </a:r>
            <a:r>
              <a:rPr lang="en-US" altLang="zh-TW" sz="2800" i="0" baseline="0">
                <a:solidFill>
                  <a:srgbClr val="000000"/>
                </a:solidFill>
                <a:latin typeface="Arial" charset="0"/>
              </a:rPr>
              <a:t>16</a:t>
            </a:r>
            <a:r>
              <a:rPr lang="zh-TW" altLang="en-US" sz="2800" i="0" baseline="0">
                <a:solidFill>
                  <a:srgbClr val="000000"/>
                </a:solidFill>
                <a:latin typeface="Arial" charset="0"/>
              </a:rPr>
              <a:t>章</a:t>
            </a:r>
            <a:r>
              <a:rPr lang="en-US" altLang="zh-TW" sz="2800" i="0" baseline="0">
                <a:solidFill>
                  <a:srgbClr val="000000"/>
                </a:solidFill>
                <a:latin typeface="Arial" charset="0"/>
              </a:rPr>
              <a:t>18</a:t>
            </a:r>
            <a:r>
              <a:rPr lang="zh-TW" altLang="en-US" sz="2800" i="0" baseline="0">
                <a:solidFill>
                  <a:srgbClr val="000000"/>
                </a:solidFill>
                <a:latin typeface="Arial" charset="0"/>
              </a:rPr>
              <a:t>節</a:t>
            </a:r>
            <a:r>
              <a:rPr lang="en-US" altLang="zh-TW" sz="2800" i="0" baseline="0">
                <a:solidFill>
                  <a:srgbClr val="000000"/>
                </a:solidFill>
                <a:latin typeface="Arial" charset="0"/>
              </a:rPr>
              <a:t>)</a:t>
            </a:r>
          </a:p>
        </p:txBody>
      </p:sp>
      <p:sp>
        <p:nvSpPr>
          <p:cNvPr id="163844" name="Text Box 8"/>
          <p:cNvSpPr txBox="1">
            <a:spLocks noChangeArrowheads="1"/>
          </p:cNvSpPr>
          <p:nvPr/>
        </p:nvSpPr>
        <p:spPr bwMode="auto">
          <a:xfrm>
            <a:off x="685800" y="457200"/>
            <a:ext cx="205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1800" i="0" baseline="0">
                <a:solidFill>
                  <a:srgbClr val="000000"/>
                </a:solidFill>
                <a:latin typeface="Arial" charset="0"/>
              </a:rPr>
              <a:t>三一體 </a:t>
            </a:r>
            <a:r>
              <a:rPr lang="en-US" altLang="zh-TW" sz="1800" i="0" baseline="0">
                <a:solidFill>
                  <a:srgbClr val="000000"/>
                </a:solidFill>
                <a:latin typeface="Arial" charset="0"/>
              </a:rPr>
              <a:t>( </a:t>
            </a:r>
            <a:r>
              <a:rPr lang="en-US" altLang="zh-TW" sz="1800" b="1" baseline="0">
                <a:solidFill>
                  <a:srgbClr val="000000"/>
                </a:solidFill>
                <a:latin typeface="Times New Roman" pitchFamily="18" charset="0"/>
              </a:rPr>
              <a:t>Thuluth</a:t>
            </a:r>
            <a:r>
              <a:rPr lang="en-US" altLang="zh-TW" sz="1800" baseline="0">
                <a:solidFill>
                  <a:srgbClr val="000000"/>
                </a:solidFill>
                <a:latin typeface="Times New Roman" pitchFamily="18" charset="0"/>
              </a:rPr>
              <a:t> </a:t>
            </a:r>
            <a:r>
              <a:rPr lang="en-US" altLang="zh-TW" sz="1800" i="0" baseline="0">
                <a:solidFill>
                  <a:srgbClr val="000000"/>
                </a:solidFill>
                <a:latin typeface="Arial" charset="0"/>
              </a:rPr>
              <a:t>)</a:t>
            </a:r>
          </a:p>
        </p:txBody>
      </p:sp>
    </p:spTree>
  </p:cSld>
  <p:clrMapOvr>
    <a:masterClrMapping/>
  </p:clrMapOvr>
  <p:transition>
    <p:diamond/>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3"/>
          <p:cNvSpPr>
            <a:spLocks noGrp="1"/>
          </p:cNvSpPr>
          <p:nvPr>
            <p:ph type="sldNum" sz="quarter" idx="12"/>
          </p:nvPr>
        </p:nvSpPr>
        <p:spPr/>
        <p:txBody>
          <a:bodyPr/>
          <a:lstStyle/>
          <a:p>
            <a:pPr>
              <a:defRPr/>
            </a:pPr>
            <a:fld id="{D93ED112-B05B-40D9-9CCF-52DF3FB2718C}" type="slidenum">
              <a:rPr lang="en-US" altLang="zh-TW"/>
              <a:pPr>
                <a:defRPr/>
              </a:pPr>
              <a:t>115</a:t>
            </a:fld>
            <a:endParaRPr lang="en-US" altLang="zh-TW"/>
          </a:p>
        </p:txBody>
      </p:sp>
      <p:pic>
        <p:nvPicPr>
          <p:cNvPr id="168963" name="Picture 6" descr="lion-patio-alhamb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013" y="2852936"/>
            <a:ext cx="2592387"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4" name="Rectangle 5"/>
          <p:cNvSpPr>
            <a:spLocks noGrp="1" noChangeArrowheads="1"/>
          </p:cNvSpPr>
          <p:nvPr>
            <p:ph type="title" idx="4294967295"/>
          </p:nvPr>
        </p:nvSpPr>
        <p:spPr>
          <a:xfrm>
            <a:off x="1547812" y="1412776"/>
            <a:ext cx="6048375" cy="1008112"/>
          </a:xfrm>
          <a:noFill/>
        </p:spPr>
        <p:txBody>
          <a:bodyPr/>
          <a:lstStyle/>
          <a:p>
            <a:pPr eaLnBrk="1" hangingPunct="1"/>
            <a:r>
              <a:rPr lang="zh-TW" altLang="en-US" sz="7200" b="1" dirty="0" smtClean="0">
                <a:solidFill>
                  <a:srgbClr val="FFFF00"/>
                </a:solidFill>
                <a:effectLst>
                  <a:outerShdw blurRad="38100" dist="38100" dir="2700000" algn="tl">
                    <a:srgbClr val="000000">
                      <a:alpha val="43137"/>
                    </a:srgbClr>
                  </a:outerShdw>
                </a:effectLst>
                <a:latin typeface="標楷體" pitchFamily="65" charset="-120"/>
                <a:ea typeface="標楷體" pitchFamily="65" charset="-120"/>
              </a:rPr>
              <a:t>建築藝術</a:t>
            </a:r>
            <a:endParaRPr lang="zh-CN" altLang="en-US" sz="7200" b="1" dirty="0" smtClean="0">
              <a:solidFill>
                <a:srgbClr val="FFFF00"/>
              </a:solidFill>
              <a:effectLst>
                <a:outerShdw blurRad="38100" dist="38100" dir="2700000" algn="tl">
                  <a:srgbClr val="000000">
                    <a:alpha val="43137"/>
                  </a:srgbClr>
                </a:outerShdw>
              </a:effectLst>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pPr>
              <a:defRPr/>
            </a:pPr>
            <a:fld id="{5CB6E27B-5CD1-43FB-A9F5-575BC746788B}" type="slidenum">
              <a:rPr lang="en-US" altLang="zh-TW"/>
              <a:pPr>
                <a:defRPr/>
              </a:pPr>
              <a:t>116</a:t>
            </a:fld>
            <a:endParaRPr lang="en-US" altLang="zh-TW"/>
          </a:p>
        </p:txBody>
      </p:sp>
      <p:sp>
        <p:nvSpPr>
          <p:cNvPr id="169987" name="Rectangle 2"/>
          <p:cNvSpPr>
            <a:spLocks noGrp="1" noChangeArrowheads="1"/>
          </p:cNvSpPr>
          <p:nvPr>
            <p:ph type="title"/>
          </p:nvPr>
        </p:nvSpPr>
        <p:spPr>
          <a:xfrm>
            <a:off x="685800" y="476250"/>
            <a:ext cx="7772400" cy="706438"/>
          </a:xfrm>
        </p:spPr>
        <p:txBody>
          <a:bodyPr/>
          <a:lstStyle/>
          <a:p>
            <a:pPr eaLnBrk="1" hangingPunct="1"/>
            <a:r>
              <a:rPr lang="zh-TW" altLang="en-US" sz="4800" smtClean="0">
                <a:solidFill>
                  <a:srgbClr val="FFFF00"/>
                </a:solidFill>
                <a:ea typeface="方正琥珀" pitchFamily="65" charset="-120"/>
              </a:rPr>
              <a:t>伊斯蘭建築藝術</a:t>
            </a:r>
            <a:endParaRPr lang="zh-CN" altLang="en-US" sz="4800" smtClean="0">
              <a:solidFill>
                <a:srgbClr val="FFFF00"/>
              </a:solidFill>
              <a:ea typeface="方正琥珀" pitchFamily="65" charset="-120"/>
            </a:endParaRPr>
          </a:p>
        </p:txBody>
      </p:sp>
      <p:sp>
        <p:nvSpPr>
          <p:cNvPr id="192515" name="Rectangle 3"/>
          <p:cNvSpPr>
            <a:spLocks noGrp="1" noChangeArrowheads="1"/>
          </p:cNvSpPr>
          <p:nvPr>
            <p:ph type="body" idx="1"/>
          </p:nvPr>
        </p:nvSpPr>
        <p:spPr>
          <a:xfrm>
            <a:off x="412750" y="1470025"/>
            <a:ext cx="8316913" cy="3916363"/>
          </a:xfrm>
        </p:spPr>
        <p:txBody>
          <a:bodyPr/>
          <a:lstStyle/>
          <a:p>
            <a:pPr eaLnBrk="1" hangingPunct="1">
              <a:lnSpc>
                <a:spcPct val="120000"/>
              </a:lnSpc>
              <a:spcBef>
                <a:spcPct val="60000"/>
              </a:spcBef>
            </a:pPr>
            <a:r>
              <a:rPr lang="zh-TW" altLang="en-US" sz="2800" b="1" smtClean="0">
                <a:solidFill>
                  <a:schemeClr val="bg1"/>
                </a:solidFill>
                <a:latin typeface="標楷體" pitchFamily="65" charset="-120"/>
                <a:ea typeface="標楷體" pitchFamily="65" charset="-120"/>
              </a:rPr>
              <a:t>伊斯蘭建築藝術成就十分突出，主要是清真寺建築，此外還有宮殿、陵墓等。</a:t>
            </a:r>
          </a:p>
          <a:p>
            <a:pPr eaLnBrk="1" hangingPunct="1">
              <a:lnSpc>
                <a:spcPct val="120000"/>
              </a:lnSpc>
              <a:spcBef>
                <a:spcPct val="60000"/>
              </a:spcBef>
            </a:pPr>
            <a:r>
              <a:rPr lang="zh-TW" altLang="en-US" sz="2800" b="1" smtClean="0">
                <a:solidFill>
                  <a:schemeClr val="bg1"/>
                </a:solidFill>
                <a:latin typeface="標楷體" pitchFamily="65" charset="-120"/>
                <a:ea typeface="標楷體" pitchFamily="65" charset="-120"/>
              </a:rPr>
              <a:t>伊斯蘭建築以圓拱式為主要形式，圓形的拱門、穹頂廣泛採用。用料以磚石為主。</a:t>
            </a:r>
          </a:p>
          <a:p>
            <a:pPr eaLnBrk="1" hangingPunct="1">
              <a:lnSpc>
                <a:spcPct val="120000"/>
              </a:lnSpc>
              <a:spcBef>
                <a:spcPct val="60000"/>
              </a:spcBef>
            </a:pPr>
            <a:r>
              <a:rPr lang="zh-TW" altLang="en-US" sz="2800" b="1" smtClean="0">
                <a:solidFill>
                  <a:schemeClr val="bg1"/>
                </a:solidFill>
                <a:latin typeface="標楷體" pitchFamily="65" charset="-120"/>
                <a:ea typeface="標楷體" pitchFamily="65" charset="-120"/>
              </a:rPr>
              <a:t>清真寺建築實際上包含了諸多藝術形式，其中往往裝飾有各種花卉蔓紋、幾何圖案和書法藝術，另有多種雕刻、鑲嵌等藝術融入其中。</a:t>
            </a:r>
          </a:p>
          <a:p>
            <a:pPr eaLnBrk="1" hangingPunct="1">
              <a:lnSpc>
                <a:spcPct val="120000"/>
              </a:lnSpc>
              <a:buFontTx/>
              <a:buNone/>
            </a:pPr>
            <a:endParaRPr lang="zh-CN" altLang="en-US" sz="2800" smtClean="0">
              <a:solidFill>
                <a:schemeClr val="bg1"/>
              </a:solidFill>
              <a:latin typeface="標楷體" pitchFamily="65" charset="-120"/>
              <a:ea typeface="標楷體" pitchFamily="65" charset="-12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92515">
                                            <p:txEl>
                                              <p:pRg st="1" end="1"/>
                                            </p:txEl>
                                          </p:spTgt>
                                        </p:tgtEl>
                                        <p:attrNameLst>
                                          <p:attrName>style.visibility</p:attrName>
                                        </p:attrNameLst>
                                      </p:cBhvr>
                                      <p:to>
                                        <p:strVal val="visible"/>
                                      </p:to>
                                    </p:set>
                                    <p:animEffect transition="in" filter="dissolve">
                                      <p:cBhvr>
                                        <p:cTn id="7" dur="500"/>
                                        <p:tgtEl>
                                          <p:spTgt spid="19251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92515">
                                            <p:txEl>
                                              <p:pRg st="2" end="2"/>
                                            </p:txEl>
                                          </p:spTgt>
                                        </p:tgtEl>
                                        <p:attrNameLst>
                                          <p:attrName>style.visibility</p:attrName>
                                        </p:attrNameLst>
                                      </p:cBhvr>
                                      <p:to>
                                        <p:strVal val="visible"/>
                                      </p:to>
                                    </p:set>
                                    <p:animEffect transition="in" filter="dissolve">
                                      <p:cBhvr>
                                        <p:cTn id="12" dur="500"/>
                                        <p:tgtEl>
                                          <p:spTgt spid="1925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pPr>
              <a:defRPr/>
            </a:pPr>
            <a:fld id="{E63251AC-47DB-4A5D-9C76-2321EBD8685E}" type="slidenum">
              <a:rPr lang="en-US" altLang="zh-TW"/>
              <a:pPr>
                <a:defRPr/>
              </a:pPr>
              <a:t>117</a:t>
            </a:fld>
            <a:endParaRPr lang="en-US" altLang="zh-TW"/>
          </a:p>
        </p:txBody>
      </p:sp>
      <p:sp>
        <p:nvSpPr>
          <p:cNvPr id="171011" name="Rectangle 2"/>
          <p:cNvSpPr>
            <a:spLocks noGrp="1" noChangeArrowheads="1"/>
          </p:cNvSpPr>
          <p:nvPr>
            <p:ph type="title"/>
          </p:nvPr>
        </p:nvSpPr>
        <p:spPr>
          <a:xfrm>
            <a:off x="685800" y="476250"/>
            <a:ext cx="7772400" cy="706438"/>
          </a:xfrm>
        </p:spPr>
        <p:txBody>
          <a:bodyPr/>
          <a:lstStyle/>
          <a:p>
            <a:pPr eaLnBrk="1" hangingPunct="1"/>
            <a:r>
              <a:rPr lang="zh-TW" altLang="en-US" sz="4800" smtClean="0">
                <a:solidFill>
                  <a:srgbClr val="FFFF00"/>
                </a:solidFill>
                <a:ea typeface="方正琥珀" pitchFamily="65" charset="-120"/>
              </a:rPr>
              <a:t>伊斯蘭建築藝術</a:t>
            </a:r>
            <a:endParaRPr lang="zh-CN" altLang="en-US" sz="4800" smtClean="0">
              <a:solidFill>
                <a:srgbClr val="FFFF00"/>
              </a:solidFill>
              <a:ea typeface="方正琥珀" pitchFamily="65" charset="-120"/>
            </a:endParaRPr>
          </a:p>
        </p:txBody>
      </p:sp>
      <p:sp>
        <p:nvSpPr>
          <p:cNvPr id="194563" name="Rectangle 3"/>
          <p:cNvSpPr>
            <a:spLocks noGrp="1" noChangeArrowheads="1"/>
          </p:cNvSpPr>
          <p:nvPr>
            <p:ph type="body" idx="1"/>
          </p:nvPr>
        </p:nvSpPr>
        <p:spPr>
          <a:xfrm>
            <a:off x="412750" y="1557338"/>
            <a:ext cx="8316913" cy="4708525"/>
          </a:xfrm>
        </p:spPr>
        <p:txBody>
          <a:bodyPr/>
          <a:lstStyle/>
          <a:p>
            <a:pPr eaLnBrk="1" hangingPunct="1">
              <a:lnSpc>
                <a:spcPct val="120000"/>
              </a:lnSpc>
              <a:spcBef>
                <a:spcPct val="60000"/>
              </a:spcBef>
            </a:pPr>
            <a:r>
              <a:rPr lang="zh-TW" altLang="en-US" sz="2800" b="1" smtClean="0">
                <a:solidFill>
                  <a:schemeClr val="bg1"/>
                </a:solidFill>
                <a:latin typeface="標楷體" pitchFamily="65" charset="-120"/>
                <a:ea typeface="標楷體" pitchFamily="65" charset="-120"/>
              </a:rPr>
              <a:t>各地的清真寺建築在體現伊斯蘭藝術主體風格的同時，往往吸收了當地藝術形式，使各地清真寺又呈現出多姿多態獨特風貌。</a:t>
            </a:r>
          </a:p>
          <a:p>
            <a:pPr eaLnBrk="1" hangingPunct="1">
              <a:lnSpc>
                <a:spcPct val="120000"/>
              </a:lnSpc>
              <a:spcBef>
                <a:spcPct val="60000"/>
              </a:spcBef>
            </a:pPr>
            <a:r>
              <a:rPr lang="zh-TW" altLang="en-US" sz="2800" b="1" smtClean="0">
                <a:solidFill>
                  <a:schemeClr val="bg1"/>
                </a:solidFill>
                <a:latin typeface="標楷體" pitchFamily="65" charset="-120"/>
                <a:ea typeface="標楷體" pitchFamily="65" charset="-120"/>
              </a:rPr>
              <a:t>因此，一座座清真寺，簡直就是一座座伊斯蘭藝術的寶庫，置身其中，令人目不暇接，賞心悅目。</a:t>
            </a:r>
            <a:r>
              <a:rPr lang="zh-CN" altLang="en-US" sz="2800" smtClean="0">
                <a:solidFill>
                  <a:schemeClr val="bg1"/>
                </a:solidFill>
                <a:latin typeface="標楷體" pitchFamily="65" charset="-120"/>
                <a:ea typeface="標楷體" pitchFamily="65" charset="-120"/>
              </a:rPr>
              <a:t> </a:t>
            </a: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94563">
                                            <p:txEl>
                                              <p:pRg st="1" end="1"/>
                                            </p:txEl>
                                          </p:spTgt>
                                        </p:tgtEl>
                                        <p:attrNameLst>
                                          <p:attrName>style.visibility</p:attrName>
                                        </p:attrNameLst>
                                      </p:cBhvr>
                                      <p:to>
                                        <p:strVal val="visible"/>
                                      </p:to>
                                    </p:set>
                                    <p:animEffect transition="in" filter="dissolve">
                                      <p:cBhvr>
                                        <p:cTn id="7" dur="500"/>
                                        <p:tgtEl>
                                          <p:spTgt spid="1945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投影片編號版面配置區 5"/>
          <p:cNvSpPr>
            <a:spLocks noGrp="1"/>
          </p:cNvSpPr>
          <p:nvPr>
            <p:ph type="sldNum" sz="quarter" idx="12"/>
          </p:nvPr>
        </p:nvSpPr>
        <p:spPr/>
        <p:txBody>
          <a:bodyPr/>
          <a:lstStyle/>
          <a:p>
            <a:pPr>
              <a:defRPr/>
            </a:pPr>
            <a:fld id="{C8D22D04-6F9C-4AE7-8CEA-9C15276F2D90}" type="slidenum">
              <a:rPr lang="en-US" altLang="zh-TW"/>
              <a:pPr>
                <a:defRPr/>
              </a:pPr>
              <a:t>118</a:t>
            </a:fld>
            <a:endParaRPr lang="en-US" altLang="zh-TW"/>
          </a:p>
        </p:txBody>
      </p:sp>
      <p:sp>
        <p:nvSpPr>
          <p:cNvPr id="172035" name="Rectangle 2"/>
          <p:cNvSpPr>
            <a:spLocks noGrp="1" noChangeArrowheads="1"/>
          </p:cNvSpPr>
          <p:nvPr>
            <p:ph type="title"/>
          </p:nvPr>
        </p:nvSpPr>
        <p:spPr/>
        <p:txBody>
          <a:bodyPr/>
          <a:lstStyle/>
          <a:p>
            <a:pPr eaLnBrk="1" hangingPunct="1"/>
            <a:endParaRPr lang="en-US" smtClean="0"/>
          </a:p>
        </p:txBody>
      </p:sp>
      <p:sp>
        <p:nvSpPr>
          <p:cNvPr id="172036" name="Rectangle 3"/>
          <p:cNvSpPr>
            <a:spLocks noGrp="1" noChangeArrowheads="1"/>
          </p:cNvSpPr>
          <p:nvPr>
            <p:ph type="body" idx="1"/>
          </p:nvPr>
        </p:nvSpPr>
        <p:spPr/>
        <p:txBody>
          <a:bodyPr/>
          <a:lstStyle/>
          <a:p>
            <a:pPr eaLnBrk="1" hangingPunct="1"/>
            <a:endParaRPr lang="en-US" smtClean="0"/>
          </a:p>
        </p:txBody>
      </p:sp>
      <p:pic>
        <p:nvPicPr>
          <p:cNvPr id="172037" name="Picture 4" descr="blue-mosque-1x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 y="215900"/>
            <a:ext cx="8697913" cy="643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8" name="Text Box 5"/>
          <p:cNvSpPr txBox="1">
            <a:spLocks noChangeArrowheads="1"/>
          </p:cNvSpPr>
          <p:nvPr/>
        </p:nvSpPr>
        <p:spPr bwMode="auto">
          <a:xfrm>
            <a:off x="395288" y="333375"/>
            <a:ext cx="523875" cy="336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lnSpc>
                <a:spcPct val="85000"/>
              </a:lnSpc>
            </a:pPr>
            <a:r>
              <a:rPr lang="zh-TW" altLang="en-US" sz="2800" b="1" i="0" baseline="0">
                <a:solidFill>
                  <a:srgbClr val="0033CC"/>
                </a:solidFill>
                <a:latin typeface="Times New Roman" pitchFamily="18" charset="0"/>
                <a:ea typeface="標楷體" pitchFamily="65" charset="-120"/>
              </a:rPr>
              <a:t>伊斯坦堡藍色清真寺</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2038"/>
                                        </p:tgtEl>
                                        <p:attrNameLst>
                                          <p:attrName>style.visibility</p:attrName>
                                        </p:attrNameLst>
                                      </p:cBhvr>
                                      <p:to>
                                        <p:strVal val="visible"/>
                                      </p:to>
                                    </p:set>
                                    <p:animEffect transition="in" filter="dissolve">
                                      <p:cBhvr>
                                        <p:cTn id="7" dur="500"/>
                                        <p:tgtEl>
                                          <p:spTgt spid="172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8"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5"/>
          <p:cNvSpPr>
            <a:spLocks noGrp="1"/>
          </p:cNvSpPr>
          <p:nvPr>
            <p:ph type="sldNum" sz="quarter" idx="12"/>
          </p:nvPr>
        </p:nvSpPr>
        <p:spPr/>
        <p:txBody>
          <a:bodyPr/>
          <a:lstStyle/>
          <a:p>
            <a:pPr>
              <a:defRPr/>
            </a:pPr>
            <a:fld id="{ED2CA955-5F48-4D5A-ADA3-B9803A756790}" type="slidenum">
              <a:rPr lang="en-US" altLang="zh-TW"/>
              <a:pPr>
                <a:defRPr/>
              </a:pPr>
              <a:t>119</a:t>
            </a:fld>
            <a:endParaRPr lang="en-US" altLang="zh-TW"/>
          </a:p>
        </p:txBody>
      </p:sp>
      <p:sp>
        <p:nvSpPr>
          <p:cNvPr id="173059" name="Rectangle 2"/>
          <p:cNvSpPr>
            <a:spLocks noGrp="1" noChangeArrowheads="1"/>
          </p:cNvSpPr>
          <p:nvPr>
            <p:ph type="title"/>
          </p:nvPr>
        </p:nvSpPr>
        <p:spPr/>
        <p:txBody>
          <a:bodyPr/>
          <a:lstStyle/>
          <a:p>
            <a:pPr eaLnBrk="1" hangingPunct="1"/>
            <a:endParaRPr lang="en-US" smtClean="0"/>
          </a:p>
        </p:txBody>
      </p:sp>
      <p:sp>
        <p:nvSpPr>
          <p:cNvPr id="173060" name="Rectangle 3"/>
          <p:cNvSpPr>
            <a:spLocks noGrp="1" noChangeArrowheads="1"/>
          </p:cNvSpPr>
          <p:nvPr>
            <p:ph type="body" idx="1"/>
          </p:nvPr>
        </p:nvSpPr>
        <p:spPr/>
        <p:txBody>
          <a:bodyPr/>
          <a:lstStyle/>
          <a:p>
            <a:pPr eaLnBrk="1" hangingPunct="1"/>
            <a:endParaRPr lang="en-US" smtClean="0"/>
          </a:p>
        </p:txBody>
      </p:sp>
      <p:pic>
        <p:nvPicPr>
          <p:cNvPr id="173061" name="Picture 4" descr="interior-cc-feuillu"/>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3" y="207963"/>
            <a:ext cx="8713787"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投影片編號版面配置區 5"/>
          <p:cNvSpPr>
            <a:spLocks noGrp="1"/>
          </p:cNvSpPr>
          <p:nvPr>
            <p:ph type="sldNum" sz="quarter" idx="12"/>
          </p:nvPr>
        </p:nvSpPr>
        <p:spPr/>
        <p:txBody>
          <a:bodyPr/>
          <a:lstStyle/>
          <a:p>
            <a:pPr>
              <a:defRPr/>
            </a:pPr>
            <a:fld id="{151D381E-CA9C-475C-89D4-7836B48D3654}" type="slidenum">
              <a:rPr lang="en-US" altLang="zh-TW"/>
              <a:pPr>
                <a:defRPr/>
              </a:pPr>
              <a:t>12</a:t>
            </a:fld>
            <a:endParaRPr lang="en-US" altLang="zh-TW"/>
          </a:p>
        </p:txBody>
      </p:sp>
      <p:sp>
        <p:nvSpPr>
          <p:cNvPr id="55299" name="WordArt 2"/>
          <p:cNvSpPr>
            <a:spLocks noChangeArrowheads="1" noChangeShapeType="1" noTextEdit="1"/>
          </p:cNvSpPr>
          <p:nvPr/>
        </p:nvSpPr>
        <p:spPr bwMode="auto">
          <a:xfrm>
            <a:off x="1798638" y="1989138"/>
            <a:ext cx="5545137" cy="2879725"/>
          </a:xfrm>
          <a:prstGeom prst="rect">
            <a:avLst/>
          </a:prstGeom>
        </p:spPr>
        <p:txBody>
          <a:bodyPr wrap="none" fromWordArt="1">
            <a:prstTxWarp prst="textPlain">
              <a:avLst>
                <a:gd name="adj" fmla="val 50000"/>
              </a:avLst>
            </a:prstTxWarp>
          </a:bodyPr>
          <a:lstStyle/>
          <a:p>
            <a:pPr algn="ctr"/>
            <a:r>
              <a:rPr lang="zh-TW" altLang="en-US" sz="3600" b="1" kern="10" dirty="0">
                <a:ln w="9525">
                  <a:solidFill>
                    <a:schemeClr val="hlink"/>
                  </a:solidFill>
                  <a:round/>
                  <a:headEnd/>
                  <a:tailEnd/>
                </a:ln>
                <a:solidFill>
                  <a:srgbClr val="000099"/>
                </a:solidFill>
                <a:effectLst>
                  <a:outerShdw dist="45791" dir="2021404" algn="ctr" rotWithShape="0">
                    <a:srgbClr val="B2B2B2">
                      <a:alpha val="79999"/>
                    </a:srgbClr>
                  </a:outerShdw>
                </a:effectLst>
                <a:latin typeface="標楷體" pitchFamily="65" charset="-120"/>
                <a:ea typeface="標楷體" pitchFamily="65" charset="-120"/>
              </a:rPr>
              <a:t>為什麼穆斯林的貢獻</a:t>
            </a:r>
          </a:p>
          <a:p>
            <a:pPr algn="ctr"/>
            <a:r>
              <a:rPr lang="zh-TW" altLang="en-US" sz="3600" b="1" kern="10" dirty="0">
                <a:ln w="9525">
                  <a:solidFill>
                    <a:schemeClr val="hlink"/>
                  </a:solidFill>
                  <a:round/>
                  <a:headEnd/>
                  <a:tailEnd/>
                </a:ln>
                <a:solidFill>
                  <a:srgbClr val="000099"/>
                </a:solidFill>
                <a:effectLst>
                  <a:outerShdw dist="45791" dir="2021404" algn="ctr" rotWithShape="0">
                    <a:srgbClr val="B2B2B2">
                      <a:alpha val="79999"/>
                    </a:srgbClr>
                  </a:outerShdw>
                </a:effectLst>
                <a:latin typeface="標楷體" pitchFamily="65" charset="-120"/>
                <a:ea typeface="標楷體" pitchFamily="65" charset="-120"/>
              </a:rPr>
              <a:t>被漠視呢？</a:t>
            </a:r>
            <a:endParaRPr lang="zh-HK" altLang="en-US" sz="3600" b="1" kern="10" dirty="0">
              <a:ln w="9525">
                <a:solidFill>
                  <a:schemeClr val="hlink"/>
                </a:solidFill>
                <a:round/>
                <a:headEnd/>
                <a:tailEnd/>
              </a:ln>
              <a:solidFill>
                <a:srgbClr val="000099"/>
              </a:solidFill>
              <a:effectLst>
                <a:outerShdw dist="45791" dir="2021404" algn="ctr" rotWithShape="0">
                  <a:srgbClr val="B2B2B2">
                    <a:alpha val="79999"/>
                  </a:srgbClr>
                </a:outerShdw>
              </a:effectLst>
              <a:latin typeface="標楷體" pitchFamily="65" charset="-120"/>
              <a:ea typeface="標楷體" pitchFamily="65" charset="-120"/>
            </a:endParaRPr>
          </a:p>
        </p:txBody>
      </p:sp>
    </p:spTree>
  </p:cSld>
  <p:clrMapOvr>
    <a:masterClrMapping/>
  </p:clrMapOvr>
  <p:transition spd="med">
    <p:zoom/>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5"/>
          <p:cNvSpPr>
            <a:spLocks noGrp="1"/>
          </p:cNvSpPr>
          <p:nvPr>
            <p:ph type="sldNum" sz="quarter" idx="12"/>
          </p:nvPr>
        </p:nvSpPr>
        <p:spPr/>
        <p:txBody>
          <a:bodyPr/>
          <a:lstStyle/>
          <a:p>
            <a:pPr>
              <a:defRPr/>
            </a:pPr>
            <a:fld id="{9FD5523E-77FD-4106-8B1F-F645BD6E5017}" type="slidenum">
              <a:rPr lang="en-US" altLang="zh-TW"/>
              <a:pPr>
                <a:defRPr/>
              </a:pPr>
              <a:t>120</a:t>
            </a:fld>
            <a:endParaRPr lang="en-US" altLang="zh-TW"/>
          </a:p>
        </p:txBody>
      </p:sp>
      <p:sp>
        <p:nvSpPr>
          <p:cNvPr id="174083" name="Rectangle 2"/>
          <p:cNvSpPr>
            <a:spLocks noGrp="1" noChangeArrowheads="1"/>
          </p:cNvSpPr>
          <p:nvPr>
            <p:ph type="title"/>
          </p:nvPr>
        </p:nvSpPr>
        <p:spPr/>
        <p:txBody>
          <a:bodyPr/>
          <a:lstStyle/>
          <a:p>
            <a:pPr eaLnBrk="1" hangingPunct="1"/>
            <a:endParaRPr lang="en-US" smtClean="0"/>
          </a:p>
        </p:txBody>
      </p:sp>
      <p:sp>
        <p:nvSpPr>
          <p:cNvPr id="174084" name="Rectangle 3"/>
          <p:cNvSpPr>
            <a:spLocks noGrp="1" noChangeArrowheads="1"/>
          </p:cNvSpPr>
          <p:nvPr>
            <p:ph type="body" idx="1"/>
          </p:nvPr>
        </p:nvSpPr>
        <p:spPr/>
        <p:txBody>
          <a:bodyPr/>
          <a:lstStyle/>
          <a:p>
            <a:pPr eaLnBrk="1" hangingPunct="1"/>
            <a:endParaRPr lang="en-US" smtClean="0"/>
          </a:p>
        </p:txBody>
      </p:sp>
      <p:pic>
        <p:nvPicPr>
          <p:cNvPr id="174085" name="Picture 4" descr="dome_s_mosque"/>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3" y="207963"/>
            <a:ext cx="8713787"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7" name="TextBox 3"/>
          <p:cNvSpPr txBox="1">
            <a:spLocks noChangeArrowheads="1"/>
          </p:cNvSpPr>
          <p:nvPr/>
        </p:nvSpPr>
        <p:spPr bwMode="auto">
          <a:xfrm>
            <a:off x="304800" y="228600"/>
            <a:ext cx="304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r>
              <a:rPr kumimoji="0" lang="zh-TW" altLang="en-US" sz="3200" b="1" i="0" baseline="0" dirty="0">
                <a:solidFill>
                  <a:srgbClr val="000099"/>
                </a:solidFill>
                <a:latin typeface="Candara" pitchFamily="34" charset="0"/>
              </a:rPr>
              <a:t>泰姬陵 </a:t>
            </a:r>
            <a:r>
              <a:rPr kumimoji="0" lang="en-US" altLang="zh-TW" sz="3200" b="1" i="0" baseline="0" dirty="0">
                <a:solidFill>
                  <a:srgbClr val="000099"/>
                </a:solidFill>
                <a:latin typeface="Candara" pitchFamily="34" charset="0"/>
              </a:rPr>
              <a:t>(</a:t>
            </a:r>
            <a:r>
              <a:rPr kumimoji="0" lang="zh-TW" altLang="en-US" sz="3200" b="1" i="0" baseline="0" dirty="0">
                <a:solidFill>
                  <a:srgbClr val="000099"/>
                </a:solidFill>
                <a:latin typeface="Candara" pitchFamily="34" charset="0"/>
              </a:rPr>
              <a:t>印度</a:t>
            </a:r>
            <a:r>
              <a:rPr kumimoji="0" lang="en-US" altLang="zh-TW" sz="3200" b="1" i="0" baseline="0" dirty="0">
                <a:solidFill>
                  <a:srgbClr val="000099"/>
                </a:solidFill>
                <a:latin typeface="Candara" pitchFamily="34" charset="0"/>
              </a:rPr>
              <a:t>)</a:t>
            </a: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5107"/>
                                        </p:tgtEl>
                                        <p:attrNameLst>
                                          <p:attrName>style.visibility</p:attrName>
                                        </p:attrNameLst>
                                      </p:cBhvr>
                                      <p:to>
                                        <p:strVal val="visible"/>
                                      </p:to>
                                    </p:set>
                                    <p:animEffect transition="in" filter="dissolve">
                                      <p:cBhvr>
                                        <p:cTn id="7" dur="500"/>
                                        <p:tgtEl>
                                          <p:spTgt spid="175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7"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5"/>
          <p:cNvSpPr>
            <a:spLocks noGrp="1"/>
          </p:cNvSpPr>
          <p:nvPr>
            <p:ph type="sldNum" sz="quarter" idx="12"/>
          </p:nvPr>
        </p:nvSpPr>
        <p:spPr/>
        <p:txBody>
          <a:bodyPr/>
          <a:lstStyle/>
          <a:p>
            <a:pPr>
              <a:defRPr/>
            </a:pPr>
            <a:fld id="{BF6D167E-3AE7-48B7-A8CA-F6DE876C9293}" type="slidenum">
              <a:rPr lang="en-US" altLang="zh-TW"/>
              <a:pPr>
                <a:defRPr/>
              </a:pPr>
              <a:t>122</a:t>
            </a:fld>
            <a:endParaRPr lang="en-US" altLang="zh-TW"/>
          </a:p>
        </p:txBody>
      </p:sp>
      <p:sp>
        <p:nvSpPr>
          <p:cNvPr id="176131" name="AutoShape 2" descr="3681995"/>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i="0"/>
          </a:p>
        </p:txBody>
      </p:sp>
      <p:sp>
        <p:nvSpPr>
          <p:cNvPr id="176132" name="AutoShape 3" descr="3681995"/>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i="0"/>
          </a:p>
        </p:txBody>
      </p:sp>
      <p:sp>
        <p:nvSpPr>
          <p:cNvPr id="176133" name="AutoShape 4" descr="3681995"/>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i="0"/>
          </a:p>
        </p:txBody>
      </p:sp>
      <p:sp>
        <p:nvSpPr>
          <p:cNvPr id="176134" name="AutoShape 5" descr="3681995"/>
          <p:cNvSpPr>
            <a:spLocks noChangeAspect="1" noChangeArrowheads="1"/>
          </p:cNvSpPr>
          <p:nvPr/>
        </p:nvSpPr>
        <p:spPr bwMode="auto">
          <a:xfrm>
            <a:off x="1295400" y="809625"/>
            <a:ext cx="655320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i="0"/>
          </a:p>
        </p:txBody>
      </p:sp>
      <p:pic>
        <p:nvPicPr>
          <p:cNvPr id="176135" name="Picture 6" descr="Hass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8713787"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6" name="Text Box 7"/>
          <p:cNvSpPr txBox="1">
            <a:spLocks noChangeArrowheads="1"/>
          </p:cNvSpPr>
          <p:nvPr/>
        </p:nvSpPr>
        <p:spPr bwMode="auto">
          <a:xfrm>
            <a:off x="323850" y="333375"/>
            <a:ext cx="3384550"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lnSpc>
                <a:spcPct val="110000"/>
              </a:lnSpc>
              <a:spcBef>
                <a:spcPct val="10000"/>
              </a:spcBef>
            </a:pPr>
            <a:r>
              <a:rPr lang="zh-TW" altLang="en-US" sz="2800" b="1" i="0" baseline="0"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摩洛哥 卡薩布蘭加 </a:t>
            </a:r>
          </a:p>
          <a:p>
            <a:pPr algn="ctr" eaLnBrk="1" hangingPunct="1">
              <a:lnSpc>
                <a:spcPct val="110000"/>
              </a:lnSpc>
              <a:spcBef>
                <a:spcPct val="10000"/>
              </a:spcBef>
            </a:pPr>
            <a:r>
              <a:rPr lang="zh-TW" altLang="en-US" sz="2800" b="1" i="0" baseline="0"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哈辛二世清真寺</a:t>
            </a:r>
            <a:r>
              <a:rPr lang="zh-TW" altLang="en-US" sz="2400" b="1" i="0" baseline="0" dirty="0">
                <a:solidFill>
                  <a:schemeClr val="tx1"/>
                </a:solidFill>
                <a:effectLst>
                  <a:outerShdw blurRad="38100" dist="38100" dir="2700000" algn="tl">
                    <a:srgbClr val="000000">
                      <a:alpha val="43137"/>
                    </a:srgbClr>
                  </a:outerShdw>
                </a:effectLst>
                <a:latin typeface="Times New Roman" pitchFamily="18" charset="0"/>
              </a:rPr>
              <a:t> </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6136"/>
                                        </p:tgtEl>
                                        <p:attrNameLst>
                                          <p:attrName>style.visibility</p:attrName>
                                        </p:attrNameLst>
                                      </p:cBhvr>
                                      <p:to>
                                        <p:strVal val="visible"/>
                                      </p:to>
                                    </p:set>
                                    <p:animEffect transition="in" filter="dissolve">
                                      <p:cBhvr>
                                        <p:cTn id="7" dur="500"/>
                                        <p:tgtEl>
                                          <p:spTgt spid="176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6"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投影片編號版面配置區 5"/>
          <p:cNvSpPr>
            <a:spLocks noGrp="1"/>
          </p:cNvSpPr>
          <p:nvPr>
            <p:ph type="sldNum" sz="quarter" idx="12"/>
          </p:nvPr>
        </p:nvSpPr>
        <p:spPr/>
        <p:txBody>
          <a:bodyPr/>
          <a:lstStyle/>
          <a:p>
            <a:pPr>
              <a:defRPr/>
            </a:pPr>
            <a:fld id="{63EDF53B-3FB5-43E7-965B-4A725F4D8343}" type="slidenum">
              <a:rPr lang="en-US" altLang="zh-TW"/>
              <a:pPr>
                <a:defRPr/>
              </a:pPr>
              <a:t>123</a:t>
            </a:fld>
            <a:endParaRPr lang="en-US" altLang="zh-TW"/>
          </a:p>
        </p:txBody>
      </p:sp>
      <p:sp>
        <p:nvSpPr>
          <p:cNvPr id="177155" name="Rectangle 2"/>
          <p:cNvSpPr>
            <a:spLocks noGrp="1" noChangeArrowheads="1"/>
          </p:cNvSpPr>
          <p:nvPr>
            <p:ph type="title"/>
          </p:nvPr>
        </p:nvSpPr>
        <p:spPr/>
        <p:txBody>
          <a:bodyPr/>
          <a:lstStyle/>
          <a:p>
            <a:pPr eaLnBrk="1" hangingPunct="1"/>
            <a:endParaRPr lang="en-US" smtClean="0"/>
          </a:p>
        </p:txBody>
      </p:sp>
      <p:sp>
        <p:nvSpPr>
          <p:cNvPr id="177156" name="Rectangle 3"/>
          <p:cNvSpPr>
            <a:spLocks noGrp="1" noChangeArrowheads="1"/>
          </p:cNvSpPr>
          <p:nvPr>
            <p:ph type="body" idx="1"/>
          </p:nvPr>
        </p:nvSpPr>
        <p:spPr/>
        <p:txBody>
          <a:bodyPr/>
          <a:lstStyle/>
          <a:p>
            <a:pPr eaLnBrk="1" hangingPunct="1"/>
            <a:endParaRPr lang="en-US" smtClean="0"/>
          </a:p>
        </p:txBody>
      </p:sp>
      <p:pic>
        <p:nvPicPr>
          <p:cNvPr id="177157" name="Picture 4" descr="HassanIIMosque,Casablanca,Morocco_interior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8713787"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8" name="Text Box 5"/>
          <p:cNvSpPr txBox="1">
            <a:spLocks noChangeArrowheads="1"/>
          </p:cNvSpPr>
          <p:nvPr/>
        </p:nvSpPr>
        <p:spPr bwMode="auto">
          <a:xfrm>
            <a:off x="7667625" y="765175"/>
            <a:ext cx="1166813"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lnSpc>
                <a:spcPct val="110000"/>
              </a:lnSpc>
              <a:spcBef>
                <a:spcPct val="10000"/>
              </a:spcBef>
            </a:pPr>
            <a:r>
              <a:rPr lang="zh-TW" altLang="en-US" sz="2800" b="1" i="0" baseline="0">
                <a:solidFill>
                  <a:srgbClr val="FFFF00"/>
                </a:solidFill>
                <a:latin typeface="標楷體" pitchFamily="65" charset="-120"/>
                <a:ea typeface="標楷體" pitchFamily="65" charset="-120"/>
              </a:rPr>
              <a:t>摩洛哥 卡薩布蘭加 </a:t>
            </a:r>
          </a:p>
          <a:p>
            <a:pPr algn="ctr" eaLnBrk="1" hangingPunct="1">
              <a:lnSpc>
                <a:spcPct val="110000"/>
              </a:lnSpc>
              <a:spcBef>
                <a:spcPct val="10000"/>
              </a:spcBef>
            </a:pPr>
            <a:r>
              <a:rPr lang="zh-TW" altLang="en-US" sz="2800" b="1" i="0" baseline="0">
                <a:solidFill>
                  <a:srgbClr val="FFFF00"/>
                </a:solidFill>
                <a:latin typeface="標楷體" pitchFamily="65" charset="-120"/>
                <a:ea typeface="標楷體" pitchFamily="65" charset="-120"/>
              </a:rPr>
              <a:t>哈辛二世清真寺內景</a:t>
            </a:r>
            <a:r>
              <a:rPr lang="zh-TW" altLang="en-US" sz="2400" i="0" baseline="0">
                <a:solidFill>
                  <a:schemeClr val="tx1"/>
                </a:solidFill>
                <a:latin typeface="Times New Roman" pitchFamily="18" charset="0"/>
              </a:rPr>
              <a:t> </a:t>
            </a:r>
          </a:p>
        </p:txBody>
      </p:sp>
    </p:spTree>
  </p:cSld>
  <p:clrMapOvr>
    <a:masterClrMapping/>
  </p:clrMapOvr>
  <p:transition>
    <p:zoom/>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投影片編號版面配置區 5"/>
          <p:cNvSpPr>
            <a:spLocks noGrp="1"/>
          </p:cNvSpPr>
          <p:nvPr>
            <p:ph type="sldNum" sz="quarter" idx="12"/>
          </p:nvPr>
        </p:nvSpPr>
        <p:spPr/>
        <p:txBody>
          <a:bodyPr/>
          <a:lstStyle/>
          <a:p>
            <a:pPr>
              <a:defRPr/>
            </a:pPr>
            <a:fld id="{4C573893-66A2-43EF-B617-DB6C6E594BEB}" type="slidenum">
              <a:rPr lang="en-US" altLang="zh-TW"/>
              <a:pPr>
                <a:defRPr/>
              </a:pPr>
              <a:t>124</a:t>
            </a:fld>
            <a:endParaRPr lang="en-US" altLang="zh-TW"/>
          </a:p>
        </p:txBody>
      </p:sp>
      <p:sp>
        <p:nvSpPr>
          <p:cNvPr id="178179" name="Rectangle 2"/>
          <p:cNvSpPr>
            <a:spLocks noGrp="1" noChangeArrowheads="1"/>
          </p:cNvSpPr>
          <p:nvPr>
            <p:ph type="title"/>
          </p:nvPr>
        </p:nvSpPr>
        <p:spPr/>
        <p:txBody>
          <a:bodyPr/>
          <a:lstStyle/>
          <a:p>
            <a:pPr eaLnBrk="1" hangingPunct="1"/>
            <a:endParaRPr lang="en-US" smtClean="0"/>
          </a:p>
        </p:txBody>
      </p:sp>
      <p:sp>
        <p:nvSpPr>
          <p:cNvPr id="178180" name="Rectangle 3"/>
          <p:cNvSpPr>
            <a:spLocks noGrp="1" noChangeArrowheads="1"/>
          </p:cNvSpPr>
          <p:nvPr>
            <p:ph type="body" idx="1"/>
          </p:nvPr>
        </p:nvSpPr>
        <p:spPr/>
        <p:txBody>
          <a:bodyPr/>
          <a:lstStyle/>
          <a:p>
            <a:pPr eaLnBrk="1" hangingPunct="1"/>
            <a:endParaRPr lang="en-US" smtClean="0"/>
          </a:p>
        </p:txBody>
      </p:sp>
      <p:pic>
        <p:nvPicPr>
          <p:cNvPr id="178181" name="Picture 4" descr="visuel_mosque-hassanii-pascalcornie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8713787"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2" name="Text Box 5"/>
          <p:cNvSpPr txBox="1">
            <a:spLocks noChangeArrowheads="1"/>
          </p:cNvSpPr>
          <p:nvPr/>
        </p:nvSpPr>
        <p:spPr bwMode="auto">
          <a:xfrm>
            <a:off x="250825" y="0"/>
            <a:ext cx="1166813"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lnSpc>
                <a:spcPct val="110000"/>
              </a:lnSpc>
              <a:spcBef>
                <a:spcPct val="10000"/>
              </a:spcBef>
            </a:pPr>
            <a:r>
              <a:rPr lang="zh-TW" altLang="en-US" sz="2800" b="1" i="0" baseline="0">
                <a:solidFill>
                  <a:srgbClr val="FFFF00"/>
                </a:solidFill>
                <a:latin typeface="標楷體" pitchFamily="65" charset="-120"/>
                <a:ea typeface="標楷體" pitchFamily="65" charset="-120"/>
              </a:rPr>
              <a:t>摩洛哥 卡薩布蘭加 </a:t>
            </a:r>
          </a:p>
          <a:p>
            <a:pPr algn="ctr" eaLnBrk="1" hangingPunct="1">
              <a:lnSpc>
                <a:spcPct val="110000"/>
              </a:lnSpc>
              <a:spcBef>
                <a:spcPct val="10000"/>
              </a:spcBef>
            </a:pPr>
            <a:r>
              <a:rPr lang="zh-TW" altLang="en-US" sz="2800" b="1" i="0" baseline="0">
                <a:solidFill>
                  <a:srgbClr val="FFFF00"/>
                </a:solidFill>
                <a:latin typeface="標楷體" pitchFamily="65" charset="-120"/>
                <a:ea typeface="標楷體" pitchFamily="65" charset="-120"/>
              </a:rPr>
              <a:t>哈辛二世清真寺內景</a:t>
            </a:r>
            <a:r>
              <a:rPr lang="zh-TW" altLang="en-US" sz="2400" i="0" baseline="0">
                <a:solidFill>
                  <a:schemeClr val="tx1"/>
                </a:solidFill>
                <a:latin typeface="Times New Roman" pitchFamily="18" charset="0"/>
              </a:rPr>
              <a:t> </a:t>
            </a:r>
          </a:p>
        </p:txBody>
      </p:sp>
    </p:spTree>
  </p:cSld>
  <p:clrMapOvr>
    <a:masterClrMapping/>
  </p:clrMapOvr>
  <p:transition>
    <p:zoom/>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882" name="Picture 5" descr="DomeofRock"/>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0" y="0"/>
            <a:ext cx="9786938" cy="6858000"/>
          </a:xfrm>
        </p:spPr>
      </p:pic>
      <p:sp>
        <p:nvSpPr>
          <p:cNvPr id="2" name="文字方塊 1"/>
          <p:cNvSpPr txBox="1"/>
          <p:nvPr/>
        </p:nvSpPr>
        <p:spPr>
          <a:xfrm>
            <a:off x="159848" y="260648"/>
            <a:ext cx="4340144" cy="1487587"/>
          </a:xfrm>
          <a:prstGeom prst="rect">
            <a:avLst/>
          </a:prstGeom>
          <a:noFill/>
        </p:spPr>
        <p:txBody>
          <a:bodyPr wrap="square" rtlCol="0">
            <a:spAutoFit/>
          </a:bodyPr>
          <a:lstStyle/>
          <a:p>
            <a:pPr algn="ctr"/>
            <a:r>
              <a:rPr lang="zh-HK" altLang="en-US" i="0" dirty="0" smtClean="0">
                <a:latin typeface="標楷體" panose="03000509000000000000" pitchFamily="65" charset="-120"/>
                <a:ea typeface="標楷體" panose="03000509000000000000" pitchFamily="65" charset="-120"/>
              </a:rPr>
              <a:t>耶路撒冷 聖</a:t>
            </a:r>
            <a:r>
              <a:rPr lang="zh-HK" altLang="en-US" i="0" dirty="0">
                <a:latin typeface="標楷體" panose="03000509000000000000" pitchFamily="65" charset="-120"/>
                <a:ea typeface="標楷體" panose="03000509000000000000" pitchFamily="65" charset="-120"/>
              </a:rPr>
              <a:t>岩清真寺</a:t>
            </a:r>
            <a:br>
              <a:rPr lang="zh-HK" altLang="en-US" i="0" dirty="0">
                <a:latin typeface="標楷體" panose="03000509000000000000" pitchFamily="65" charset="-120"/>
                <a:ea typeface="標楷體" panose="03000509000000000000" pitchFamily="65" charset="-120"/>
              </a:rPr>
            </a:br>
            <a:r>
              <a:rPr lang="en-US" altLang="zh-HK" sz="4000" i="0" dirty="0" smtClean="0">
                <a:latin typeface="標楷體" panose="03000509000000000000" pitchFamily="65" charset="-120"/>
                <a:ea typeface="標楷體" panose="03000509000000000000" pitchFamily="65" charset="-120"/>
              </a:rPr>
              <a:t>(</a:t>
            </a:r>
            <a:r>
              <a:rPr lang="zh-HK" altLang="en-US" sz="3600" i="0" dirty="0" smtClean="0">
                <a:latin typeface="標楷體" panose="03000509000000000000" pitchFamily="65" charset="-120"/>
                <a:ea typeface="標楷體" panose="03000509000000000000" pitchFamily="65" charset="-120"/>
              </a:rPr>
              <a:t>建</a:t>
            </a:r>
            <a:r>
              <a:rPr lang="zh-HK" altLang="en-US" sz="3600" i="0" dirty="0">
                <a:latin typeface="標楷體" panose="03000509000000000000" pitchFamily="65" charset="-120"/>
                <a:ea typeface="標楷體" panose="03000509000000000000" pitchFamily="65" charset="-120"/>
              </a:rPr>
              <a:t>於西元</a:t>
            </a:r>
            <a:r>
              <a:rPr lang="en-US" altLang="zh-HK" sz="3600" i="0" dirty="0" smtClean="0">
                <a:latin typeface="+mn-lt"/>
                <a:ea typeface="標楷體" panose="03000509000000000000" pitchFamily="65" charset="-120"/>
              </a:rPr>
              <a:t>691</a:t>
            </a:r>
            <a:r>
              <a:rPr lang="zh-HK" altLang="en-US" sz="3600" i="0" dirty="0" smtClean="0">
                <a:latin typeface="標楷體" panose="03000509000000000000" pitchFamily="65" charset="-120"/>
                <a:ea typeface="標楷體" panose="03000509000000000000" pitchFamily="65" charset="-120"/>
              </a:rPr>
              <a:t>年</a:t>
            </a:r>
            <a:r>
              <a:rPr lang="en-US" altLang="zh-HK" sz="3600" i="0" dirty="0" smtClean="0">
                <a:latin typeface="標楷體" panose="03000509000000000000" pitchFamily="65" charset="-120"/>
                <a:ea typeface="標楷體" panose="03000509000000000000" pitchFamily="65" charset="-120"/>
              </a:rPr>
              <a:t>)</a:t>
            </a:r>
            <a:endParaRPr lang="zh-HK" altLang="en-US" sz="3600" i="0" dirty="0">
              <a:latin typeface="標楷體" panose="03000509000000000000" pitchFamily="65" charset="-120"/>
              <a:ea typeface="標楷體" panose="03000509000000000000" pitchFamily="65" charset="-120"/>
            </a:endParaRPr>
          </a:p>
          <a:p>
            <a:endParaRPr lang="zh-HK" altLang="en-US"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3"/>
          <p:cNvSpPr>
            <a:spLocks noGrp="1"/>
          </p:cNvSpPr>
          <p:nvPr>
            <p:ph type="sldNum" sz="quarter" idx="12"/>
          </p:nvPr>
        </p:nvSpPr>
        <p:spPr/>
        <p:txBody>
          <a:bodyPr/>
          <a:lstStyle/>
          <a:p>
            <a:pPr>
              <a:defRPr/>
            </a:pPr>
            <a:fld id="{C2ED6388-2FB0-4330-9083-ED530951304E}" type="slidenum">
              <a:rPr lang="en-US" altLang="zh-TW"/>
              <a:pPr>
                <a:defRPr/>
              </a:pPr>
              <a:t>126</a:t>
            </a:fld>
            <a:endParaRPr lang="en-US" altLang="zh-TW"/>
          </a:p>
        </p:txBody>
      </p:sp>
      <p:pic>
        <p:nvPicPr>
          <p:cNvPr id="1792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p:cNvSpPr txBox="1">
            <a:spLocks noChangeArrowheads="1"/>
          </p:cNvSpPr>
          <p:nvPr/>
        </p:nvSpPr>
        <p:spPr bwMode="auto">
          <a:xfrm>
            <a:off x="4932040" y="2276872"/>
            <a:ext cx="4464497" cy="1191095"/>
          </a:xfrm>
          <a:prstGeom prst="rect">
            <a:avLst/>
          </a:prstGeom>
          <a:solidFill>
            <a:srgbClr val="CCCC00">
              <a:alpha val="27000"/>
            </a:srgbClr>
          </a:solidFill>
          <a:ln>
            <a:noFill/>
          </a:ln>
          <a:extLst/>
        </p:spPr>
        <p:txBody>
          <a:bodyPr wrap="squar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lnSpc>
                <a:spcPct val="85000"/>
              </a:lnSpc>
              <a:spcBef>
                <a:spcPts val="0"/>
              </a:spcBef>
            </a:pPr>
            <a:r>
              <a:rPr lang="zh-TW" altLang="en-US" sz="3000" b="1" i="0" baseline="0" dirty="0" smtClean="0">
                <a:solidFill>
                  <a:srgbClr val="000099"/>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西班牙</a:t>
            </a:r>
            <a:r>
              <a:rPr lang="zh-TW" altLang="en-US" sz="3000" b="1" i="0" baseline="0" dirty="0" smtClean="0">
                <a:solidFill>
                  <a:srgbClr val="000099"/>
                </a:solidFill>
                <a:latin typeface="標楷體" panose="03000509000000000000" pitchFamily="65" charset="-120"/>
                <a:ea typeface="標楷體" panose="03000509000000000000" pitchFamily="65" charset="-120"/>
              </a:rPr>
              <a:t> </a:t>
            </a:r>
            <a:r>
              <a:rPr lang="zh-HK" altLang="zh-HK" sz="3000" b="1" i="0" baseline="0" dirty="0" smtClean="0">
                <a:solidFill>
                  <a:schemeClr val="tx2">
                    <a:lumMod val="75000"/>
                  </a:scheme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塞</a:t>
            </a:r>
            <a:r>
              <a:rPr lang="zh-HK" altLang="zh-HK" sz="3000" b="1" i="0" baseline="0" dirty="0">
                <a:solidFill>
                  <a:schemeClr val="tx2">
                    <a:lumMod val="75000"/>
                  </a:scheme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維利</a:t>
            </a:r>
            <a:r>
              <a:rPr lang="zh-HK" altLang="zh-HK" sz="3000" b="1" i="0" baseline="0" dirty="0" smtClean="0">
                <a:solidFill>
                  <a:schemeClr val="tx2">
                    <a:lumMod val="75000"/>
                  </a:scheme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亞</a:t>
            </a:r>
            <a:r>
              <a:rPr lang="en-US" altLang="zh-HK" sz="2400" b="1" i="0" baseline="0" dirty="0" smtClean="0">
                <a:solidFill>
                  <a:schemeClr val="tx2">
                    <a:lumMod val="75000"/>
                  </a:schemeClr>
                </a:solidFill>
              </a:rPr>
              <a:t>(</a:t>
            </a:r>
            <a:r>
              <a:rPr lang="es-ES" altLang="zh-HK" sz="2400" b="1" i="0" baseline="0" dirty="0" smtClean="0">
                <a:solidFill>
                  <a:schemeClr val="tx2">
                    <a:lumMod val="75000"/>
                  </a:schemeClr>
                </a:solidFill>
                <a:latin typeface="Times New Roman" panose="02020603050405020304" pitchFamily="18" charset="0"/>
                <a:cs typeface="Times New Roman" panose="02020603050405020304" pitchFamily="18" charset="0"/>
              </a:rPr>
              <a:t>Sevilla</a:t>
            </a:r>
            <a:r>
              <a:rPr lang="es-ES" altLang="zh-HK" sz="2400" b="1" i="0" baseline="0" dirty="0" smtClean="0">
                <a:solidFill>
                  <a:schemeClr val="tx2">
                    <a:lumMod val="75000"/>
                  </a:schemeClr>
                </a:solidFill>
              </a:rPr>
              <a:t>) </a:t>
            </a:r>
          </a:p>
          <a:p>
            <a:pPr algn="ctr" eaLnBrk="1" hangingPunct="1">
              <a:lnSpc>
                <a:spcPct val="85000"/>
              </a:lnSpc>
              <a:spcBef>
                <a:spcPts val="0"/>
              </a:spcBef>
            </a:pPr>
            <a:r>
              <a:rPr lang="zh-TW" altLang="en-US" sz="2400" b="1" i="0" baseline="0" dirty="0" smtClean="0">
                <a:solidFill>
                  <a:srgbClr val="000099"/>
                </a:solidFill>
                <a:latin typeface="標楷體" panose="03000509000000000000" pitchFamily="65" charset="-120"/>
                <a:ea typeface="標楷體" panose="03000509000000000000" pitchFamily="65" charset="-120"/>
              </a:rPr>
              <a:t>之</a:t>
            </a:r>
            <a:endParaRPr lang="en-US" altLang="zh-TW" sz="2400" b="1" i="0" baseline="0" dirty="0" smtClean="0">
              <a:solidFill>
                <a:srgbClr val="000099"/>
              </a:solidFill>
              <a:latin typeface="標楷體" panose="03000509000000000000" pitchFamily="65" charset="-120"/>
              <a:ea typeface="標楷體" panose="03000509000000000000" pitchFamily="65" charset="-120"/>
            </a:endParaRPr>
          </a:p>
          <a:p>
            <a:pPr algn="ctr" eaLnBrk="1" hangingPunct="1">
              <a:lnSpc>
                <a:spcPct val="85000"/>
              </a:lnSpc>
              <a:spcBef>
                <a:spcPts val="0"/>
              </a:spcBef>
            </a:pPr>
            <a:r>
              <a:rPr lang="zh-TW" altLang="en-US" sz="2400" b="1" i="0" baseline="0" dirty="0" smtClean="0">
                <a:solidFill>
                  <a:srgbClr val="000099"/>
                </a:solidFill>
                <a:latin typeface="Times New Roman" pitchFamily="18" charset="0"/>
              </a:rPr>
              <a:t> </a:t>
            </a:r>
            <a:r>
              <a:rPr lang="zh-TW" altLang="en-US" sz="3000" b="1" i="0" baseline="0" dirty="0" smtClean="0">
                <a:solidFill>
                  <a:srgbClr val="000099"/>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西</a:t>
            </a:r>
            <a:r>
              <a:rPr lang="zh-TW" altLang="en-US" sz="3000" b="1" i="0" baseline="0" dirty="0">
                <a:solidFill>
                  <a:srgbClr val="000099"/>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維爾王宮</a:t>
            </a:r>
            <a:r>
              <a:rPr lang="zh-TW" altLang="en-US" sz="2400" b="1" i="0" baseline="0" dirty="0">
                <a:solidFill>
                  <a:srgbClr val="000099"/>
                </a:solidFill>
                <a:latin typeface="Times New Roman" pitchFamily="18" charset="0"/>
              </a:rPr>
              <a:t>（</a:t>
            </a:r>
            <a:r>
              <a:rPr lang="en-US" altLang="zh-TW" sz="2400" b="1" i="0" baseline="0" dirty="0" smtClean="0">
                <a:solidFill>
                  <a:srgbClr val="000099"/>
                </a:solidFill>
                <a:latin typeface="Times New Roman" pitchFamily="18" charset="0"/>
              </a:rPr>
              <a:t>Al </a:t>
            </a:r>
            <a:r>
              <a:rPr lang="en-US" altLang="zh-TW" sz="2400" b="1" i="0" baseline="0" dirty="0" err="1" smtClean="0">
                <a:solidFill>
                  <a:srgbClr val="000099"/>
                </a:solidFill>
                <a:latin typeface="Times New Roman" pitchFamily="18" charset="0"/>
              </a:rPr>
              <a:t>Canzar</a:t>
            </a:r>
            <a:r>
              <a:rPr lang="zh-TW" altLang="en-US" sz="2400" b="1" i="0" baseline="0" dirty="0">
                <a:solidFill>
                  <a:srgbClr val="000099"/>
                </a:solidFill>
                <a:latin typeface="Times New Roman" pitchFamily="18" charset="0"/>
              </a:rPr>
              <a:t>）</a:t>
            </a:r>
            <a:endParaRPr lang="en-US" altLang="zh-TW" sz="2400" b="1" i="0" baseline="0" dirty="0">
              <a:solidFill>
                <a:srgbClr val="000099"/>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9204"/>
                                        </p:tgtEl>
                                        <p:attrNameLst>
                                          <p:attrName>style.visibility</p:attrName>
                                        </p:attrNameLst>
                                      </p:cBhvr>
                                      <p:to>
                                        <p:strVal val="visible"/>
                                      </p:to>
                                    </p:set>
                                    <p:animEffect transition="in" filter="dissolve">
                                      <p:cBhvr>
                                        <p:cTn id="7" dur="500"/>
                                        <p:tgtEl>
                                          <p:spTgt spid="179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4"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pPr>
              <a:defRPr/>
            </a:pPr>
            <a:fld id="{00FA9E6E-D1BE-4DAA-A470-1426799D2301}" type="slidenum">
              <a:rPr lang="en-US" altLang="zh-TW"/>
              <a:pPr>
                <a:defRPr/>
              </a:pPr>
              <a:t>127</a:t>
            </a:fld>
            <a:endParaRPr lang="en-US" altLang="zh-TW"/>
          </a:p>
        </p:txBody>
      </p:sp>
      <p:sp>
        <p:nvSpPr>
          <p:cNvPr id="180227" name="Rectangle 2"/>
          <p:cNvSpPr>
            <a:spLocks noGrp="1" noChangeArrowheads="1"/>
          </p:cNvSpPr>
          <p:nvPr>
            <p:ph type="title"/>
          </p:nvPr>
        </p:nvSpPr>
        <p:spPr>
          <a:xfrm>
            <a:off x="3022600" y="1916113"/>
            <a:ext cx="3097213" cy="1143000"/>
          </a:xfrm>
        </p:spPr>
        <p:txBody>
          <a:bodyPr/>
          <a:lstStyle/>
          <a:p>
            <a:pPr eaLnBrk="1" hangingPunct="1"/>
            <a:r>
              <a:rPr lang="zh-TW" altLang="en-US" sz="7200" b="1" dirty="0" smtClean="0">
                <a:solidFill>
                  <a:srgbClr val="FFFF00"/>
                </a:solidFill>
                <a:effectLst>
                  <a:outerShdw blurRad="38100" dist="38100" dir="2700000" algn="tl">
                    <a:srgbClr val="000000">
                      <a:alpha val="43137"/>
                    </a:srgbClr>
                  </a:outerShdw>
                </a:effectLst>
                <a:latin typeface="標楷體" pitchFamily="65" charset="-120"/>
                <a:ea typeface="標楷體" pitchFamily="65" charset="-120"/>
              </a:rPr>
              <a:t>城市</a:t>
            </a:r>
            <a:endParaRPr lang="zh-CN" altLang="en-US" sz="7200" b="1" dirty="0" smtClean="0">
              <a:solidFill>
                <a:srgbClr val="FFFF00"/>
              </a:solidFill>
              <a:effectLst>
                <a:outerShdw blurRad="38100" dist="38100" dir="2700000" algn="tl">
                  <a:srgbClr val="000000">
                    <a:alpha val="43137"/>
                  </a:srgbClr>
                </a:outerShdw>
              </a:effectLst>
              <a:latin typeface="標楷體" pitchFamily="65" charset="-120"/>
              <a:ea typeface="標楷體" pitchFamily="65" charset="-120"/>
            </a:endParaRPr>
          </a:p>
        </p:txBody>
      </p:sp>
      <p:pic>
        <p:nvPicPr>
          <p:cNvPr id="1802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100" y="3429000"/>
            <a:ext cx="525780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mb/>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投影片編號版面配置區 3"/>
          <p:cNvSpPr>
            <a:spLocks noGrp="1"/>
          </p:cNvSpPr>
          <p:nvPr>
            <p:ph type="sldNum" sz="quarter" idx="12"/>
          </p:nvPr>
        </p:nvSpPr>
        <p:spPr/>
        <p:txBody>
          <a:bodyPr/>
          <a:lstStyle/>
          <a:p>
            <a:pPr>
              <a:defRPr/>
            </a:pPr>
            <a:fld id="{79E2FA68-B8F9-42BB-8F62-EBADCC497D96}" type="slidenum">
              <a:rPr lang="en-US" altLang="zh-TW"/>
              <a:pPr>
                <a:defRPr/>
              </a:pPr>
              <a:t>128</a:t>
            </a:fld>
            <a:endParaRPr lang="en-US" altLang="zh-TW"/>
          </a:p>
        </p:txBody>
      </p:sp>
      <p:sp>
        <p:nvSpPr>
          <p:cNvPr id="181251" name="Title 1"/>
          <p:cNvSpPr>
            <a:spLocks noGrp="1"/>
          </p:cNvSpPr>
          <p:nvPr>
            <p:ph type="title" idx="4294967295"/>
          </p:nvPr>
        </p:nvSpPr>
        <p:spPr>
          <a:xfrm>
            <a:off x="0" y="333375"/>
            <a:ext cx="6913563" cy="1143000"/>
          </a:xfrm>
          <a:custGeom>
            <a:avLst/>
            <a:gdLst>
              <a:gd name="T0" fmla="*/ 4098936 w 8229600"/>
              <a:gd name="T1" fmla="*/ 434095 h 1252728"/>
              <a:gd name="T2" fmla="*/ 2049470 w 8229600"/>
              <a:gd name="T3" fmla="*/ 868189 h 1252728"/>
              <a:gd name="T4" fmla="*/ 0 w 8229600"/>
              <a:gd name="T5" fmla="*/ 434095 h 1252728"/>
              <a:gd name="T6" fmla="*/ 2049470 w 8229600"/>
              <a:gd name="T7" fmla="*/ 0 h 1252728"/>
              <a:gd name="T8" fmla="*/ 0 60000 65536"/>
              <a:gd name="T9" fmla="*/ 5898240 60000 65536"/>
              <a:gd name="T10" fmla="*/ 11796480 60000 65536"/>
              <a:gd name="T11" fmla="*/ 17694720 60000 65536"/>
              <a:gd name="T12" fmla="*/ 61153 w 8229600"/>
              <a:gd name="T13" fmla="*/ 61154 h 1252728"/>
              <a:gd name="T14" fmla="*/ 8168444 w 8229600"/>
              <a:gd name="T15" fmla="*/ 1252728 h 1252728"/>
            </a:gdLst>
            <a:ahLst/>
            <a:cxnLst>
              <a:cxn ang="T8">
                <a:pos x="T0" y="T1"/>
              </a:cxn>
              <a:cxn ang="T9">
                <a:pos x="T2" y="T3"/>
              </a:cxn>
              <a:cxn ang="T10">
                <a:pos x="T4" y="T5"/>
              </a:cxn>
              <a:cxn ang="T11">
                <a:pos x="T6" y="T7"/>
              </a:cxn>
            </a:cxnLst>
            <a:rect l="T12" t="T13" r="T14" b="T15"/>
            <a:pathLst>
              <a:path w="8229600" h="1252728">
                <a:moveTo>
                  <a:pt x="208792" y="0"/>
                </a:moveTo>
                <a:lnTo>
                  <a:pt x="8020808" y="0"/>
                </a:lnTo>
                <a:lnTo>
                  <a:pt x="8020807" y="0"/>
                </a:lnTo>
                <a:cubicBezTo>
                  <a:pt x="8136120" y="0"/>
                  <a:pt x="8229600" y="93479"/>
                  <a:pt x="8229600" y="208792"/>
                </a:cubicBezTo>
                <a:lnTo>
                  <a:pt x="8229600" y="1252728"/>
                </a:lnTo>
                <a:lnTo>
                  <a:pt x="0" y="1252728"/>
                </a:lnTo>
                <a:lnTo>
                  <a:pt x="0" y="208792"/>
                </a:lnTo>
                <a:cubicBezTo>
                  <a:pt x="0" y="93479"/>
                  <a:pt x="93479" y="0"/>
                  <a:pt x="208791" y="0"/>
                </a:cubicBezTo>
                <a:close/>
              </a:path>
            </a:pathLst>
          </a:custGeom>
          <a:noFill/>
        </p:spPr>
        <p:txBody>
          <a:bodyPr/>
          <a:lstStyle/>
          <a:p>
            <a:pPr algn="r" eaLnBrk="1" hangingPunct="1"/>
            <a:r>
              <a:rPr lang="zh-TW" altLang="en-US" sz="4800" b="1" baseline="40000" smtClean="0">
                <a:solidFill>
                  <a:schemeClr val="bg1"/>
                </a:solidFill>
              </a:rPr>
              <a:t>西班牙</a:t>
            </a:r>
            <a:r>
              <a:rPr lang="zh-TW" altLang="en-US" sz="6600" smtClean="0">
                <a:solidFill>
                  <a:srgbClr val="FFFF00"/>
                </a:solidFill>
                <a:latin typeface="標楷體" pitchFamily="65" charset="-120"/>
                <a:ea typeface="標楷體" pitchFamily="65" charset="-120"/>
              </a:rPr>
              <a:t>科爾多雅</a:t>
            </a:r>
            <a:r>
              <a:rPr lang="en-US" altLang="zh-TW" sz="3200" b="1" smtClean="0">
                <a:solidFill>
                  <a:schemeClr val="bg1"/>
                </a:solidFill>
                <a:latin typeface="Eras Medium ITC" pitchFamily="34" charset="0"/>
              </a:rPr>
              <a:t>1000 </a:t>
            </a:r>
            <a:r>
              <a:rPr lang="zh-TW" altLang="en-US" sz="3200" b="1" smtClean="0">
                <a:solidFill>
                  <a:schemeClr val="bg1"/>
                </a:solidFill>
                <a:latin typeface="Eras Medium ITC" pitchFamily="34" charset="0"/>
              </a:rPr>
              <a:t>年前</a:t>
            </a:r>
          </a:p>
        </p:txBody>
      </p:sp>
      <p:sp>
        <p:nvSpPr>
          <p:cNvPr id="181253" name="Text Box 9"/>
          <p:cNvSpPr txBox="1">
            <a:spLocks noChangeArrowheads="1"/>
          </p:cNvSpPr>
          <p:nvPr/>
        </p:nvSpPr>
        <p:spPr bwMode="auto">
          <a:xfrm>
            <a:off x="1655763" y="2060575"/>
            <a:ext cx="5832475" cy="412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25000"/>
              </a:spcBef>
              <a:buFontTx/>
              <a:buChar char="•"/>
            </a:pPr>
            <a:r>
              <a:rPr kumimoji="0" lang="en-US" altLang="zh-TW" sz="3600" i="0" baseline="0"/>
              <a:t> </a:t>
            </a:r>
            <a:r>
              <a:rPr kumimoji="0" lang="zh-TW" altLang="en-US" sz="3600" b="1" i="0" baseline="0"/>
              <a:t>裝設街燈</a:t>
            </a:r>
          </a:p>
          <a:p>
            <a:pPr eaLnBrk="1" hangingPunct="1">
              <a:spcBef>
                <a:spcPct val="25000"/>
              </a:spcBef>
              <a:buFontTx/>
              <a:buChar char="•"/>
            </a:pPr>
            <a:r>
              <a:rPr kumimoji="0" lang="zh-TW" altLang="en-US" sz="3600" b="1" i="0" baseline="0"/>
              <a:t> 城市</a:t>
            </a:r>
            <a:r>
              <a:rPr kumimoji="0" lang="en-US" altLang="zh-TW" sz="3600" b="1" i="0" baseline="0"/>
              <a:t>10</a:t>
            </a:r>
            <a:r>
              <a:rPr kumimoji="0" lang="zh-TW" altLang="en-US" sz="3600" b="1" i="0" baseline="0"/>
              <a:t>哩範圍街道鋪路</a:t>
            </a:r>
          </a:p>
          <a:p>
            <a:pPr eaLnBrk="1" hangingPunct="1">
              <a:spcBef>
                <a:spcPct val="25000"/>
              </a:spcBef>
              <a:buFontTx/>
              <a:buChar char="•"/>
            </a:pPr>
            <a:r>
              <a:rPr kumimoji="0" lang="zh-TW" altLang="en-US" sz="3600" b="1" i="0" baseline="0"/>
              <a:t>經常清理街道垃圾</a:t>
            </a:r>
          </a:p>
          <a:p>
            <a:pPr eaLnBrk="1" hangingPunct="1">
              <a:spcBef>
                <a:spcPct val="25000"/>
              </a:spcBef>
              <a:buFontTx/>
              <a:buChar char="•"/>
            </a:pPr>
            <a:r>
              <a:rPr kumimoji="0" lang="zh-TW" altLang="en-US" sz="3600" b="1" i="0" baseline="0"/>
              <a:t> 城市周圍是花園</a:t>
            </a:r>
          </a:p>
          <a:p>
            <a:pPr eaLnBrk="1" hangingPunct="1">
              <a:spcBef>
                <a:spcPct val="25000"/>
              </a:spcBef>
              <a:buFontTx/>
              <a:buChar char="•"/>
            </a:pPr>
            <a:r>
              <a:rPr kumimoji="0" lang="zh-TW" altLang="en-US" sz="3600" b="1" i="0" baseline="0"/>
              <a:t> 人口一百萬</a:t>
            </a:r>
          </a:p>
          <a:p>
            <a:pPr eaLnBrk="1" hangingPunct="1">
              <a:spcBef>
                <a:spcPct val="50000"/>
              </a:spcBef>
              <a:buFontTx/>
              <a:buChar char="•"/>
            </a:pPr>
            <a:endParaRPr kumimoji="0" lang="zh-TW" altLang="en-US" b="1" i="0"/>
          </a:p>
        </p:txBody>
      </p:sp>
      <p:sp>
        <p:nvSpPr>
          <p:cNvPr id="181254" name="Text Box 10"/>
          <p:cNvSpPr txBox="1">
            <a:spLocks noChangeArrowheads="1"/>
          </p:cNvSpPr>
          <p:nvPr/>
        </p:nvSpPr>
        <p:spPr bwMode="auto">
          <a:xfrm>
            <a:off x="1979613" y="5589588"/>
            <a:ext cx="504031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en-US" altLang="zh-TW" sz="3200" i="0" baseline="0"/>
              <a:t>(</a:t>
            </a:r>
            <a:r>
              <a:rPr kumimoji="0" lang="zh-TW" altLang="en-US" sz="3200" i="0" baseline="0"/>
              <a:t>倫敦、巴黎當時 </a:t>
            </a:r>
            <a:r>
              <a:rPr kumimoji="0" lang="en-US" altLang="zh-TW" sz="3200" i="0" baseline="0"/>
              <a:t>2.5</a:t>
            </a:r>
            <a:r>
              <a:rPr kumimoji="0" lang="zh-TW" altLang="en-US" sz="3200" i="0" baseline="0"/>
              <a:t>萬</a:t>
            </a:r>
            <a:r>
              <a:rPr kumimoji="0" lang="en-US" altLang="zh-TW" sz="3200" i="0" baseline="0"/>
              <a:t>)</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025" y="333375"/>
            <a:ext cx="20066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mb/>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投影片編號版面配置區 3"/>
          <p:cNvSpPr>
            <a:spLocks noGrp="1"/>
          </p:cNvSpPr>
          <p:nvPr>
            <p:ph type="sldNum" sz="quarter" idx="12"/>
          </p:nvPr>
        </p:nvSpPr>
        <p:spPr/>
        <p:txBody>
          <a:bodyPr/>
          <a:lstStyle/>
          <a:p>
            <a:pPr>
              <a:defRPr/>
            </a:pPr>
            <a:fld id="{836B4A65-25B2-41AE-BB6A-0CF21ED55B00}" type="slidenum">
              <a:rPr lang="en-US" altLang="zh-TW"/>
              <a:pPr>
                <a:defRPr/>
              </a:pPr>
              <a:t>129</a:t>
            </a:fld>
            <a:endParaRPr lang="en-US" altLang="zh-TW"/>
          </a:p>
        </p:txBody>
      </p:sp>
      <p:sp>
        <p:nvSpPr>
          <p:cNvPr id="182275" name="Title 1"/>
          <p:cNvSpPr>
            <a:spLocks/>
          </p:cNvSpPr>
          <p:nvPr/>
        </p:nvSpPr>
        <p:spPr bwMode="auto">
          <a:xfrm>
            <a:off x="0" y="333375"/>
            <a:ext cx="6913563" cy="1143000"/>
          </a:xfrm>
          <a:custGeom>
            <a:avLst/>
            <a:gdLst>
              <a:gd name="T0" fmla="*/ 4098936 w 8229600"/>
              <a:gd name="T1" fmla="*/ 434095 h 1252728"/>
              <a:gd name="T2" fmla="*/ 2049470 w 8229600"/>
              <a:gd name="T3" fmla="*/ 868189 h 1252728"/>
              <a:gd name="T4" fmla="*/ 0 w 8229600"/>
              <a:gd name="T5" fmla="*/ 434095 h 1252728"/>
              <a:gd name="T6" fmla="*/ 2049470 w 8229600"/>
              <a:gd name="T7" fmla="*/ 0 h 1252728"/>
              <a:gd name="T8" fmla="*/ 0 60000 65536"/>
              <a:gd name="T9" fmla="*/ 5898240 60000 65536"/>
              <a:gd name="T10" fmla="*/ 11796480 60000 65536"/>
              <a:gd name="T11" fmla="*/ 17694720 60000 65536"/>
              <a:gd name="T12" fmla="*/ 61153 w 8229600"/>
              <a:gd name="T13" fmla="*/ 61154 h 1252728"/>
              <a:gd name="T14" fmla="*/ 8168444 w 8229600"/>
              <a:gd name="T15" fmla="*/ 1252728 h 1252728"/>
            </a:gdLst>
            <a:ahLst/>
            <a:cxnLst>
              <a:cxn ang="T8">
                <a:pos x="T0" y="T1"/>
              </a:cxn>
              <a:cxn ang="T9">
                <a:pos x="T2" y="T3"/>
              </a:cxn>
              <a:cxn ang="T10">
                <a:pos x="T4" y="T5"/>
              </a:cxn>
              <a:cxn ang="T11">
                <a:pos x="T6" y="T7"/>
              </a:cxn>
            </a:cxnLst>
            <a:rect l="T12" t="T13" r="T14" b="T15"/>
            <a:pathLst>
              <a:path w="8229600" h="1252728">
                <a:moveTo>
                  <a:pt x="208792" y="0"/>
                </a:moveTo>
                <a:lnTo>
                  <a:pt x="8020808" y="0"/>
                </a:lnTo>
                <a:lnTo>
                  <a:pt x="8020807" y="0"/>
                </a:lnTo>
                <a:cubicBezTo>
                  <a:pt x="8136120" y="0"/>
                  <a:pt x="8229600" y="93479"/>
                  <a:pt x="8229600" y="208792"/>
                </a:cubicBezTo>
                <a:lnTo>
                  <a:pt x="8229600" y="1252728"/>
                </a:lnTo>
                <a:lnTo>
                  <a:pt x="0" y="1252728"/>
                </a:lnTo>
                <a:lnTo>
                  <a:pt x="0" y="208792"/>
                </a:lnTo>
                <a:cubicBezTo>
                  <a:pt x="0" y="93479"/>
                  <a:pt x="93479" y="0"/>
                  <a:pt x="208791"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anchor="ctr"/>
          <a:lstStyle/>
          <a:p>
            <a:pPr algn="r"/>
            <a:r>
              <a:rPr lang="zh-TW" altLang="en-US" b="1" i="0" baseline="40000">
                <a:latin typeface="Times New Roman" pitchFamily="18" charset="0"/>
              </a:rPr>
              <a:t>西班牙</a:t>
            </a:r>
            <a:r>
              <a:rPr lang="zh-TW" altLang="en-US" sz="6600" i="0" baseline="0">
                <a:solidFill>
                  <a:srgbClr val="FFFF00"/>
                </a:solidFill>
                <a:latin typeface="標楷體" pitchFamily="65" charset="-120"/>
                <a:ea typeface="標楷體" pitchFamily="65" charset="-120"/>
              </a:rPr>
              <a:t>科爾多雅</a:t>
            </a:r>
            <a:r>
              <a:rPr lang="en-US" altLang="zh-TW" sz="3200" b="1" i="0" baseline="0">
                <a:latin typeface="Eras Medium ITC" pitchFamily="34" charset="0"/>
              </a:rPr>
              <a:t>1000 </a:t>
            </a:r>
            <a:r>
              <a:rPr lang="zh-TW" altLang="en-US" sz="3200" b="1" i="0" baseline="0">
                <a:latin typeface="Eras Medium ITC" pitchFamily="34" charset="0"/>
              </a:rPr>
              <a:t>年前</a:t>
            </a:r>
          </a:p>
        </p:txBody>
      </p:sp>
      <p:pic>
        <p:nvPicPr>
          <p:cNvPr id="1822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025" y="333375"/>
            <a:ext cx="20066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7" name="Text Box 9"/>
          <p:cNvSpPr txBox="1">
            <a:spLocks noChangeArrowheads="1"/>
          </p:cNvSpPr>
          <p:nvPr/>
        </p:nvSpPr>
        <p:spPr bwMode="auto">
          <a:xfrm>
            <a:off x="2339975" y="2119313"/>
            <a:ext cx="4248150" cy="261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20000"/>
              </a:spcBef>
              <a:buFontTx/>
              <a:buChar char="•"/>
            </a:pPr>
            <a:r>
              <a:rPr kumimoji="0" lang="en-US" altLang="zh-TW" sz="3600" i="0" baseline="0"/>
              <a:t>100% </a:t>
            </a:r>
            <a:r>
              <a:rPr kumimoji="0" lang="zh-TW" altLang="en-US" sz="3600" i="0" baseline="0"/>
              <a:t>識字率</a:t>
            </a:r>
          </a:p>
          <a:p>
            <a:pPr eaLnBrk="1" hangingPunct="1">
              <a:spcBef>
                <a:spcPct val="20000"/>
              </a:spcBef>
              <a:buFontTx/>
              <a:buChar char="•"/>
            </a:pPr>
            <a:r>
              <a:rPr kumimoji="0" lang="zh-TW" altLang="en-US" sz="3600" i="0" baseline="0"/>
              <a:t>醫院</a:t>
            </a:r>
            <a:r>
              <a:rPr kumimoji="0" lang="en-US" altLang="zh-TW" sz="3600" i="0" baseline="0"/>
              <a:t>50 </a:t>
            </a:r>
            <a:r>
              <a:rPr kumimoji="0" lang="zh-TW" altLang="en-US" sz="3600" i="0" baseline="0"/>
              <a:t>間</a:t>
            </a:r>
          </a:p>
          <a:p>
            <a:pPr eaLnBrk="1" hangingPunct="1">
              <a:spcBef>
                <a:spcPct val="20000"/>
              </a:spcBef>
              <a:buFontTx/>
              <a:buChar char="•"/>
            </a:pPr>
            <a:r>
              <a:rPr kumimoji="0" lang="zh-TW" altLang="en-US" sz="3600" i="0" baseline="0"/>
              <a:t>學校</a:t>
            </a:r>
            <a:r>
              <a:rPr kumimoji="0" lang="en-US" altLang="zh-TW" sz="3600" i="0" baseline="0"/>
              <a:t>80 </a:t>
            </a:r>
            <a:r>
              <a:rPr kumimoji="0" lang="zh-TW" altLang="en-US" sz="3600" i="0" baseline="0"/>
              <a:t>間</a:t>
            </a:r>
          </a:p>
          <a:p>
            <a:pPr lvl="1" eaLnBrk="1" hangingPunct="1">
              <a:spcBef>
                <a:spcPct val="20000"/>
              </a:spcBef>
              <a:buFontTx/>
              <a:buChar char="•"/>
            </a:pPr>
            <a:r>
              <a:rPr kumimoji="0" lang="zh-TW" altLang="en-US" sz="3600" i="0" baseline="0"/>
              <a:t>免費教育</a:t>
            </a:r>
            <a:endParaRPr kumimoji="0" lang="zh-TW" altLang="en-US" i="0"/>
          </a:p>
        </p:txBody>
      </p:sp>
      <p:sp>
        <p:nvSpPr>
          <p:cNvPr id="182278" name="Text Box 10"/>
          <p:cNvSpPr txBox="1">
            <a:spLocks noChangeArrowheads="1"/>
          </p:cNvSpPr>
          <p:nvPr/>
        </p:nvSpPr>
        <p:spPr bwMode="auto">
          <a:xfrm>
            <a:off x="2268538" y="4724400"/>
            <a:ext cx="4787900"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kumimoji="1" sz="4800" i="1" baseline="20000">
                <a:solidFill>
                  <a:schemeClr val="bg1"/>
                </a:solidFill>
                <a:latin typeface="新細明體" pitchFamily="18" charset="-120"/>
                <a:ea typeface="新細明體" pitchFamily="18" charset="-120"/>
              </a:defRPr>
            </a:lvl1pPr>
            <a:lvl2pPr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lvl="1" eaLnBrk="1" hangingPunct="1">
              <a:spcBef>
                <a:spcPct val="20000"/>
              </a:spcBef>
              <a:buFontTx/>
              <a:buChar char="•"/>
            </a:pPr>
            <a:r>
              <a:rPr kumimoji="0" lang="zh-TW" altLang="en-US" sz="3600" i="0" baseline="0"/>
              <a:t>清真寺</a:t>
            </a:r>
            <a:r>
              <a:rPr kumimoji="0" lang="en-US" altLang="zh-TW" sz="3600" i="0" baseline="0"/>
              <a:t>600</a:t>
            </a:r>
            <a:r>
              <a:rPr kumimoji="0" lang="zh-TW" altLang="en-US" sz="3600" i="0" baseline="0"/>
              <a:t>間</a:t>
            </a:r>
            <a:r>
              <a:rPr kumimoji="0" lang="zh-TW" altLang="en-US" i="0"/>
              <a:t> </a:t>
            </a:r>
          </a:p>
          <a:p>
            <a:pPr lvl="1" eaLnBrk="1" hangingPunct="1">
              <a:spcBef>
                <a:spcPct val="20000"/>
              </a:spcBef>
              <a:buFontTx/>
              <a:buChar char="•"/>
            </a:pPr>
            <a:r>
              <a:rPr kumimoji="0" lang="zh-TW" altLang="en-US" sz="3600" i="0" baseline="0"/>
              <a:t>公共浴室</a:t>
            </a:r>
            <a:r>
              <a:rPr kumimoji="0" lang="en-US" altLang="zh-TW" sz="3600" i="0" baseline="0"/>
              <a:t>900</a:t>
            </a:r>
            <a:r>
              <a:rPr kumimoji="0" lang="zh-TW" altLang="en-US" sz="3600" i="0" baseline="0"/>
              <a:t>間</a:t>
            </a:r>
          </a:p>
        </p:txBody>
      </p:sp>
    </p:spTree>
  </p:cSld>
  <p:clrMapOvr>
    <a:masterClrMapping/>
  </p:clrMapOvr>
  <p:transition>
    <p:comb/>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投影片編號版面配置區 3"/>
          <p:cNvSpPr>
            <a:spLocks noGrp="1"/>
          </p:cNvSpPr>
          <p:nvPr>
            <p:ph type="sldNum" sz="quarter" idx="12"/>
          </p:nvPr>
        </p:nvSpPr>
        <p:spPr/>
        <p:txBody>
          <a:bodyPr/>
          <a:lstStyle/>
          <a:p>
            <a:pPr>
              <a:defRPr/>
            </a:pPr>
            <a:fld id="{DED03ED1-4293-4609-8812-3C66F400650E}" type="slidenum">
              <a:rPr lang="en-US" altLang="zh-TW"/>
              <a:pPr>
                <a:defRPr/>
              </a:pPr>
              <a:t>13</a:t>
            </a:fld>
            <a:endParaRPr lang="en-US" altLang="zh-TW"/>
          </a:p>
        </p:txBody>
      </p:sp>
      <p:sp>
        <p:nvSpPr>
          <p:cNvPr id="56323" name="Text Box 2"/>
          <p:cNvSpPr txBox="1">
            <a:spLocks noChangeArrowheads="1"/>
          </p:cNvSpPr>
          <p:nvPr/>
        </p:nvSpPr>
        <p:spPr bwMode="auto">
          <a:xfrm>
            <a:off x="1922463" y="11858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endParaRPr lang="en-US" sz="2400" i="0" baseline="0">
              <a:solidFill>
                <a:schemeClr val="tx1"/>
              </a:solidFill>
              <a:latin typeface="Times New Roman" pitchFamily="18" charset="0"/>
            </a:endParaRPr>
          </a:p>
        </p:txBody>
      </p:sp>
      <p:sp>
        <p:nvSpPr>
          <p:cNvPr id="56324" name="Text Box 3"/>
          <p:cNvSpPr txBox="1">
            <a:spLocks noChangeArrowheads="1"/>
          </p:cNvSpPr>
          <p:nvPr/>
        </p:nvSpPr>
        <p:spPr bwMode="auto">
          <a:xfrm>
            <a:off x="2268538" y="549275"/>
            <a:ext cx="6229350"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lnSpc>
                <a:spcPct val="110000"/>
              </a:lnSpc>
              <a:spcBef>
                <a:spcPct val="50000"/>
              </a:spcBef>
            </a:pPr>
            <a:r>
              <a:rPr kumimoji="0" lang="zh-TW" altLang="en-US" sz="2800" b="1" i="0" baseline="0">
                <a:latin typeface="標楷體" pitchFamily="65" charset="-120"/>
                <a:ea typeface="標楷體" pitchFamily="65" charset="-120"/>
              </a:rPr>
              <a:t>「若說西方人對伊斯蘭教的本質有任何誤解的話，那</a:t>
            </a:r>
            <a:r>
              <a:rPr kumimoji="0" lang="zh-TW" altLang="en-US" sz="2800" b="1" i="0" baseline="0">
                <a:solidFill>
                  <a:srgbClr val="FFFF00"/>
                </a:solidFill>
                <a:latin typeface="標楷體" pitchFamily="65" charset="-120"/>
                <a:ea typeface="標楷體" pitchFamily="65" charset="-120"/>
              </a:rPr>
              <a:t>西方人更是忽略了伊斯蘭世界對我們的文化與文明所給予的恩惠</a:t>
            </a:r>
            <a:r>
              <a:rPr kumimoji="0" lang="zh-TW" altLang="en-US" sz="2800" b="1" i="0" baseline="0">
                <a:latin typeface="標楷體" pitchFamily="65" charset="-120"/>
                <a:ea typeface="標楷體" pitchFamily="65" charset="-120"/>
              </a:rPr>
              <a:t>。依我之見，這缺失源自我們承傳的歷史因素。中世紀的伊斯蘭世界版圖從中亞至大西洋海岸，遍佈學者和求學之士。但</a:t>
            </a:r>
            <a:r>
              <a:rPr kumimoji="0" lang="zh-TW" altLang="en-US" sz="2800" b="1" i="0" baseline="0">
                <a:solidFill>
                  <a:srgbClr val="FFFF00"/>
                </a:solidFill>
                <a:latin typeface="標楷體" pitchFamily="65" charset="-120"/>
                <a:ea typeface="標楷體" pitchFamily="65" charset="-120"/>
              </a:rPr>
              <a:t>由於我們傾向於視伊斯蘭為西方的敵人，</a:t>
            </a:r>
            <a:r>
              <a:rPr kumimoji="0" lang="zh-TW" altLang="en-US" sz="2800" b="1" i="0" baseline="0">
                <a:latin typeface="標楷體" pitchFamily="65" charset="-120"/>
                <a:ea typeface="標楷體" pitchFamily="65" charset="-120"/>
              </a:rPr>
              <a:t>是異類的文化、社會及信仰體系，我們傾向於</a:t>
            </a:r>
            <a:r>
              <a:rPr kumimoji="0" lang="zh-TW" altLang="en-US" sz="2800" b="1" i="0" baseline="0">
                <a:solidFill>
                  <a:srgbClr val="FFFF00"/>
                </a:solidFill>
                <a:latin typeface="標楷體" pitchFamily="65" charset="-120"/>
                <a:ea typeface="標楷體" pitchFamily="65" charset="-120"/>
              </a:rPr>
              <a:t>忽略，甚或刪減掉它與我們自己歷史的偉大關連。</a:t>
            </a:r>
            <a:r>
              <a:rPr kumimoji="0" lang="zh-TW" altLang="en-US" sz="2800" b="1" i="0" baseline="0">
                <a:latin typeface="標楷體" pitchFamily="65" charset="-120"/>
                <a:ea typeface="標楷體" pitchFamily="65" charset="-120"/>
              </a:rPr>
              <a:t>」</a:t>
            </a:r>
            <a:r>
              <a:rPr kumimoji="0" lang="zh-TW" altLang="en-US" sz="2800" i="0" baseline="0">
                <a:latin typeface="標楷體" pitchFamily="65" charset="-120"/>
                <a:ea typeface="標楷體" pitchFamily="65" charset="-120"/>
              </a:rPr>
              <a:t> </a:t>
            </a:r>
            <a:endParaRPr kumimoji="0" lang="zh-TW" altLang="en-US" sz="2800" b="1" i="0" baseline="0">
              <a:latin typeface="標楷體" pitchFamily="65" charset="-120"/>
              <a:ea typeface="標楷體" pitchFamily="65" charset="-120"/>
            </a:endParaRPr>
          </a:p>
        </p:txBody>
      </p:sp>
      <p:sp>
        <p:nvSpPr>
          <p:cNvPr id="56325" name="Text Box 4"/>
          <p:cNvSpPr txBox="1">
            <a:spLocks noChangeArrowheads="1"/>
          </p:cNvSpPr>
          <p:nvPr/>
        </p:nvSpPr>
        <p:spPr bwMode="auto">
          <a:xfrm>
            <a:off x="2051050" y="5734050"/>
            <a:ext cx="68754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2000" b="1" i="0" baseline="0">
                <a:solidFill>
                  <a:srgbClr val="FFFF00"/>
                </a:solidFill>
                <a:latin typeface="Times New Roman" pitchFamily="18" charset="0"/>
              </a:rPr>
              <a:t>查理斯太子於</a:t>
            </a:r>
            <a:r>
              <a:rPr lang="en-US" altLang="zh-TW" sz="2000" b="1" i="0" baseline="0">
                <a:solidFill>
                  <a:srgbClr val="FFFF00"/>
                </a:solidFill>
                <a:latin typeface="Times New Roman" pitchFamily="18" charset="0"/>
              </a:rPr>
              <a:t>1993</a:t>
            </a:r>
            <a:r>
              <a:rPr lang="zh-TW" altLang="en-US" sz="2000" b="1" i="0" baseline="0">
                <a:solidFill>
                  <a:srgbClr val="FFFF00"/>
                </a:solidFill>
                <a:latin typeface="Times New Roman" pitchFamily="18" charset="0"/>
              </a:rPr>
              <a:t>年</a:t>
            </a:r>
            <a:r>
              <a:rPr lang="en-US" altLang="zh-TW" sz="2000" b="1" i="0" baseline="0">
                <a:solidFill>
                  <a:srgbClr val="FFFF00"/>
                </a:solidFill>
                <a:latin typeface="Times New Roman" pitchFamily="18" charset="0"/>
              </a:rPr>
              <a:t>10</a:t>
            </a:r>
            <a:r>
              <a:rPr lang="zh-TW" altLang="en-US" sz="2000" b="1" i="0" baseline="0">
                <a:solidFill>
                  <a:srgbClr val="FFFF00"/>
                </a:solidFill>
                <a:latin typeface="Times New Roman" pitchFamily="18" charset="0"/>
              </a:rPr>
              <a:t>月</a:t>
            </a:r>
            <a:r>
              <a:rPr lang="en-US" altLang="zh-TW" sz="2000" b="1" i="0" baseline="0">
                <a:solidFill>
                  <a:srgbClr val="FFFF00"/>
                </a:solidFill>
                <a:latin typeface="Times New Roman" pitchFamily="18" charset="0"/>
              </a:rPr>
              <a:t>27</a:t>
            </a:r>
            <a:r>
              <a:rPr lang="zh-TW" altLang="en-US" sz="2000" b="1" i="0" baseline="0">
                <a:solidFill>
                  <a:srgbClr val="FFFF00"/>
                </a:solidFill>
                <a:latin typeface="Times New Roman" pitchFamily="18" charset="0"/>
              </a:rPr>
              <a:t>日在牛津大學發表題為「伊斯蘭與西方」的演說。</a:t>
            </a:r>
          </a:p>
        </p:txBody>
      </p:sp>
      <p:sp>
        <p:nvSpPr>
          <p:cNvPr id="56326" name="Text Box 6"/>
          <p:cNvSpPr txBox="1">
            <a:spLocks noChangeArrowheads="1"/>
          </p:cNvSpPr>
          <p:nvPr/>
        </p:nvSpPr>
        <p:spPr bwMode="auto">
          <a:xfrm>
            <a:off x="323850" y="2971800"/>
            <a:ext cx="1800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2400" b="1" i="0" baseline="0">
                <a:solidFill>
                  <a:srgbClr val="FFFF00"/>
                </a:solidFill>
                <a:latin typeface="Times New Roman" pitchFamily="18" charset="0"/>
                <a:ea typeface="標楷體" pitchFamily="65" charset="-120"/>
              </a:rPr>
              <a:t>查理斯太子</a:t>
            </a:r>
            <a:r>
              <a:rPr lang="zh-TW" altLang="en-US" sz="2400" i="0" baseline="0">
                <a:solidFill>
                  <a:schemeClr val="tx1"/>
                </a:solidFill>
                <a:latin typeface="Times New Roman" pitchFamily="18" charset="0"/>
              </a:rPr>
              <a:t> </a:t>
            </a:r>
          </a:p>
        </p:txBody>
      </p:sp>
      <p:pic>
        <p:nvPicPr>
          <p:cNvPr id="4" name="Picture 2"/>
          <p:cNvPicPr>
            <a:picLocks noChangeAspect="1" noChangeArrowheads="1"/>
          </p:cNvPicPr>
          <p:nvPr/>
        </p:nvPicPr>
        <p:blipFill rotWithShape="1">
          <a:blip r:embed="rId3"/>
          <a:srcRect t="857" r="6420"/>
          <a:stretch/>
        </p:blipFill>
        <p:spPr bwMode="auto">
          <a:xfrm>
            <a:off x="539750" y="620713"/>
            <a:ext cx="1589088" cy="230346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blinds dir="vert"/>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投影片編號版面配置區 5"/>
          <p:cNvSpPr>
            <a:spLocks noGrp="1"/>
          </p:cNvSpPr>
          <p:nvPr>
            <p:ph type="sldNum" sz="quarter" idx="12"/>
          </p:nvPr>
        </p:nvSpPr>
        <p:spPr/>
        <p:txBody>
          <a:bodyPr/>
          <a:lstStyle/>
          <a:p>
            <a:pPr>
              <a:defRPr/>
            </a:pPr>
            <a:fld id="{31B65A52-8301-45FD-B5B8-874FDD91D2D0}" type="slidenum">
              <a:rPr lang="en-US" altLang="zh-TW"/>
              <a:pPr>
                <a:defRPr/>
              </a:pPr>
              <a:t>130</a:t>
            </a:fld>
            <a:endParaRPr lang="en-US" altLang="zh-TW"/>
          </a:p>
        </p:txBody>
      </p:sp>
      <p:sp>
        <p:nvSpPr>
          <p:cNvPr id="183299" name="WordArt 2"/>
          <p:cNvSpPr>
            <a:spLocks noChangeArrowheads="1" noChangeShapeType="1" noTextEdit="1"/>
          </p:cNvSpPr>
          <p:nvPr/>
        </p:nvSpPr>
        <p:spPr bwMode="auto">
          <a:xfrm>
            <a:off x="2339975" y="1989138"/>
            <a:ext cx="4679950" cy="2879725"/>
          </a:xfrm>
          <a:prstGeom prst="rect">
            <a:avLst/>
          </a:prstGeom>
        </p:spPr>
        <p:txBody>
          <a:bodyPr wrap="none" fromWordArt="1">
            <a:prstTxWarp prst="textPlain">
              <a:avLst>
                <a:gd name="adj" fmla="val 50000"/>
              </a:avLst>
            </a:prstTxWarp>
          </a:bodyPr>
          <a:lstStyle/>
          <a:p>
            <a:pPr algn="ctr"/>
            <a:r>
              <a:rPr lang="zh-TW" altLang="en-US" sz="3600" b="1" kern="10" dirty="0">
                <a:ln w="9525">
                  <a:solidFill>
                    <a:schemeClr val="hlink"/>
                  </a:solidFill>
                  <a:round/>
                  <a:headEnd/>
                  <a:tailEnd/>
                </a:ln>
                <a:solidFill>
                  <a:srgbClr val="000099"/>
                </a:solidFill>
                <a:effectLst>
                  <a:outerShdw dist="45791" dir="2021404" algn="ctr" rotWithShape="0">
                    <a:srgbClr val="B2B2B2">
                      <a:alpha val="79999"/>
                    </a:srgbClr>
                  </a:outerShdw>
                </a:effectLst>
                <a:latin typeface="標楷體" pitchFamily="65" charset="-120"/>
                <a:ea typeface="標楷體" pitchFamily="65" charset="-120"/>
              </a:rPr>
              <a:t>伊斯蘭文明</a:t>
            </a:r>
          </a:p>
          <a:p>
            <a:pPr algn="ctr"/>
            <a:r>
              <a:rPr lang="zh-TW" altLang="en-US" sz="3600" b="1" kern="10" dirty="0">
                <a:ln w="9525">
                  <a:solidFill>
                    <a:schemeClr val="hlink"/>
                  </a:solidFill>
                  <a:round/>
                  <a:headEnd/>
                  <a:tailEnd/>
                </a:ln>
                <a:solidFill>
                  <a:srgbClr val="000099"/>
                </a:solidFill>
                <a:effectLst>
                  <a:outerShdw dist="45791" dir="2021404" algn="ctr" rotWithShape="0">
                    <a:srgbClr val="B2B2B2">
                      <a:alpha val="79999"/>
                    </a:srgbClr>
                  </a:outerShdw>
                </a:effectLst>
                <a:latin typeface="標楷體" pitchFamily="65" charset="-120"/>
                <a:ea typeface="標楷體" pitchFamily="65" charset="-120"/>
              </a:rPr>
              <a:t>的</a:t>
            </a:r>
          </a:p>
          <a:p>
            <a:pPr algn="ctr"/>
            <a:r>
              <a:rPr lang="zh-TW" altLang="en-US" sz="3600" b="1" kern="10" dirty="0">
                <a:ln w="9525">
                  <a:solidFill>
                    <a:schemeClr val="hlink"/>
                  </a:solidFill>
                  <a:round/>
                  <a:headEnd/>
                  <a:tailEnd/>
                </a:ln>
                <a:solidFill>
                  <a:srgbClr val="000099"/>
                </a:solidFill>
                <a:effectLst>
                  <a:outerShdw dist="45791" dir="2021404" algn="ctr" rotWithShape="0">
                    <a:srgbClr val="B2B2B2">
                      <a:alpha val="79999"/>
                    </a:srgbClr>
                  </a:outerShdw>
                </a:effectLst>
                <a:latin typeface="標楷體" pitchFamily="65" charset="-120"/>
                <a:ea typeface="標楷體" pitchFamily="65" charset="-120"/>
              </a:rPr>
              <a:t>歷史貢獻</a:t>
            </a:r>
            <a:endParaRPr lang="zh-HK" altLang="en-US" sz="3600" b="1" kern="10" dirty="0">
              <a:ln w="9525">
                <a:solidFill>
                  <a:schemeClr val="hlink"/>
                </a:solidFill>
                <a:round/>
                <a:headEnd/>
                <a:tailEnd/>
              </a:ln>
              <a:solidFill>
                <a:srgbClr val="000099"/>
              </a:solidFill>
              <a:effectLst>
                <a:outerShdw dist="45791" dir="2021404" algn="ctr" rotWithShape="0">
                  <a:srgbClr val="B2B2B2">
                    <a:alpha val="79999"/>
                  </a:srgbClr>
                </a:outerShdw>
              </a:effectLst>
              <a:latin typeface="標楷體" pitchFamily="65" charset="-120"/>
              <a:ea typeface="標楷體" pitchFamily="65" charset="-120"/>
            </a:endParaRPr>
          </a:p>
        </p:txBody>
      </p:sp>
    </p:spTree>
  </p:cSld>
  <p:clrMapOvr>
    <a:masterClrMapping/>
  </p:clrMapOvr>
  <p:transition>
    <p:comb/>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pPr>
              <a:defRPr/>
            </a:pPr>
            <a:fld id="{807E23FC-9BED-4959-8BFB-50409F9156EE}" type="slidenum">
              <a:rPr lang="en-US" altLang="zh-TW"/>
              <a:pPr>
                <a:defRPr/>
              </a:pPr>
              <a:t>131</a:t>
            </a:fld>
            <a:endParaRPr lang="en-US" altLang="zh-TW"/>
          </a:p>
        </p:txBody>
      </p:sp>
      <p:sp>
        <p:nvSpPr>
          <p:cNvPr id="184323" name="Rectangle 2"/>
          <p:cNvSpPr>
            <a:spLocks noGrp="1" noChangeArrowheads="1"/>
          </p:cNvSpPr>
          <p:nvPr>
            <p:ph type="title"/>
          </p:nvPr>
        </p:nvSpPr>
        <p:spPr>
          <a:xfrm>
            <a:off x="685800" y="333375"/>
            <a:ext cx="7772400" cy="1143000"/>
          </a:xfrm>
        </p:spPr>
        <p:txBody>
          <a:bodyPr/>
          <a:lstStyle/>
          <a:p>
            <a:pPr eaLnBrk="1" hangingPunct="1"/>
            <a:r>
              <a:rPr lang="zh-TW" altLang="en-US" sz="4800" smtClean="0">
                <a:solidFill>
                  <a:srgbClr val="FFFF00"/>
                </a:solidFill>
                <a:ea typeface="方正琥珀" pitchFamily="65" charset="-120"/>
              </a:rPr>
              <a:t>伊斯蘭文明的歷史貢獻</a:t>
            </a:r>
            <a:endParaRPr lang="zh-CN" altLang="en-US" sz="4800" smtClean="0">
              <a:solidFill>
                <a:srgbClr val="FFFF00"/>
              </a:solidFill>
              <a:ea typeface="方正琥珀" pitchFamily="65" charset="-120"/>
            </a:endParaRPr>
          </a:p>
        </p:txBody>
      </p:sp>
      <p:sp>
        <p:nvSpPr>
          <p:cNvPr id="184324" name="Rectangle 3"/>
          <p:cNvSpPr>
            <a:spLocks noGrp="1" noChangeArrowheads="1"/>
          </p:cNvSpPr>
          <p:nvPr>
            <p:ph type="body" idx="1"/>
          </p:nvPr>
        </p:nvSpPr>
        <p:spPr>
          <a:xfrm>
            <a:off x="685800" y="1981200"/>
            <a:ext cx="7772400" cy="3248025"/>
          </a:xfrm>
        </p:spPr>
        <p:txBody>
          <a:bodyPr/>
          <a:lstStyle/>
          <a:p>
            <a:pPr marL="265113" indent="19050" eaLnBrk="1" hangingPunct="1">
              <a:lnSpc>
                <a:spcPct val="125000"/>
              </a:lnSpc>
              <a:buFontTx/>
              <a:buNone/>
            </a:pPr>
            <a:r>
              <a:rPr lang="zh-TW" altLang="en-US" b="1" smtClean="0">
                <a:solidFill>
                  <a:schemeClr val="bg1"/>
                </a:solidFill>
                <a:ea typeface="標楷體" pitchFamily="65" charset="-120"/>
              </a:rPr>
              <a:t>伊斯蘭文明承前啟後，繼往開來，兼收並蓄，推陳出新，在各個領域都取得了突出成就，豐富和發展了世界文化，為促進人類文明的進步、推動</a:t>
            </a:r>
            <a:r>
              <a:rPr lang="zh-CN" altLang="en-US" b="1" smtClean="0">
                <a:solidFill>
                  <a:schemeClr val="bg1"/>
                </a:solidFill>
                <a:ea typeface="標楷體" pitchFamily="65" charset="-120"/>
              </a:rPr>
              <a:t>東西方</a:t>
            </a:r>
            <a:r>
              <a:rPr lang="zh-TW" altLang="en-US" b="1" smtClean="0">
                <a:solidFill>
                  <a:schemeClr val="bg1"/>
                </a:solidFill>
                <a:ea typeface="標楷體" pitchFamily="65" charset="-120"/>
              </a:rPr>
              <a:t>文化的交流和</a:t>
            </a:r>
            <a:r>
              <a:rPr lang="zh-CN" altLang="en-US" b="1" smtClean="0">
                <a:solidFill>
                  <a:schemeClr val="bg1"/>
                </a:solidFill>
                <a:ea typeface="標楷體" pitchFamily="65" charset="-120"/>
              </a:rPr>
              <a:t>各</a:t>
            </a:r>
            <a:r>
              <a:rPr lang="zh-TW" altLang="en-US" b="1" smtClean="0">
                <a:solidFill>
                  <a:schemeClr val="bg1"/>
                </a:solidFill>
                <a:ea typeface="標楷體" pitchFamily="65" charset="-120"/>
              </a:rPr>
              <a:t>民族的融合</a:t>
            </a:r>
            <a:r>
              <a:rPr lang="zh-CN" altLang="en-US" b="1" smtClean="0">
                <a:solidFill>
                  <a:schemeClr val="bg1"/>
                </a:solidFill>
                <a:ea typeface="標楷體" pitchFamily="65" charset="-120"/>
              </a:rPr>
              <a:t>方面，</a:t>
            </a:r>
            <a:r>
              <a:rPr lang="zh-TW" altLang="en-US" b="1" smtClean="0">
                <a:solidFill>
                  <a:schemeClr val="bg1"/>
                </a:solidFill>
                <a:ea typeface="標楷體" pitchFamily="65" charset="-120"/>
              </a:rPr>
              <a:t>做出巨大貢獻。</a:t>
            </a:r>
            <a:endParaRPr lang="zh-CN" altLang="en-US" b="1" smtClean="0">
              <a:solidFill>
                <a:schemeClr val="bg1"/>
              </a:solidFill>
              <a:ea typeface="標楷體" pitchFamily="65" charset="-120"/>
            </a:endParaRPr>
          </a:p>
        </p:txBody>
      </p:sp>
    </p:spTree>
  </p:cSld>
  <p:clrMapOvr>
    <a:masterClrMapping/>
  </p:clrMapOvr>
  <p:transition>
    <p:comb/>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pPr>
              <a:defRPr/>
            </a:pPr>
            <a:fld id="{37E087F4-BC58-4069-9CD7-8318370B3A5B}" type="slidenum">
              <a:rPr lang="en-US" altLang="zh-TW"/>
              <a:pPr>
                <a:defRPr/>
              </a:pPr>
              <a:t>132</a:t>
            </a:fld>
            <a:endParaRPr lang="en-US" altLang="zh-TW"/>
          </a:p>
        </p:txBody>
      </p:sp>
      <p:sp>
        <p:nvSpPr>
          <p:cNvPr id="185347" name="Rectangle 2"/>
          <p:cNvSpPr>
            <a:spLocks noGrp="1" noChangeArrowheads="1"/>
          </p:cNvSpPr>
          <p:nvPr>
            <p:ph type="title"/>
          </p:nvPr>
        </p:nvSpPr>
        <p:spPr>
          <a:xfrm>
            <a:off x="684213" y="6165850"/>
            <a:ext cx="7545387" cy="287338"/>
          </a:xfrm>
        </p:spPr>
        <p:txBody>
          <a:bodyPr/>
          <a:lstStyle/>
          <a:p>
            <a:pPr algn="l" eaLnBrk="1" hangingPunct="1"/>
            <a:r>
              <a:rPr lang="en-US" altLang="zh-TW" sz="2400" b="1" smtClean="0">
                <a:solidFill>
                  <a:srgbClr val="66FF33"/>
                </a:solidFill>
              </a:rPr>
              <a:t>( Philip K. Hitti, </a:t>
            </a:r>
            <a:r>
              <a:rPr lang="en-US" altLang="zh-TW" sz="2400" b="1" i="1" smtClean="0">
                <a:solidFill>
                  <a:srgbClr val="66FF33"/>
                </a:solidFill>
              </a:rPr>
              <a:t>History of the Arabs</a:t>
            </a:r>
            <a:r>
              <a:rPr lang="en-US" altLang="zh-TW" sz="3600" b="1" i="1" smtClean="0">
                <a:solidFill>
                  <a:srgbClr val="66FF33"/>
                </a:solidFill>
              </a:rPr>
              <a:t>, </a:t>
            </a:r>
            <a:r>
              <a:rPr lang="en-US" altLang="zh-TW" sz="2400" b="1" i="1" smtClean="0">
                <a:solidFill>
                  <a:srgbClr val="66FF33"/>
                </a:solidFill>
              </a:rPr>
              <a:t>2002</a:t>
            </a:r>
            <a:r>
              <a:rPr lang="en-US" altLang="zh-TW" sz="2000" b="1" smtClean="0">
                <a:solidFill>
                  <a:srgbClr val="66FF33"/>
                </a:solidFill>
              </a:rPr>
              <a:t>.</a:t>
            </a:r>
            <a:r>
              <a:rPr lang="en-US" altLang="zh-TW" sz="2400" b="1" smtClean="0">
                <a:solidFill>
                  <a:srgbClr val="66FF33"/>
                </a:solidFill>
              </a:rPr>
              <a:t>)</a:t>
            </a:r>
            <a:endParaRPr lang="en-US" altLang="zh-CN" sz="2400" b="1" smtClean="0">
              <a:solidFill>
                <a:srgbClr val="66FF33"/>
              </a:solidFill>
            </a:endParaRPr>
          </a:p>
        </p:txBody>
      </p:sp>
      <p:sp>
        <p:nvSpPr>
          <p:cNvPr id="185348" name="Rectangle 3"/>
          <p:cNvSpPr>
            <a:spLocks noGrp="1" noChangeArrowheads="1"/>
          </p:cNvSpPr>
          <p:nvPr>
            <p:ph type="body" idx="1"/>
          </p:nvPr>
        </p:nvSpPr>
        <p:spPr>
          <a:xfrm>
            <a:off x="179388" y="333375"/>
            <a:ext cx="8785225" cy="5832475"/>
          </a:xfrm>
        </p:spPr>
        <p:txBody>
          <a:bodyPr/>
          <a:lstStyle/>
          <a:p>
            <a:pPr eaLnBrk="1" hangingPunct="1">
              <a:lnSpc>
                <a:spcPct val="120000"/>
              </a:lnSpc>
              <a:buFontTx/>
              <a:buNone/>
            </a:pPr>
            <a:r>
              <a:rPr lang="zh-TW" altLang="en-US" sz="2800" b="1" smtClean="0">
                <a:solidFill>
                  <a:schemeClr val="bg1"/>
                </a:solidFill>
                <a:latin typeface="標楷體" pitchFamily="65" charset="-120"/>
                <a:ea typeface="標楷體" pitchFamily="65" charset="-120"/>
              </a:rPr>
              <a:t>「</a:t>
            </a:r>
            <a:r>
              <a:rPr lang="zh-TW" altLang="en-US" sz="2800" b="1" smtClean="0">
                <a:solidFill>
                  <a:srgbClr val="FFFF00"/>
                </a:solidFill>
                <a:latin typeface="標楷體" pitchFamily="65" charset="-120"/>
                <a:ea typeface="標楷體" pitchFamily="65" charset="-120"/>
              </a:rPr>
              <a:t>在八世紀中葉到十三世紀初這一時期，說阿拉伯話的人民，是高舉世界文化和文明的火炬手。</a:t>
            </a:r>
            <a:r>
              <a:rPr lang="zh-TW" altLang="en-US" sz="2800" b="1" smtClean="0">
                <a:solidFill>
                  <a:schemeClr val="bg1"/>
                </a:solidFill>
                <a:latin typeface="標楷體" pitchFamily="65" charset="-120"/>
                <a:ea typeface="標楷體" pitchFamily="65" charset="-120"/>
              </a:rPr>
              <a:t>古代科學和哲學的重新發現，修訂增補，承先啟後，這些工作都要歸功於他們，</a:t>
            </a:r>
            <a:r>
              <a:rPr lang="zh-TW" altLang="en-US" sz="2800" b="1" smtClean="0">
                <a:solidFill>
                  <a:srgbClr val="FFFF00"/>
                </a:solidFill>
                <a:latin typeface="標楷體" pitchFamily="65" charset="-120"/>
                <a:ea typeface="標楷體" pitchFamily="65" charset="-120"/>
              </a:rPr>
              <a:t>有了他們的努力，西歐的文藝復興才有可能發生。</a:t>
            </a:r>
            <a:r>
              <a:rPr lang="en-US" altLang="zh-TW" sz="2800" b="1" smtClean="0">
                <a:solidFill>
                  <a:schemeClr val="bg1"/>
                </a:solidFill>
                <a:latin typeface="標楷體" pitchFamily="65" charset="-120"/>
                <a:ea typeface="標楷體" pitchFamily="65" charset="-120"/>
              </a:rPr>
              <a:t>……</a:t>
            </a:r>
            <a:r>
              <a:rPr lang="zh-TW" altLang="en-US" sz="2800" b="1" smtClean="0">
                <a:solidFill>
                  <a:schemeClr val="bg1"/>
                </a:solidFill>
                <a:latin typeface="標楷體" pitchFamily="65" charset="-120"/>
                <a:ea typeface="標楷體" pitchFamily="65" charset="-120"/>
              </a:rPr>
              <a:t>他們繼承了在幼發拉底河、底格里斯河流域、尼羅河流域、地中海東岸上極盛一時的文明，又吸收而且同化了希臘羅馬文化的主要特徵。後來，他們把其中許多文化影響傳到中世紀的歐洲，遂喚醒了西方世界，而使歐洲走上了近代文藝復興的道路。在</a:t>
            </a:r>
            <a:r>
              <a:rPr lang="zh-TW" altLang="en-US" sz="2800" b="1" smtClean="0">
                <a:solidFill>
                  <a:srgbClr val="FFFF00"/>
                </a:solidFill>
                <a:latin typeface="標楷體" pitchFamily="65" charset="-120"/>
                <a:ea typeface="標楷體" pitchFamily="65" charset="-120"/>
              </a:rPr>
              <a:t>中世紀時代，任何民族對於人類進步的貢獻都比不上阿拉伯人和說阿拉伯話的各族人民。</a:t>
            </a:r>
            <a:r>
              <a:rPr lang="zh-TW" altLang="en-US" sz="2800" b="1" smtClean="0">
                <a:solidFill>
                  <a:schemeClr val="bg1"/>
                </a:solidFill>
                <a:latin typeface="標楷體" pitchFamily="65" charset="-120"/>
                <a:ea typeface="標楷體" pitchFamily="65" charset="-120"/>
              </a:rPr>
              <a:t>」</a:t>
            </a:r>
            <a:endParaRPr lang="zh-CN" altLang="en-US" sz="2800" b="1" smtClean="0">
              <a:solidFill>
                <a:schemeClr val="bg1"/>
              </a:solidFill>
              <a:latin typeface="標楷體" pitchFamily="65" charset="-120"/>
              <a:ea typeface="標楷體" pitchFamily="65" charset="-120"/>
            </a:endParaRPr>
          </a:p>
        </p:txBody>
      </p:sp>
    </p:spTree>
  </p:cSld>
  <p:clrMapOvr>
    <a:masterClrMapping/>
  </p:clrMapOvr>
  <p:transition>
    <p:comb/>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txBox="1">
            <a:spLocks noGrp="1"/>
          </p:cNvSpPr>
          <p:nvPr/>
        </p:nvSpPr>
        <p:spPr bwMode="auto">
          <a:xfrm>
            <a:off x="6553200" y="6248400"/>
            <a:ext cx="1905000" cy="457200"/>
          </a:xfrm>
          <a:prstGeom prst="rect">
            <a:avLst/>
          </a:prstGeom>
          <a:noFill/>
          <a:ln>
            <a:miter lim="800000"/>
            <a:headEnd/>
            <a:tailEnd/>
          </a:ln>
        </p:spPr>
        <p:txBody>
          <a:bodyPr/>
          <a:lstStyle/>
          <a:p>
            <a:pPr algn="r">
              <a:defRPr/>
            </a:pPr>
            <a:fld id="{6B7F102B-3801-4C6D-9695-C5CAD4B3A3E5}" type="slidenum">
              <a:rPr lang="en-US" altLang="zh-TW" sz="1400" i="0" baseline="0">
                <a:solidFill>
                  <a:schemeClr val="tx1"/>
                </a:solidFill>
                <a:latin typeface="+mn-lt"/>
              </a:rPr>
              <a:pPr algn="r">
                <a:defRPr/>
              </a:pPr>
              <a:t>133</a:t>
            </a:fld>
            <a:endParaRPr lang="en-US" altLang="zh-TW" sz="1400" i="0" baseline="0">
              <a:solidFill>
                <a:schemeClr val="tx1"/>
              </a:solidFill>
              <a:latin typeface="+mn-lt"/>
            </a:endParaRPr>
          </a:p>
        </p:txBody>
      </p:sp>
      <p:sp>
        <p:nvSpPr>
          <p:cNvPr id="186371" name="Rectangle 2"/>
          <p:cNvSpPr>
            <a:spLocks noGrp="1" noChangeArrowheads="1"/>
          </p:cNvSpPr>
          <p:nvPr>
            <p:ph type="title" idx="4294967295"/>
          </p:nvPr>
        </p:nvSpPr>
        <p:spPr>
          <a:xfrm>
            <a:off x="684213" y="6165850"/>
            <a:ext cx="7545387" cy="287338"/>
          </a:xfrm>
        </p:spPr>
        <p:txBody>
          <a:bodyPr/>
          <a:lstStyle/>
          <a:p>
            <a:pPr algn="l" eaLnBrk="1" hangingPunct="1"/>
            <a:r>
              <a:rPr lang="en-US" altLang="zh-TW" sz="2400" b="1" smtClean="0">
                <a:solidFill>
                  <a:srgbClr val="66FF33"/>
                </a:solidFill>
              </a:rPr>
              <a:t>( Philip K. Hitti, </a:t>
            </a:r>
            <a:r>
              <a:rPr lang="en-US" altLang="zh-TW" sz="2400" b="1" i="1" smtClean="0">
                <a:solidFill>
                  <a:srgbClr val="66FF33"/>
                </a:solidFill>
              </a:rPr>
              <a:t>History of the Arabs</a:t>
            </a:r>
            <a:r>
              <a:rPr lang="en-US" altLang="zh-TW" sz="3600" b="1" i="1" smtClean="0">
                <a:solidFill>
                  <a:srgbClr val="66FF33"/>
                </a:solidFill>
              </a:rPr>
              <a:t>, </a:t>
            </a:r>
            <a:r>
              <a:rPr lang="en-US" altLang="zh-TW" sz="2400" b="1" i="1" smtClean="0">
                <a:solidFill>
                  <a:srgbClr val="66FF33"/>
                </a:solidFill>
              </a:rPr>
              <a:t>2002</a:t>
            </a:r>
            <a:r>
              <a:rPr lang="en-US" altLang="zh-TW" sz="2000" b="1" smtClean="0">
                <a:solidFill>
                  <a:srgbClr val="66FF33"/>
                </a:solidFill>
              </a:rPr>
              <a:t>.</a:t>
            </a:r>
            <a:r>
              <a:rPr lang="en-US" altLang="zh-TW" sz="2400" b="1" smtClean="0">
                <a:solidFill>
                  <a:srgbClr val="66FF33"/>
                </a:solidFill>
              </a:rPr>
              <a:t>)</a:t>
            </a:r>
            <a:endParaRPr lang="en-US" altLang="zh-CN" sz="2400" b="1" smtClean="0">
              <a:solidFill>
                <a:srgbClr val="66FF33"/>
              </a:solidFill>
            </a:endParaRPr>
          </a:p>
        </p:txBody>
      </p:sp>
      <p:sp>
        <p:nvSpPr>
          <p:cNvPr id="186372" name="Rectangle 3"/>
          <p:cNvSpPr>
            <a:spLocks noGrp="1" noChangeArrowheads="1"/>
          </p:cNvSpPr>
          <p:nvPr>
            <p:ph type="body" idx="4294967295"/>
          </p:nvPr>
        </p:nvSpPr>
        <p:spPr>
          <a:xfrm>
            <a:off x="179388" y="333375"/>
            <a:ext cx="8785225" cy="5832475"/>
          </a:xfrm>
        </p:spPr>
        <p:txBody>
          <a:bodyPr/>
          <a:lstStyle/>
          <a:p>
            <a:pPr eaLnBrk="1" hangingPunct="1">
              <a:lnSpc>
                <a:spcPct val="120000"/>
              </a:lnSpc>
              <a:buFontTx/>
              <a:buNone/>
            </a:pPr>
            <a:r>
              <a:rPr lang="zh-TW" altLang="en-US" sz="2800" b="1" smtClean="0">
                <a:solidFill>
                  <a:schemeClr val="bg1"/>
                </a:solidFill>
                <a:latin typeface="標楷體" pitchFamily="65" charset="-120"/>
                <a:ea typeface="標楷體" pitchFamily="65" charset="-120"/>
              </a:rPr>
              <a:t>「</a:t>
            </a:r>
            <a:r>
              <a:rPr lang="zh-TW" altLang="en-US" sz="2800" b="1" smtClean="0">
                <a:solidFill>
                  <a:srgbClr val="FFFF00"/>
                </a:solidFill>
                <a:latin typeface="標楷體" pitchFamily="65" charset="-120"/>
                <a:ea typeface="標楷體" pitchFamily="65" charset="-120"/>
              </a:rPr>
              <a:t>在八世紀中葉到十三世紀初這一時期，說阿拉伯話的人民，是高舉世界文化和文明的火炬手。</a:t>
            </a:r>
            <a:r>
              <a:rPr lang="zh-TW" altLang="en-US" sz="2800" b="1" smtClean="0">
                <a:solidFill>
                  <a:srgbClr val="993300"/>
                </a:solidFill>
                <a:latin typeface="標楷體" pitchFamily="65" charset="-120"/>
                <a:ea typeface="標楷體" pitchFamily="65" charset="-120"/>
              </a:rPr>
              <a:t>古代科學和哲學的重新發現，修訂增補，承先啟後，這些工作都要歸功於他們，</a:t>
            </a:r>
            <a:r>
              <a:rPr lang="zh-TW" altLang="en-US" sz="2800" b="1" smtClean="0">
                <a:solidFill>
                  <a:srgbClr val="FFFF00"/>
                </a:solidFill>
                <a:latin typeface="標楷體" pitchFamily="65" charset="-120"/>
                <a:ea typeface="標楷體" pitchFamily="65" charset="-120"/>
              </a:rPr>
              <a:t>有了他們的努力，西歐的文藝復興才有可能發生。</a:t>
            </a:r>
            <a:r>
              <a:rPr lang="en-US" altLang="zh-TW" sz="2800" b="1" smtClean="0">
                <a:solidFill>
                  <a:srgbClr val="993300"/>
                </a:solidFill>
                <a:latin typeface="標楷體" pitchFamily="65" charset="-120"/>
                <a:ea typeface="標楷體" pitchFamily="65" charset="-120"/>
              </a:rPr>
              <a:t>……</a:t>
            </a:r>
            <a:r>
              <a:rPr lang="zh-TW" altLang="en-US" sz="2800" b="1" smtClean="0">
                <a:solidFill>
                  <a:srgbClr val="993300"/>
                </a:solidFill>
                <a:latin typeface="標楷體" pitchFamily="65" charset="-120"/>
                <a:ea typeface="標楷體" pitchFamily="65" charset="-120"/>
              </a:rPr>
              <a:t>他們繼承了在幼發拉底河、底格里斯河流域、尼羅河流域、地中海東岸上極盛一時的文明，又吸收而且同化了希臘羅馬文化的主要特徵。後來，他們把其中許多文化影響傳到中世紀的歐洲，遂喚醒了西方世界，而使歐洲走上了近代文藝復興的道路。在</a:t>
            </a:r>
            <a:r>
              <a:rPr lang="zh-TW" altLang="en-US" sz="2800" b="1" smtClean="0">
                <a:solidFill>
                  <a:srgbClr val="FFFF00"/>
                </a:solidFill>
                <a:latin typeface="標楷體" pitchFamily="65" charset="-120"/>
                <a:ea typeface="標楷體" pitchFamily="65" charset="-120"/>
              </a:rPr>
              <a:t>中世紀時代，任何民族對於人類進步的貢獻都比不上阿拉伯人和說阿拉伯話的各族人民。</a:t>
            </a:r>
            <a:r>
              <a:rPr lang="zh-TW" altLang="en-US" sz="2800" b="1" smtClean="0">
                <a:solidFill>
                  <a:schemeClr val="bg1"/>
                </a:solidFill>
                <a:latin typeface="標楷體" pitchFamily="65" charset="-120"/>
                <a:ea typeface="標楷體" pitchFamily="65" charset="-120"/>
              </a:rPr>
              <a:t>」</a:t>
            </a:r>
            <a:endParaRPr lang="zh-CN" altLang="en-US" sz="2800" b="1" smtClean="0">
              <a:solidFill>
                <a:schemeClr val="bg1"/>
              </a:solidFill>
              <a:latin typeface="標楷體" pitchFamily="65" charset="-120"/>
              <a:ea typeface="標楷體" pitchFamily="65" charset="-120"/>
            </a:endParaRPr>
          </a:p>
        </p:txBody>
      </p:sp>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5"/>
          <p:cNvSpPr>
            <a:spLocks noGrp="1"/>
          </p:cNvSpPr>
          <p:nvPr>
            <p:ph type="sldNum" sz="quarter" idx="12"/>
          </p:nvPr>
        </p:nvSpPr>
        <p:spPr/>
        <p:txBody>
          <a:bodyPr/>
          <a:lstStyle/>
          <a:p>
            <a:pPr>
              <a:defRPr/>
            </a:pPr>
            <a:fld id="{B1EA7B87-1442-43EF-A723-769EEF12FF3E}" type="slidenum">
              <a:rPr lang="en-US" altLang="zh-TW"/>
              <a:pPr>
                <a:defRPr/>
              </a:pPr>
              <a:t>134</a:t>
            </a:fld>
            <a:endParaRPr lang="en-US" altLang="zh-TW"/>
          </a:p>
        </p:txBody>
      </p:sp>
      <p:sp>
        <p:nvSpPr>
          <p:cNvPr id="187395" name="Rectangle 2"/>
          <p:cNvSpPr>
            <a:spLocks noGrp="1" noChangeArrowheads="1"/>
          </p:cNvSpPr>
          <p:nvPr>
            <p:ph type="title"/>
          </p:nvPr>
        </p:nvSpPr>
        <p:spPr>
          <a:xfrm>
            <a:off x="6588125" y="5300663"/>
            <a:ext cx="2555875" cy="1296987"/>
          </a:xfrm>
        </p:spPr>
        <p:txBody>
          <a:bodyPr/>
          <a:lstStyle/>
          <a:p>
            <a:pPr eaLnBrk="1" hangingPunct="1"/>
            <a:r>
              <a:rPr lang="en-US" altLang="zh-TW" sz="2000" b="1" i="1" smtClean="0">
                <a:solidFill>
                  <a:srgbClr val="FFFF00"/>
                </a:solidFill>
              </a:rPr>
              <a:t>World Civilizations: The Global Experience,2006.</a:t>
            </a:r>
            <a:endParaRPr lang="en-US" altLang="zh-CN" sz="2000" b="1" smtClean="0">
              <a:solidFill>
                <a:srgbClr val="FFFF00"/>
              </a:solidFill>
            </a:endParaRPr>
          </a:p>
        </p:txBody>
      </p:sp>
      <p:sp>
        <p:nvSpPr>
          <p:cNvPr id="187396" name="Rectangle 3"/>
          <p:cNvSpPr>
            <a:spLocks noGrp="1" noChangeArrowheads="1"/>
          </p:cNvSpPr>
          <p:nvPr>
            <p:ph type="body" idx="1"/>
          </p:nvPr>
        </p:nvSpPr>
        <p:spPr>
          <a:xfrm>
            <a:off x="0" y="296863"/>
            <a:ext cx="6948488" cy="2916237"/>
          </a:xfrm>
        </p:spPr>
        <p:txBody>
          <a:bodyPr/>
          <a:lstStyle/>
          <a:p>
            <a:pPr eaLnBrk="1" hangingPunct="1">
              <a:lnSpc>
                <a:spcPct val="105000"/>
              </a:lnSpc>
              <a:buFontTx/>
              <a:buNone/>
            </a:pPr>
            <a:r>
              <a:rPr lang="zh-TW" altLang="en-US" sz="2800" b="1" smtClean="0">
                <a:solidFill>
                  <a:schemeClr val="bg1"/>
                </a:solidFill>
                <a:latin typeface="標楷體" pitchFamily="65" charset="-120"/>
                <a:ea typeface="標楷體" pitchFamily="65" charset="-120"/>
              </a:rPr>
              <a:t>「古典世界的各個中心地區之間雖然存在著一定的重要聯繫，但是無論是在西半球還是在東半球，都不曾有過一個文明把古典世界的大部分地區統一為一個整體。然而在七世紀，一個新興的宗教，即伊斯蘭教的信徒們從阿拉伯半島向外擴</a:t>
            </a:r>
            <a:r>
              <a:rPr lang="en-US" altLang="zh-TW" sz="2800" b="1" smtClean="0">
                <a:solidFill>
                  <a:schemeClr val="bg1"/>
                </a:solidFill>
                <a:latin typeface="標楷體" pitchFamily="65" charset="-120"/>
                <a:ea typeface="標楷體" pitchFamily="65" charset="-120"/>
              </a:rPr>
              <a:t>……</a:t>
            </a:r>
            <a:endParaRPr lang="zh-CN" altLang="en-US" sz="2800" b="1" smtClean="0">
              <a:solidFill>
                <a:schemeClr val="bg1"/>
              </a:solidFill>
              <a:latin typeface="標楷體" pitchFamily="65" charset="-120"/>
              <a:ea typeface="標楷體" pitchFamily="65" charset="-120"/>
            </a:endParaRPr>
          </a:p>
        </p:txBody>
      </p:sp>
      <p:pic>
        <p:nvPicPr>
          <p:cNvPr id="187397" name="Picture 7" descr="World Civilizations: The Global Experience, Single Volume Edi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3213100"/>
            <a:ext cx="1652588" cy="2087563"/>
          </a:xfrm>
          <a:prstGeom prst="rect">
            <a:avLst/>
          </a:prstGeom>
          <a:noFill/>
          <a:ln w="2857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87398" name="Text Box 8"/>
          <p:cNvSpPr txBox="1">
            <a:spLocks noChangeArrowheads="1"/>
          </p:cNvSpPr>
          <p:nvPr/>
        </p:nvSpPr>
        <p:spPr bwMode="auto">
          <a:xfrm>
            <a:off x="323850" y="3213100"/>
            <a:ext cx="6408738"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lnSpc>
                <a:spcPct val="105000"/>
              </a:lnSpc>
              <a:spcBef>
                <a:spcPct val="20000"/>
              </a:spcBef>
            </a:pPr>
            <a:r>
              <a:rPr lang="zh-TW" altLang="en-US" sz="2800" b="1" i="0" baseline="0">
                <a:latin typeface="標楷體" pitchFamily="65" charset="-120"/>
                <a:ea typeface="標楷體" pitchFamily="65" charset="-120"/>
              </a:rPr>
              <a:t>在七世紀以後</a:t>
            </a:r>
            <a:r>
              <a:rPr lang="en-US" altLang="zh-TW" sz="2800" b="1" i="0" baseline="0">
                <a:latin typeface="Times New Roman" pitchFamily="18" charset="0"/>
                <a:ea typeface="標楷體" pitchFamily="65" charset="-120"/>
              </a:rPr>
              <a:t>1000</a:t>
            </a:r>
            <a:r>
              <a:rPr lang="zh-TW" altLang="en-US" sz="2800" b="1" i="0" baseline="0">
                <a:latin typeface="標楷體" pitchFamily="65" charset="-120"/>
                <a:ea typeface="標楷體" pitchFamily="65" charset="-120"/>
              </a:rPr>
              <a:t>年的大部分時間裏，</a:t>
            </a:r>
            <a:r>
              <a:rPr lang="zh-TW" altLang="en-US" sz="2800" b="1" i="0" baseline="0">
                <a:solidFill>
                  <a:srgbClr val="FFFF00"/>
                </a:solidFill>
                <a:latin typeface="標楷體" pitchFamily="65" charset="-120"/>
                <a:ea typeface="標楷體" pitchFamily="65" charset="-120"/>
              </a:rPr>
              <a:t>伊斯蘭文明是古典時代東半球各個主要文明相互聯繫的重要紐帶</a:t>
            </a:r>
            <a:r>
              <a:rPr lang="zh-TW" altLang="en-US" sz="2800" b="1" i="0" baseline="0">
                <a:latin typeface="標楷體" pitchFamily="65" charset="-120"/>
                <a:ea typeface="標楷體" pitchFamily="65" charset="-120"/>
              </a:rPr>
              <a:t>，並為它們之間的交流提供了管道</a:t>
            </a:r>
            <a:r>
              <a:rPr lang="en-US" altLang="zh-TW" sz="2800" b="1" i="0" baseline="0">
                <a:latin typeface="標楷體" pitchFamily="65" charset="-120"/>
                <a:ea typeface="標楷體" pitchFamily="65" charset="-120"/>
              </a:rPr>
              <a:t>……</a:t>
            </a:r>
            <a:r>
              <a:rPr lang="zh-TW" altLang="en-US" sz="2800" b="1" i="0" baseline="0">
                <a:latin typeface="標楷體" pitchFamily="65" charset="-120"/>
                <a:ea typeface="標楷體" pitchFamily="65" charset="-120"/>
              </a:rPr>
              <a:t>伊斯蘭文化不僅將現存的各個文明中心聯繫為一體，而且為即將形成的真正的全球性文明提供了堅實的基礎。」</a:t>
            </a:r>
            <a:r>
              <a:rPr lang="zh-CN" altLang="en-US" sz="2800" b="1" i="0" baseline="0">
                <a:latin typeface="標楷體" pitchFamily="65" charset="-120"/>
                <a:ea typeface="標楷體" pitchFamily="65" charset="-120"/>
              </a:rPr>
              <a:t> </a:t>
            </a:r>
            <a:endParaRPr lang="zh-TW" altLang="en-US" sz="2800" i="0" baseline="0">
              <a:solidFill>
                <a:schemeClr val="tx1"/>
              </a:solidFill>
              <a:latin typeface="標楷體" pitchFamily="65" charset="-120"/>
              <a:ea typeface="標楷體" pitchFamily="65" charset="-120"/>
            </a:endParaRPr>
          </a:p>
        </p:txBody>
      </p:sp>
      <p:pic>
        <p:nvPicPr>
          <p:cNvPr id="187399" name="Picture 11" descr="Peter_Stear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950" y="404813"/>
            <a:ext cx="15113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00" name="Text Box 12"/>
          <p:cNvSpPr txBox="1">
            <a:spLocks noChangeArrowheads="1"/>
          </p:cNvSpPr>
          <p:nvPr/>
        </p:nvSpPr>
        <p:spPr bwMode="auto">
          <a:xfrm>
            <a:off x="6877050" y="2205038"/>
            <a:ext cx="208915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lnSpc>
                <a:spcPct val="90000"/>
              </a:lnSpc>
              <a:spcBef>
                <a:spcPct val="30000"/>
              </a:spcBef>
            </a:pPr>
            <a:r>
              <a:rPr lang="en-US" altLang="zh-TW" sz="1800" b="1" i="0" baseline="0">
                <a:solidFill>
                  <a:srgbClr val="FFFF00"/>
                </a:solidFill>
                <a:latin typeface="Times New Roman" pitchFamily="18" charset="0"/>
              </a:rPr>
              <a:t>Prof. Peter Stearns</a:t>
            </a:r>
          </a:p>
          <a:p>
            <a:pPr eaLnBrk="1" hangingPunct="1">
              <a:lnSpc>
                <a:spcPct val="90000"/>
              </a:lnSpc>
              <a:spcBef>
                <a:spcPct val="30000"/>
              </a:spcBef>
            </a:pPr>
            <a:r>
              <a:rPr lang="en-US" altLang="zh-TW" sz="1600" b="1" i="0" baseline="0">
                <a:latin typeface="Times New Roman" pitchFamily="18" charset="0"/>
              </a:rPr>
              <a:t>Professor of History at George Mason U.</a:t>
            </a:r>
            <a:r>
              <a:rPr lang="en-US" altLang="zh-TW" sz="1600" i="0" baseline="0">
                <a:latin typeface="Times New Roman" pitchFamily="18" charset="0"/>
              </a:rPr>
              <a:t> </a:t>
            </a:r>
          </a:p>
        </p:txBody>
      </p:sp>
    </p:spTree>
  </p:cSld>
  <p:clrMapOvr>
    <a:masterClrMapping/>
  </p:clrMapOvr>
  <p:transition>
    <p:comb/>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5"/>
          <p:cNvSpPr txBox="1">
            <a:spLocks noGrp="1"/>
          </p:cNvSpPr>
          <p:nvPr/>
        </p:nvSpPr>
        <p:spPr bwMode="auto">
          <a:xfrm>
            <a:off x="6553200" y="6248400"/>
            <a:ext cx="1905000" cy="457200"/>
          </a:xfrm>
          <a:prstGeom prst="rect">
            <a:avLst/>
          </a:prstGeom>
          <a:noFill/>
          <a:ln>
            <a:miter lim="800000"/>
            <a:headEnd/>
            <a:tailEnd/>
          </a:ln>
        </p:spPr>
        <p:txBody>
          <a:bodyPr/>
          <a:lstStyle/>
          <a:p>
            <a:pPr algn="r">
              <a:defRPr/>
            </a:pPr>
            <a:fld id="{D9ABCF20-62E5-4F79-A118-A8AA1C513F9D}" type="slidenum">
              <a:rPr lang="en-US" altLang="zh-TW" sz="1400" i="0" baseline="0">
                <a:solidFill>
                  <a:schemeClr val="tx1"/>
                </a:solidFill>
                <a:latin typeface="+mn-lt"/>
              </a:rPr>
              <a:pPr algn="r">
                <a:defRPr/>
              </a:pPr>
              <a:t>135</a:t>
            </a:fld>
            <a:endParaRPr lang="en-US" altLang="zh-TW" sz="1400" i="0" baseline="0">
              <a:solidFill>
                <a:schemeClr val="tx1"/>
              </a:solidFill>
              <a:latin typeface="+mn-lt"/>
            </a:endParaRPr>
          </a:p>
        </p:txBody>
      </p:sp>
      <p:sp>
        <p:nvSpPr>
          <p:cNvPr id="188419" name="Rectangle 2"/>
          <p:cNvSpPr>
            <a:spLocks noGrp="1" noChangeArrowheads="1"/>
          </p:cNvSpPr>
          <p:nvPr>
            <p:ph type="title" idx="4294967295"/>
          </p:nvPr>
        </p:nvSpPr>
        <p:spPr>
          <a:xfrm>
            <a:off x="6588125" y="5300663"/>
            <a:ext cx="2555875" cy="1296987"/>
          </a:xfrm>
        </p:spPr>
        <p:txBody>
          <a:bodyPr/>
          <a:lstStyle/>
          <a:p>
            <a:pPr eaLnBrk="1" hangingPunct="1"/>
            <a:r>
              <a:rPr lang="en-US" altLang="zh-TW" sz="2000" b="1" i="1" smtClean="0">
                <a:solidFill>
                  <a:srgbClr val="FFFF00"/>
                </a:solidFill>
              </a:rPr>
              <a:t>World Civilizations: The Global Experience,2006.</a:t>
            </a:r>
            <a:endParaRPr lang="en-US" altLang="zh-CN" sz="2000" b="1" smtClean="0">
              <a:solidFill>
                <a:srgbClr val="FFFF00"/>
              </a:solidFill>
            </a:endParaRPr>
          </a:p>
        </p:txBody>
      </p:sp>
      <p:sp>
        <p:nvSpPr>
          <p:cNvPr id="188420" name="Rectangle 3"/>
          <p:cNvSpPr>
            <a:spLocks noGrp="1" noChangeArrowheads="1"/>
          </p:cNvSpPr>
          <p:nvPr>
            <p:ph type="body" idx="4294967295"/>
          </p:nvPr>
        </p:nvSpPr>
        <p:spPr>
          <a:xfrm>
            <a:off x="0" y="296863"/>
            <a:ext cx="6948488" cy="2916237"/>
          </a:xfrm>
        </p:spPr>
        <p:txBody>
          <a:bodyPr/>
          <a:lstStyle/>
          <a:p>
            <a:pPr eaLnBrk="1" hangingPunct="1">
              <a:lnSpc>
                <a:spcPct val="105000"/>
              </a:lnSpc>
              <a:buFontTx/>
              <a:buNone/>
            </a:pPr>
            <a:r>
              <a:rPr lang="zh-TW" altLang="en-US" sz="2800" b="1" smtClean="0">
                <a:solidFill>
                  <a:schemeClr val="bg1"/>
                </a:solidFill>
                <a:latin typeface="標楷體" pitchFamily="65" charset="-120"/>
                <a:ea typeface="標楷體" pitchFamily="65" charset="-120"/>
              </a:rPr>
              <a:t>「</a:t>
            </a:r>
            <a:r>
              <a:rPr lang="zh-TW" altLang="en-US" sz="2800" b="1" smtClean="0">
                <a:solidFill>
                  <a:srgbClr val="993300"/>
                </a:solidFill>
                <a:latin typeface="標楷體" pitchFamily="65" charset="-120"/>
                <a:ea typeface="標楷體" pitchFamily="65" charset="-120"/>
              </a:rPr>
              <a:t>古典世界的各個中心地區之間雖然存在著一定的重要聯繫，但是無論是在西半球還是在東半球，都不曾有過一個文明把古典世界的大部分地區統一為一個整體。然而在七世紀，一個新興的宗教，即伊斯蘭教的信徒們從阿拉伯半島向外擴</a:t>
            </a:r>
            <a:r>
              <a:rPr lang="en-US" altLang="zh-TW" sz="2800" b="1" smtClean="0">
                <a:solidFill>
                  <a:srgbClr val="993300"/>
                </a:solidFill>
                <a:latin typeface="標楷體" pitchFamily="65" charset="-120"/>
                <a:ea typeface="標楷體" pitchFamily="65" charset="-120"/>
              </a:rPr>
              <a:t>……</a:t>
            </a:r>
            <a:endParaRPr lang="zh-CN" altLang="en-US" sz="2800" b="1" smtClean="0">
              <a:solidFill>
                <a:srgbClr val="993300"/>
              </a:solidFill>
              <a:latin typeface="標楷體" pitchFamily="65" charset="-120"/>
              <a:ea typeface="標楷體" pitchFamily="65" charset="-120"/>
            </a:endParaRPr>
          </a:p>
        </p:txBody>
      </p:sp>
      <p:pic>
        <p:nvPicPr>
          <p:cNvPr id="188421" name="Picture 7" descr="World Civilizations: The Global Experience, Single Volume Edi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3213100"/>
            <a:ext cx="1652588" cy="2087563"/>
          </a:xfrm>
          <a:prstGeom prst="rect">
            <a:avLst/>
          </a:prstGeom>
          <a:noFill/>
          <a:ln w="2857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88422" name="Text Box 8"/>
          <p:cNvSpPr txBox="1">
            <a:spLocks noChangeArrowheads="1"/>
          </p:cNvSpPr>
          <p:nvPr/>
        </p:nvSpPr>
        <p:spPr bwMode="auto">
          <a:xfrm>
            <a:off x="323850" y="3213100"/>
            <a:ext cx="6408738"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lnSpc>
                <a:spcPct val="105000"/>
              </a:lnSpc>
              <a:spcBef>
                <a:spcPct val="20000"/>
              </a:spcBef>
            </a:pPr>
            <a:r>
              <a:rPr lang="zh-TW" altLang="en-US" sz="2800" b="1" i="0" baseline="0">
                <a:latin typeface="標楷體" pitchFamily="65" charset="-120"/>
                <a:ea typeface="標楷體" pitchFamily="65" charset="-120"/>
              </a:rPr>
              <a:t>在七世紀以後</a:t>
            </a:r>
            <a:r>
              <a:rPr lang="en-US" altLang="zh-TW" sz="2800" b="1" i="0" baseline="0">
                <a:latin typeface="Times New Roman" pitchFamily="18" charset="0"/>
                <a:ea typeface="標楷體" pitchFamily="65" charset="-120"/>
              </a:rPr>
              <a:t>1000</a:t>
            </a:r>
            <a:r>
              <a:rPr lang="zh-TW" altLang="en-US" sz="2800" b="1" i="0" baseline="0">
                <a:latin typeface="標楷體" pitchFamily="65" charset="-120"/>
                <a:ea typeface="標楷體" pitchFamily="65" charset="-120"/>
              </a:rPr>
              <a:t>年的大部分時間裏，</a:t>
            </a:r>
            <a:r>
              <a:rPr lang="zh-TW" altLang="en-US" sz="2800" b="1" i="0" baseline="0">
                <a:solidFill>
                  <a:srgbClr val="FFFF00"/>
                </a:solidFill>
                <a:latin typeface="標楷體" pitchFamily="65" charset="-120"/>
                <a:ea typeface="標楷體" pitchFamily="65" charset="-120"/>
              </a:rPr>
              <a:t>伊斯蘭文明是古典時代東半球各個主要文明相互聯繫的重要紐帶</a:t>
            </a:r>
            <a:r>
              <a:rPr lang="zh-TW" altLang="en-US" sz="2800" b="1" i="0" baseline="0">
                <a:latin typeface="標楷體" pitchFamily="65" charset="-120"/>
                <a:ea typeface="標楷體" pitchFamily="65" charset="-120"/>
              </a:rPr>
              <a:t>，</a:t>
            </a:r>
            <a:r>
              <a:rPr lang="zh-TW" altLang="en-US" sz="2800" b="1" i="0" baseline="0">
                <a:solidFill>
                  <a:srgbClr val="993300"/>
                </a:solidFill>
                <a:latin typeface="標楷體" pitchFamily="65" charset="-120"/>
                <a:ea typeface="標楷體" pitchFamily="65" charset="-120"/>
              </a:rPr>
              <a:t>並為它們之間的交流提供了管道</a:t>
            </a:r>
            <a:r>
              <a:rPr lang="en-US" altLang="zh-TW" sz="2800" b="1" i="0" baseline="0">
                <a:solidFill>
                  <a:srgbClr val="993300"/>
                </a:solidFill>
                <a:latin typeface="標楷體" pitchFamily="65" charset="-120"/>
                <a:ea typeface="標楷體" pitchFamily="65" charset="-120"/>
              </a:rPr>
              <a:t>……</a:t>
            </a:r>
            <a:r>
              <a:rPr lang="zh-TW" altLang="en-US" sz="2800" b="1" i="0" baseline="0">
                <a:solidFill>
                  <a:srgbClr val="993300"/>
                </a:solidFill>
                <a:latin typeface="標楷體" pitchFamily="65" charset="-120"/>
                <a:ea typeface="標楷體" pitchFamily="65" charset="-120"/>
              </a:rPr>
              <a:t>伊斯蘭文化不僅將現存的各個文明中心聯繫為一體，而且為即將形成的真正的全球性文明提供了堅實的基礎。</a:t>
            </a:r>
            <a:r>
              <a:rPr lang="zh-TW" altLang="en-US" sz="2800" b="1" i="0" baseline="0">
                <a:latin typeface="標楷體" pitchFamily="65" charset="-120"/>
                <a:ea typeface="標楷體" pitchFamily="65" charset="-120"/>
              </a:rPr>
              <a:t>」</a:t>
            </a:r>
            <a:r>
              <a:rPr lang="zh-CN" altLang="en-US" sz="2800" b="1" i="0" baseline="0">
                <a:latin typeface="標楷體" pitchFamily="65" charset="-120"/>
                <a:ea typeface="標楷體" pitchFamily="65" charset="-120"/>
              </a:rPr>
              <a:t> </a:t>
            </a:r>
            <a:endParaRPr lang="zh-TW" altLang="en-US" sz="2800" i="0" baseline="0">
              <a:solidFill>
                <a:schemeClr val="tx1"/>
              </a:solidFill>
              <a:latin typeface="標楷體" pitchFamily="65" charset="-120"/>
              <a:ea typeface="標楷體" pitchFamily="65" charset="-120"/>
            </a:endParaRPr>
          </a:p>
        </p:txBody>
      </p:sp>
      <p:pic>
        <p:nvPicPr>
          <p:cNvPr id="188423" name="Picture 11" descr="Peter_Stear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950" y="404813"/>
            <a:ext cx="15113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4" name="Text Box 12"/>
          <p:cNvSpPr txBox="1">
            <a:spLocks noChangeArrowheads="1"/>
          </p:cNvSpPr>
          <p:nvPr/>
        </p:nvSpPr>
        <p:spPr bwMode="auto">
          <a:xfrm>
            <a:off x="6877050" y="2205038"/>
            <a:ext cx="208915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lnSpc>
                <a:spcPct val="90000"/>
              </a:lnSpc>
              <a:spcBef>
                <a:spcPct val="30000"/>
              </a:spcBef>
            </a:pPr>
            <a:r>
              <a:rPr lang="en-US" altLang="zh-TW" sz="1800" b="1" i="0" baseline="0">
                <a:solidFill>
                  <a:srgbClr val="FFFF00"/>
                </a:solidFill>
                <a:latin typeface="Times New Roman" pitchFamily="18" charset="0"/>
              </a:rPr>
              <a:t>Prof. Peter Stearns</a:t>
            </a:r>
          </a:p>
          <a:p>
            <a:pPr eaLnBrk="1" hangingPunct="1">
              <a:lnSpc>
                <a:spcPct val="90000"/>
              </a:lnSpc>
              <a:spcBef>
                <a:spcPct val="30000"/>
              </a:spcBef>
            </a:pPr>
            <a:r>
              <a:rPr lang="en-US" altLang="zh-TW" sz="1600" b="1" i="0" baseline="0">
                <a:latin typeface="Times New Roman" pitchFamily="18" charset="0"/>
              </a:rPr>
              <a:t>Professor of History at George Mason U.</a:t>
            </a:r>
            <a:r>
              <a:rPr lang="en-US" altLang="zh-TW" sz="1600" i="0" baseline="0">
                <a:latin typeface="Times New Roman" pitchFamily="18" charset="0"/>
              </a:rPr>
              <a:t> </a:t>
            </a:r>
          </a:p>
        </p:txBody>
      </p:sp>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投影片編號版面配置區 6"/>
          <p:cNvSpPr>
            <a:spLocks noGrp="1"/>
          </p:cNvSpPr>
          <p:nvPr>
            <p:ph type="sldNum" sz="quarter" idx="12"/>
          </p:nvPr>
        </p:nvSpPr>
        <p:spPr/>
        <p:txBody>
          <a:bodyPr/>
          <a:lstStyle/>
          <a:p>
            <a:pPr>
              <a:defRPr/>
            </a:pPr>
            <a:fld id="{6F1CFCB4-721F-4D99-BF13-BCE74A63907C}" type="slidenum">
              <a:rPr lang="en-US" altLang="zh-TW"/>
              <a:pPr>
                <a:defRPr/>
              </a:pPr>
              <a:t>136</a:t>
            </a:fld>
            <a:endParaRPr lang="en-US" altLang="zh-TW"/>
          </a:p>
        </p:txBody>
      </p:sp>
      <p:sp>
        <p:nvSpPr>
          <p:cNvPr id="4100" name="Rectangle 2"/>
          <p:cNvSpPr>
            <a:spLocks noGrp="1" noChangeArrowheads="1"/>
          </p:cNvSpPr>
          <p:nvPr>
            <p:ph type="title"/>
          </p:nvPr>
        </p:nvSpPr>
        <p:spPr>
          <a:xfrm>
            <a:off x="0" y="260350"/>
            <a:ext cx="8856663" cy="1143000"/>
          </a:xfrm>
        </p:spPr>
        <p:txBody>
          <a:bodyPr/>
          <a:lstStyle/>
          <a:p>
            <a:pPr eaLnBrk="1" hangingPunct="1"/>
            <a:r>
              <a:rPr lang="zh-TW" altLang="en-US" sz="5400" b="1" smtClean="0">
                <a:solidFill>
                  <a:srgbClr val="FFFF00"/>
                </a:solidFill>
                <a:ea typeface="標楷體" pitchFamily="65" charset="-120"/>
              </a:rPr>
              <a:t>商界最具影響力的女性</a:t>
            </a:r>
            <a:r>
              <a:rPr lang="zh-TW" altLang="en-US" smtClean="0"/>
              <a:t> </a:t>
            </a:r>
          </a:p>
        </p:txBody>
      </p:sp>
      <p:sp>
        <p:nvSpPr>
          <p:cNvPr id="384003" name="Rectangle 3"/>
          <p:cNvSpPr>
            <a:spLocks noGrp="1" noChangeArrowheads="1"/>
          </p:cNvSpPr>
          <p:nvPr>
            <p:ph type="body" sz="half" idx="1"/>
          </p:nvPr>
        </p:nvSpPr>
        <p:spPr>
          <a:xfrm>
            <a:off x="2916238" y="1844675"/>
            <a:ext cx="5903912" cy="4752975"/>
          </a:xfrm>
        </p:spPr>
        <p:txBody>
          <a:bodyPr/>
          <a:lstStyle/>
          <a:p>
            <a:pPr marL="628650" indent="-628650" eaLnBrk="1" hangingPunct="1">
              <a:lnSpc>
                <a:spcPct val="125000"/>
              </a:lnSpc>
              <a:spcBef>
                <a:spcPct val="90000"/>
              </a:spcBef>
              <a:buSzPct val="150000"/>
              <a:buFont typeface="新細明體" pitchFamily="18" charset="-120"/>
              <a:buChar char="‧"/>
            </a:pPr>
            <a:r>
              <a:rPr lang="zh-TW" altLang="en-US" sz="2600" b="1" smtClean="0">
                <a:solidFill>
                  <a:schemeClr val="bg1"/>
                </a:solidFill>
                <a:latin typeface="標楷體" pitchFamily="65" charset="-120"/>
                <a:ea typeface="標楷體" pitchFamily="65" charset="-120"/>
              </a:rPr>
              <a:t>畢業於史丹佛大學，主修西洋中古史與哲學</a:t>
            </a:r>
          </a:p>
          <a:p>
            <a:pPr marL="628650" indent="-628650" eaLnBrk="1" hangingPunct="1">
              <a:lnSpc>
                <a:spcPct val="125000"/>
              </a:lnSpc>
              <a:spcBef>
                <a:spcPct val="90000"/>
              </a:spcBef>
              <a:buSzPct val="150000"/>
              <a:buFont typeface="新細明體" pitchFamily="18" charset="-120"/>
              <a:buChar char="‧"/>
            </a:pPr>
            <a:r>
              <a:rPr lang="zh-TW" altLang="en-US" sz="2600" b="1" smtClean="0">
                <a:solidFill>
                  <a:schemeClr val="bg1"/>
                </a:solidFill>
                <a:latin typeface="標楷體" pitchFamily="65" charset="-120"/>
                <a:ea typeface="標楷體" pitchFamily="65" charset="-120"/>
              </a:rPr>
              <a:t>惠普</a:t>
            </a:r>
            <a:r>
              <a:rPr lang="en-US" altLang="zh-TW" sz="2600" b="1" smtClean="0">
                <a:solidFill>
                  <a:schemeClr val="bg1"/>
                </a:solidFill>
                <a:latin typeface="標楷體" pitchFamily="65" charset="-120"/>
                <a:ea typeface="標楷體" pitchFamily="65" charset="-120"/>
              </a:rPr>
              <a:t>(HP)</a:t>
            </a:r>
            <a:r>
              <a:rPr lang="zh-TW" altLang="en-US" sz="2600" b="1" smtClean="0">
                <a:solidFill>
                  <a:schemeClr val="bg1"/>
                </a:solidFill>
                <a:latin typeface="標楷體" pitchFamily="65" charset="-120"/>
                <a:ea typeface="標楷體" pitchFamily="65" charset="-120"/>
              </a:rPr>
              <a:t>公司擔任董事長兼</a:t>
            </a:r>
            <a:r>
              <a:rPr lang="en-US" altLang="zh-TW" sz="2600" b="1" smtClean="0">
                <a:solidFill>
                  <a:schemeClr val="bg1"/>
                </a:solidFill>
                <a:latin typeface="標楷體" pitchFamily="65" charset="-120"/>
                <a:ea typeface="標楷體" pitchFamily="65" charset="-120"/>
              </a:rPr>
              <a:t>CEO</a:t>
            </a:r>
            <a:r>
              <a:rPr lang="en-US" altLang="zh-TW" sz="2600" b="1" smtClean="0">
                <a:latin typeface="標楷體" pitchFamily="65" charset="-120"/>
                <a:ea typeface="標楷體" pitchFamily="65" charset="-120"/>
              </a:rPr>
              <a:t>  </a:t>
            </a:r>
          </a:p>
          <a:p>
            <a:pPr marL="628650" indent="-628650" eaLnBrk="1" hangingPunct="1">
              <a:lnSpc>
                <a:spcPct val="125000"/>
              </a:lnSpc>
              <a:spcBef>
                <a:spcPct val="90000"/>
              </a:spcBef>
              <a:buSzPct val="150000"/>
              <a:buFont typeface="新細明體" pitchFamily="18" charset="-120"/>
              <a:buChar char="‧"/>
            </a:pPr>
            <a:r>
              <a:rPr lang="zh-TW" altLang="en-US" sz="2600" b="1" smtClean="0">
                <a:solidFill>
                  <a:schemeClr val="bg1"/>
                </a:solidFill>
                <a:latin typeface="標楷體" pitchFamily="65" charset="-120"/>
                <a:ea typeface="標楷體" pitchFamily="65" charset="-120"/>
              </a:rPr>
              <a:t>連續六年被美國</a:t>
            </a:r>
            <a:r>
              <a:rPr lang="en-US" altLang="zh-TW" sz="2600" b="1" smtClean="0">
                <a:solidFill>
                  <a:schemeClr val="bg1"/>
                </a:solidFill>
                <a:latin typeface="標楷體" pitchFamily="65" charset="-120"/>
                <a:ea typeface="標楷體" pitchFamily="65" charset="-120"/>
              </a:rPr>
              <a:t>《</a:t>
            </a:r>
            <a:r>
              <a:rPr lang="zh-TW" altLang="en-US" sz="2600" b="1" smtClean="0">
                <a:solidFill>
                  <a:schemeClr val="bg1"/>
                </a:solidFill>
                <a:latin typeface="標楷體" pitchFamily="65" charset="-120"/>
                <a:ea typeface="標楷體" pitchFamily="65" charset="-120"/>
              </a:rPr>
              <a:t>財星雜誌</a:t>
            </a:r>
            <a:r>
              <a:rPr lang="en-US" altLang="zh-TW" sz="2600" b="1" smtClean="0">
                <a:solidFill>
                  <a:schemeClr val="bg1"/>
                </a:solidFill>
                <a:latin typeface="標楷體" pitchFamily="65" charset="-120"/>
                <a:ea typeface="標楷體" pitchFamily="65" charset="-120"/>
              </a:rPr>
              <a:t>》</a:t>
            </a:r>
            <a:r>
              <a:rPr lang="zh-TW" altLang="en-US" sz="2600" b="1" smtClean="0">
                <a:solidFill>
                  <a:schemeClr val="bg1"/>
                </a:solidFill>
                <a:latin typeface="標楷體" pitchFamily="65" charset="-120"/>
                <a:ea typeface="標楷體" pitchFamily="65" charset="-120"/>
              </a:rPr>
              <a:t>評選為美國商業界最具影響力的女性</a:t>
            </a:r>
          </a:p>
        </p:txBody>
      </p:sp>
      <p:graphicFrame>
        <p:nvGraphicFramePr>
          <p:cNvPr id="4098" name="Object 4"/>
          <p:cNvGraphicFramePr>
            <a:graphicFrameLocks noGrp="1" noChangeAspect="1"/>
          </p:cNvGraphicFramePr>
          <p:nvPr>
            <p:ph sz="half" idx="2"/>
          </p:nvPr>
        </p:nvGraphicFramePr>
        <p:xfrm>
          <a:off x="4648200" y="1981200"/>
          <a:ext cx="3810000" cy="4114800"/>
        </p:xfrm>
        <a:graphic>
          <a:graphicData uri="http://schemas.openxmlformats.org/presentationml/2006/ole">
            <mc:AlternateContent xmlns:mc="http://schemas.openxmlformats.org/markup-compatibility/2006">
              <mc:Choice xmlns:v="urn:schemas-microsoft-com:vml" Requires="v">
                <p:oleObj spid="_x0000_s4199" name="圖表" r:id="rId4" imgW="3810000" imgH="4114800" progId="MSGraph.Chart.8">
                  <p:embed followColorScheme="full"/>
                </p:oleObj>
              </mc:Choice>
              <mc:Fallback>
                <p:oleObj name="圖表" r:id="rId4" imgW="3810000" imgH="4114800" progId="MSGraph.Chart.8">
                  <p:embed followColorScheme="full"/>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981200"/>
                        <a:ext cx="3810000" cy="4114800"/>
                      </a:xfrm>
                      <a:prstGeom prst="rect">
                        <a:avLst/>
                      </a:prstGeom>
                    </p:spPr>
                  </p:pic>
                </p:oleObj>
              </mc:Fallback>
            </mc:AlternateContent>
          </a:graphicData>
        </a:graphic>
      </p:graphicFrame>
      <p:pic>
        <p:nvPicPr>
          <p:cNvPr id="4102" name="Picture 5" descr="200px-CarlyFiorina49416">
            <a:hlinkClick r:id="rId6" tooltip="CarlyFiorina49416.jpeg"/>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750" y="1412875"/>
            <a:ext cx="2374900" cy="3024188"/>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4103" name="Text Box 6"/>
          <p:cNvSpPr txBox="1">
            <a:spLocks noChangeArrowheads="1"/>
          </p:cNvSpPr>
          <p:nvPr/>
        </p:nvSpPr>
        <p:spPr bwMode="auto">
          <a:xfrm>
            <a:off x="4572000" y="1268413"/>
            <a:ext cx="3960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r" eaLnBrk="1" hangingPunct="1">
              <a:spcBef>
                <a:spcPct val="50000"/>
              </a:spcBef>
            </a:pPr>
            <a:r>
              <a:rPr lang="en-US" altLang="zh-TW" sz="2000" b="1" i="0" baseline="0">
                <a:solidFill>
                  <a:srgbClr val="FFFFCC"/>
                </a:solidFill>
              </a:rPr>
              <a:t>( </a:t>
            </a:r>
            <a:r>
              <a:rPr lang="zh-TW" altLang="en-US" sz="2000" b="1" baseline="0">
                <a:solidFill>
                  <a:srgbClr val="FFFFCC"/>
                </a:solidFill>
              </a:rPr>
              <a:t>財星雜誌 </a:t>
            </a:r>
            <a:r>
              <a:rPr lang="en-US" altLang="zh-TW" sz="2000" b="1" baseline="0">
                <a:solidFill>
                  <a:srgbClr val="FFFFCC"/>
                </a:solidFill>
                <a:latin typeface="Times New Roman" pitchFamily="18" charset="0"/>
              </a:rPr>
              <a:t>Futune</a:t>
            </a:r>
            <a:r>
              <a:rPr lang="zh-TW" altLang="en-US" sz="2000" b="1" baseline="0">
                <a:solidFill>
                  <a:srgbClr val="FFFFCC"/>
                </a:solidFill>
              </a:rPr>
              <a:t>，</a:t>
            </a:r>
            <a:r>
              <a:rPr lang="zh-TW" altLang="en-US" sz="2000" baseline="0">
                <a:solidFill>
                  <a:srgbClr val="FFFFCC"/>
                </a:solidFill>
              </a:rPr>
              <a:t> </a:t>
            </a:r>
            <a:r>
              <a:rPr lang="en-US" altLang="zh-TW" sz="2000" baseline="0">
                <a:solidFill>
                  <a:srgbClr val="FFFFCC"/>
                </a:solidFill>
              </a:rPr>
              <a:t>1998-2004 </a:t>
            </a:r>
            <a:r>
              <a:rPr lang="en-US" altLang="zh-TW" sz="2000" b="1" i="0" baseline="0">
                <a:solidFill>
                  <a:srgbClr val="FFFFCC"/>
                </a:solidFill>
              </a:rPr>
              <a:t>)</a:t>
            </a:r>
          </a:p>
        </p:txBody>
      </p:sp>
      <p:sp>
        <p:nvSpPr>
          <p:cNvPr id="4104" name="Text Box 7"/>
          <p:cNvSpPr txBox="1">
            <a:spLocks noChangeArrowheads="1"/>
          </p:cNvSpPr>
          <p:nvPr/>
        </p:nvSpPr>
        <p:spPr bwMode="auto">
          <a:xfrm>
            <a:off x="539750" y="4581525"/>
            <a:ext cx="2305050" cy="137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lnSpc>
                <a:spcPct val="70000"/>
              </a:lnSpc>
              <a:spcBef>
                <a:spcPct val="10000"/>
              </a:spcBef>
            </a:pPr>
            <a:r>
              <a:rPr lang="zh-TW" altLang="en-US" sz="2000" b="1" i="0" baseline="0" dirty="0">
                <a:solidFill>
                  <a:srgbClr val="FFFF00"/>
                </a:solidFill>
                <a:latin typeface="Times New Roman" pitchFamily="18" charset="0"/>
                <a:ea typeface="標楷體" pitchFamily="65" charset="-120"/>
              </a:rPr>
              <a:t>惠普公司董事長兼行政總裁</a:t>
            </a:r>
            <a:r>
              <a:rPr lang="zh-TW" altLang="en-US" sz="2400" i="0" baseline="0" dirty="0">
                <a:solidFill>
                  <a:schemeClr val="tx1"/>
                </a:solidFill>
                <a:latin typeface="Times New Roman" pitchFamily="18" charset="0"/>
              </a:rPr>
              <a:t> </a:t>
            </a:r>
          </a:p>
          <a:p>
            <a:pPr eaLnBrk="1" hangingPunct="1">
              <a:spcBef>
                <a:spcPct val="10000"/>
              </a:spcBef>
            </a:pPr>
            <a:r>
              <a:rPr lang="zh-TW" altLang="en-US" sz="2400" b="1" i="0" baseline="0" dirty="0">
                <a:solidFill>
                  <a:srgbClr val="FFFF00"/>
                </a:solidFill>
                <a:latin typeface="Times New Roman" pitchFamily="18" charset="0"/>
                <a:ea typeface="標楷體" pitchFamily="65" charset="-120"/>
              </a:rPr>
              <a:t>卡莉</a:t>
            </a:r>
            <a:r>
              <a:rPr lang="en-US" altLang="zh-TW" sz="2400" b="1" i="0" baseline="0" dirty="0">
                <a:solidFill>
                  <a:srgbClr val="FFFF00"/>
                </a:solidFill>
                <a:latin typeface="標楷體" pitchFamily="65" charset="-120"/>
                <a:ea typeface="標楷體" pitchFamily="65" charset="-120"/>
              </a:rPr>
              <a:t>·</a:t>
            </a:r>
            <a:r>
              <a:rPr lang="zh-TW" altLang="en-US" sz="2400" b="1" i="0" baseline="0" dirty="0">
                <a:solidFill>
                  <a:srgbClr val="FFFF00"/>
                </a:solidFill>
                <a:latin typeface="Times New Roman" pitchFamily="18" charset="0"/>
                <a:ea typeface="標楷體" pitchFamily="65" charset="-120"/>
              </a:rPr>
              <a:t>費奧麗娜</a:t>
            </a:r>
          </a:p>
          <a:p>
            <a:pPr algn="ctr" eaLnBrk="1" hangingPunct="1">
              <a:spcBef>
                <a:spcPct val="10000"/>
              </a:spcBef>
            </a:pPr>
            <a:r>
              <a:rPr lang="en-US" altLang="zh-TW" sz="2000" b="1" i="0" baseline="0" dirty="0">
                <a:solidFill>
                  <a:srgbClr val="FFFF00"/>
                </a:solidFill>
                <a:latin typeface="Times New Roman" pitchFamily="18" charset="0"/>
              </a:rPr>
              <a:t>(</a:t>
            </a:r>
            <a:r>
              <a:rPr lang="en-US" altLang="zh-TW" sz="2000" b="1" baseline="0" dirty="0" smtClean="0">
                <a:solidFill>
                  <a:srgbClr val="FFFF00"/>
                </a:solidFill>
                <a:latin typeface="Times New Roman" pitchFamily="18" charset="0"/>
              </a:rPr>
              <a:t>Carly </a:t>
            </a:r>
            <a:r>
              <a:rPr lang="en-US" altLang="zh-TW" sz="2000" b="1" baseline="0" dirty="0">
                <a:solidFill>
                  <a:srgbClr val="FFFF00"/>
                </a:solidFill>
                <a:latin typeface="Times New Roman" pitchFamily="18" charset="0"/>
              </a:rPr>
              <a:t>Fiorina</a:t>
            </a:r>
            <a:r>
              <a:rPr lang="en-US" altLang="zh-TW" sz="2000" b="1" i="0" baseline="0" dirty="0">
                <a:solidFill>
                  <a:srgbClr val="FFFF00"/>
                </a:solidFill>
                <a:latin typeface="Times New Roman" pitchFamily="18" charset="0"/>
              </a:rPr>
              <a:t>)</a:t>
            </a:r>
            <a:r>
              <a:rPr lang="en-US" altLang="zh-TW" sz="2400" i="0" baseline="0" dirty="0">
                <a:solidFill>
                  <a:schemeClr val="tx1"/>
                </a:solidFill>
                <a:latin typeface="Times New Roman" pitchFamily="18" charset="0"/>
              </a:rPr>
              <a:t>  </a:t>
            </a:r>
            <a:r>
              <a:rPr lang="en-US" altLang="zh-TW" sz="2000" b="1" i="0" baseline="0" dirty="0">
                <a:solidFill>
                  <a:srgbClr val="FFFF00"/>
                </a:solidFill>
                <a:latin typeface="Times New Roman" pitchFamily="18" charset="0"/>
              </a:rPr>
              <a:t> </a:t>
            </a:r>
          </a:p>
        </p:txBody>
      </p:sp>
      <p:sp>
        <p:nvSpPr>
          <p:cNvPr id="4105" name="Text Box 8"/>
          <p:cNvSpPr txBox="1">
            <a:spLocks noChangeArrowheads="1"/>
          </p:cNvSpPr>
          <p:nvPr/>
        </p:nvSpPr>
        <p:spPr bwMode="auto">
          <a:xfrm>
            <a:off x="611188" y="6092825"/>
            <a:ext cx="24479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1800" i="0" baseline="0">
                <a:solidFill>
                  <a:srgbClr val="FFFFCC"/>
                </a:solidFill>
                <a:latin typeface="Times New Roman" pitchFamily="18" charset="0"/>
              </a:rPr>
              <a:t>參考： </a:t>
            </a:r>
            <a:r>
              <a:rPr lang="en-US" altLang="zh-TW" sz="1800" i="0" baseline="0">
                <a:solidFill>
                  <a:srgbClr val="FFFFCC"/>
                </a:solidFill>
                <a:latin typeface="Times New Roman" pitchFamily="18" charset="0"/>
              </a:rPr>
              <a:t>《</a:t>
            </a:r>
            <a:r>
              <a:rPr lang="zh-TW" altLang="en-US" sz="1800" i="0" baseline="0">
                <a:solidFill>
                  <a:srgbClr val="FFFFCC"/>
                </a:solidFill>
                <a:latin typeface="Times New Roman" pitchFamily="18" charset="0"/>
              </a:rPr>
              <a:t>維基百科</a:t>
            </a:r>
            <a:r>
              <a:rPr lang="en-US" altLang="zh-TW" sz="1800" i="0" baseline="0">
                <a:solidFill>
                  <a:srgbClr val="FFFFCC"/>
                </a:solidFill>
                <a:latin typeface="Times New Roman" pitchFamily="18" charset="0"/>
              </a:rPr>
              <a:t>》</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84003">
                                            <p:txEl>
                                              <p:pRg st="0" end="0"/>
                                            </p:txEl>
                                          </p:spTgt>
                                        </p:tgtEl>
                                        <p:attrNameLst>
                                          <p:attrName>style.visibility</p:attrName>
                                        </p:attrNameLst>
                                      </p:cBhvr>
                                      <p:to>
                                        <p:strVal val="visible"/>
                                      </p:to>
                                    </p:set>
                                    <p:animEffect transition="in" filter="dissolve">
                                      <p:cBhvr>
                                        <p:cTn id="7" dur="500"/>
                                        <p:tgtEl>
                                          <p:spTgt spid="3840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84003">
                                            <p:txEl>
                                              <p:pRg st="1" end="1"/>
                                            </p:txEl>
                                          </p:spTgt>
                                        </p:tgtEl>
                                        <p:attrNameLst>
                                          <p:attrName>style.visibility</p:attrName>
                                        </p:attrNameLst>
                                      </p:cBhvr>
                                      <p:to>
                                        <p:strVal val="visible"/>
                                      </p:to>
                                    </p:set>
                                    <p:animEffect transition="in" filter="dissolve">
                                      <p:cBhvr>
                                        <p:cTn id="12" dur="500"/>
                                        <p:tgtEl>
                                          <p:spTgt spid="3840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84003">
                                            <p:txEl>
                                              <p:pRg st="2" end="2"/>
                                            </p:txEl>
                                          </p:spTgt>
                                        </p:tgtEl>
                                        <p:attrNameLst>
                                          <p:attrName>style.visibility</p:attrName>
                                        </p:attrNameLst>
                                      </p:cBhvr>
                                      <p:to>
                                        <p:strVal val="visible"/>
                                      </p:to>
                                    </p:set>
                                    <p:animEffect transition="in" filter="dissolve">
                                      <p:cBhvr>
                                        <p:cTn id="17" dur="500"/>
                                        <p:tgtEl>
                                          <p:spTgt spid="3840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pPr>
              <a:defRPr/>
            </a:pPr>
            <a:fld id="{59ECBED8-C936-4BBA-A655-D39F01C4BDCA}" type="slidenum">
              <a:rPr lang="en-US" altLang="zh-TW"/>
              <a:pPr>
                <a:defRPr/>
              </a:pPr>
              <a:t>137</a:t>
            </a:fld>
            <a:endParaRPr lang="en-US" altLang="zh-TW"/>
          </a:p>
        </p:txBody>
      </p:sp>
      <p:sp>
        <p:nvSpPr>
          <p:cNvPr id="192515" name="Text Box 2"/>
          <p:cNvSpPr txBox="1">
            <a:spLocks noChangeArrowheads="1"/>
          </p:cNvSpPr>
          <p:nvPr/>
        </p:nvSpPr>
        <p:spPr bwMode="auto">
          <a:xfrm>
            <a:off x="539750" y="404813"/>
            <a:ext cx="7993063"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2800" b="1" i="0" baseline="0" dirty="0">
                <a:solidFill>
                  <a:srgbClr val="FFFF00"/>
                </a:solidFill>
              </a:rPr>
              <a:t>在</a:t>
            </a:r>
            <a:r>
              <a:rPr lang="en-US" altLang="zh-TW" sz="2800" b="1" i="0" baseline="0" dirty="0">
                <a:solidFill>
                  <a:srgbClr val="FFFF00"/>
                </a:solidFill>
                <a:latin typeface="Times New Roman" pitchFamily="18" charset="0"/>
              </a:rPr>
              <a:t>9-11</a:t>
            </a:r>
            <a:r>
              <a:rPr lang="zh-TW" altLang="en-US" sz="2800" b="1" i="0" baseline="0" dirty="0">
                <a:solidFill>
                  <a:srgbClr val="FFFF00"/>
                </a:solidFill>
              </a:rPr>
              <a:t>事件發生後兩星期，於</a:t>
            </a:r>
            <a:r>
              <a:rPr lang="zh-HK" altLang="en-US" sz="2800" b="1" i="0" baseline="0" dirty="0">
                <a:solidFill>
                  <a:srgbClr val="FFFF00"/>
                </a:solidFill>
              </a:rPr>
              <a:t>世界最大的資訊科技企業</a:t>
            </a:r>
            <a:r>
              <a:rPr lang="zh-TW" altLang="en-US" sz="2800" b="1" i="0" baseline="0" dirty="0">
                <a:solidFill>
                  <a:srgbClr val="FFFF00"/>
                </a:solidFill>
              </a:rPr>
              <a:t>惠普公司全球經理雲集的會議上，董事長兼行政總裁</a:t>
            </a:r>
            <a:r>
              <a:rPr lang="zh-TW" altLang="en-US" sz="3000" i="0" baseline="0" dirty="0">
                <a:effectLst>
                  <a:outerShdw blurRad="38100" dist="38100" dir="2700000" algn="tl">
                    <a:srgbClr val="000000">
                      <a:alpha val="43137"/>
                    </a:srgbClr>
                  </a:outerShdw>
                </a:effectLst>
                <a:latin typeface="標楷體" pitchFamily="65" charset="-120"/>
                <a:ea typeface="標楷體" pitchFamily="65" charset="-120"/>
              </a:rPr>
              <a:t>費奧麗娜</a:t>
            </a:r>
            <a:r>
              <a:rPr lang="zh-TW" altLang="en-US" sz="2800" b="1" i="0" baseline="0" dirty="0">
                <a:solidFill>
                  <a:srgbClr val="FFFF00"/>
                </a:solidFill>
              </a:rPr>
              <a:t>女士談論領導質素時指出：</a:t>
            </a:r>
          </a:p>
        </p:txBody>
      </p:sp>
      <p:sp>
        <p:nvSpPr>
          <p:cNvPr id="459779" name="Text Box 3"/>
          <p:cNvSpPr txBox="1">
            <a:spLocks noChangeArrowheads="1"/>
          </p:cNvSpPr>
          <p:nvPr/>
        </p:nvSpPr>
        <p:spPr bwMode="auto">
          <a:xfrm>
            <a:off x="539750" y="1989138"/>
            <a:ext cx="8064500"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1950" indent="-361950"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20000"/>
              </a:spcBef>
            </a:pPr>
            <a:r>
              <a:rPr lang="zh-TW" altLang="en-US" sz="2800" i="0" baseline="0">
                <a:latin typeface="Times New Roman" pitchFamily="18" charset="0"/>
                <a:ea typeface="標楷體" pitchFamily="65" charset="-120"/>
              </a:rPr>
              <a:t>「從前曾經有一個世界最偉大的文明，它所產生的超級大國，其版圖伸延至多個海洋，北臨冰封的雪地，南及熱帶的沙漠，國民千萬計，包括不同信仰及種族。</a:t>
            </a:r>
          </a:p>
          <a:p>
            <a:pPr eaLnBrk="1" hangingPunct="1">
              <a:spcBef>
                <a:spcPct val="20000"/>
              </a:spcBef>
              <a:buFontTx/>
              <a:buChar char="•"/>
            </a:pPr>
            <a:r>
              <a:rPr lang="zh-TW" altLang="en-US" sz="2800" i="0" baseline="0" dirty="0">
                <a:latin typeface="Times New Roman" pitchFamily="18" charset="0"/>
                <a:ea typeface="標楷體" pitchFamily="65" charset="-120"/>
              </a:rPr>
              <a:t>其語言成為當代絕大部份地區的通用語，充當不同地域人民的橋樑；</a:t>
            </a:r>
          </a:p>
          <a:p>
            <a:pPr eaLnBrk="1" hangingPunct="1">
              <a:spcBef>
                <a:spcPct val="20000"/>
              </a:spcBef>
              <a:buFontTx/>
              <a:buChar char="•"/>
            </a:pPr>
            <a:r>
              <a:rPr lang="zh-TW" altLang="en-US" sz="2800" i="0" baseline="0" dirty="0">
                <a:latin typeface="Times New Roman" pitchFamily="18" charset="0"/>
                <a:ea typeface="標楷體" pitchFamily="65" charset="-120"/>
              </a:rPr>
              <a:t>軍事保護，造就史無前例的天下太平，國泰民安。</a:t>
            </a:r>
          </a:p>
          <a:p>
            <a:pPr eaLnBrk="1" hangingPunct="1">
              <a:spcBef>
                <a:spcPct val="20000"/>
              </a:spcBef>
              <a:buFontTx/>
              <a:buChar char="•"/>
            </a:pPr>
            <a:r>
              <a:rPr lang="zh-TW" altLang="en-US" sz="2800" i="0" baseline="0" dirty="0">
                <a:latin typeface="Times New Roman" pitchFamily="18" charset="0"/>
                <a:ea typeface="標楷體" pitchFamily="65" charset="-120"/>
              </a:rPr>
              <a:t>商業貿易，遍及拉丁美洲至中國，和其間各地域。</a:t>
            </a: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59779">
                                            <p:txEl>
                                              <p:pRg st="0" end="0"/>
                                            </p:txEl>
                                          </p:spTgt>
                                        </p:tgtEl>
                                        <p:attrNameLst>
                                          <p:attrName>style.visibility</p:attrName>
                                        </p:attrNameLst>
                                      </p:cBhvr>
                                      <p:to>
                                        <p:strVal val="visible"/>
                                      </p:to>
                                    </p:set>
                                    <p:animEffect transition="in" filter="dissolve">
                                      <p:cBhvr>
                                        <p:cTn id="7" dur="500"/>
                                        <p:tgtEl>
                                          <p:spTgt spid="4597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59779">
                                            <p:txEl>
                                              <p:pRg st="1" end="1"/>
                                            </p:txEl>
                                          </p:spTgt>
                                        </p:tgtEl>
                                        <p:attrNameLst>
                                          <p:attrName>style.visibility</p:attrName>
                                        </p:attrNameLst>
                                      </p:cBhvr>
                                      <p:to>
                                        <p:strVal val="visible"/>
                                      </p:to>
                                    </p:set>
                                    <p:animEffect transition="in" filter="dissolve">
                                      <p:cBhvr>
                                        <p:cTn id="12" dur="500"/>
                                        <p:tgtEl>
                                          <p:spTgt spid="4597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59779">
                                            <p:txEl>
                                              <p:pRg st="2" end="2"/>
                                            </p:txEl>
                                          </p:spTgt>
                                        </p:tgtEl>
                                        <p:attrNameLst>
                                          <p:attrName>style.visibility</p:attrName>
                                        </p:attrNameLst>
                                      </p:cBhvr>
                                      <p:to>
                                        <p:strVal val="visible"/>
                                      </p:to>
                                    </p:set>
                                    <p:animEffect transition="in" filter="dissolve">
                                      <p:cBhvr>
                                        <p:cTn id="17" dur="500"/>
                                        <p:tgtEl>
                                          <p:spTgt spid="45977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59779">
                                            <p:txEl>
                                              <p:pRg st="3" end="3"/>
                                            </p:txEl>
                                          </p:spTgt>
                                        </p:tgtEl>
                                        <p:attrNameLst>
                                          <p:attrName>style.visibility</p:attrName>
                                        </p:attrNameLst>
                                      </p:cBhvr>
                                      <p:to>
                                        <p:strVal val="visible"/>
                                      </p:to>
                                    </p:set>
                                    <p:animEffect transition="in" filter="dissolve">
                                      <p:cBhvr>
                                        <p:cTn id="22" dur="500"/>
                                        <p:tgtEl>
                                          <p:spTgt spid="4597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p:cNvSpPr>
            <a:spLocks noGrp="1"/>
          </p:cNvSpPr>
          <p:nvPr>
            <p:ph type="sldNum" sz="quarter" idx="12"/>
          </p:nvPr>
        </p:nvSpPr>
        <p:spPr/>
        <p:txBody>
          <a:bodyPr/>
          <a:lstStyle/>
          <a:p>
            <a:pPr>
              <a:defRPr/>
            </a:pPr>
            <a:fld id="{D4F6CA45-AE73-411A-BBC2-1D183588D92C}" type="slidenum">
              <a:rPr lang="en-US" altLang="zh-TW"/>
              <a:pPr>
                <a:defRPr/>
              </a:pPr>
              <a:t>138</a:t>
            </a:fld>
            <a:endParaRPr lang="en-US" altLang="zh-TW"/>
          </a:p>
        </p:txBody>
      </p:sp>
      <p:sp>
        <p:nvSpPr>
          <p:cNvPr id="461826" name="Rectangle 2"/>
          <p:cNvSpPr>
            <a:spLocks noGrp="1" noChangeArrowheads="1"/>
          </p:cNvSpPr>
          <p:nvPr>
            <p:ph type="body" idx="1"/>
          </p:nvPr>
        </p:nvSpPr>
        <p:spPr>
          <a:xfrm>
            <a:off x="304800" y="304800"/>
            <a:ext cx="8532813" cy="6553200"/>
          </a:xfrm>
        </p:spPr>
        <p:txBody>
          <a:bodyPr/>
          <a:lstStyle/>
          <a:p>
            <a:pPr marL="361950" indent="-361950" eaLnBrk="1" hangingPunct="1">
              <a:lnSpc>
                <a:spcPct val="110000"/>
              </a:lnSpc>
              <a:spcBef>
                <a:spcPct val="40000"/>
              </a:spcBef>
            </a:pPr>
            <a:r>
              <a:rPr lang="zh-TW" altLang="en-US" sz="3000" smtClean="0">
                <a:solidFill>
                  <a:schemeClr val="bg1"/>
                </a:solidFill>
                <a:latin typeface="標楷體" pitchFamily="65" charset="-120"/>
                <a:ea typeface="標楷體" pitchFamily="65" charset="-120"/>
              </a:rPr>
              <a:t>由創新所驅動；</a:t>
            </a:r>
          </a:p>
          <a:p>
            <a:pPr marL="827088" lvl="1" eaLnBrk="1" hangingPunct="1">
              <a:lnSpc>
                <a:spcPct val="110000"/>
              </a:lnSpc>
              <a:spcBef>
                <a:spcPct val="30000"/>
              </a:spcBef>
              <a:buFont typeface="Wingdings" pitchFamily="2" charset="2"/>
              <a:buChar char="Ø"/>
            </a:pPr>
            <a:r>
              <a:rPr lang="zh-TW" altLang="en-US" sz="2600" smtClean="0">
                <a:solidFill>
                  <a:schemeClr val="bg1"/>
                </a:solidFill>
                <a:latin typeface="標楷體" pitchFamily="65" charset="-120"/>
                <a:ea typeface="標楷體" pitchFamily="65" charset="-120"/>
              </a:rPr>
              <a:t>建築師的設計挑戰地心吸力</a:t>
            </a:r>
          </a:p>
          <a:p>
            <a:pPr marL="827088" lvl="1" eaLnBrk="1" hangingPunct="1">
              <a:lnSpc>
                <a:spcPct val="110000"/>
              </a:lnSpc>
              <a:spcBef>
                <a:spcPct val="30000"/>
              </a:spcBef>
              <a:buFont typeface="Wingdings" pitchFamily="2" charset="2"/>
              <a:buChar char="Ø"/>
            </a:pPr>
            <a:r>
              <a:rPr lang="zh-TW" altLang="en-US" sz="2600" smtClean="0">
                <a:solidFill>
                  <a:schemeClr val="bg1"/>
                </a:solidFill>
                <a:latin typeface="標楷體" pitchFamily="65" charset="-120"/>
                <a:ea typeface="標楷體" pitchFamily="65" charset="-120"/>
              </a:rPr>
              <a:t>數學家創設的代數和運算法，為建造電腦及加密技術創造條件。</a:t>
            </a:r>
          </a:p>
          <a:p>
            <a:pPr marL="827088" lvl="1" eaLnBrk="1" hangingPunct="1">
              <a:lnSpc>
                <a:spcPct val="110000"/>
              </a:lnSpc>
              <a:spcBef>
                <a:spcPct val="30000"/>
              </a:spcBef>
              <a:buFont typeface="Wingdings" pitchFamily="2" charset="2"/>
              <a:buChar char="Ø"/>
            </a:pPr>
            <a:r>
              <a:rPr lang="zh-TW" altLang="en-US" sz="2600" smtClean="0">
                <a:solidFill>
                  <a:schemeClr val="bg1"/>
                </a:solidFill>
                <a:latin typeface="標楷體" pitchFamily="65" charset="-120"/>
                <a:ea typeface="標楷體" pitchFamily="65" charset="-120"/>
              </a:rPr>
              <a:t>醫生研發疾病的治療法；</a:t>
            </a:r>
          </a:p>
          <a:p>
            <a:pPr marL="827088" lvl="1" eaLnBrk="1" hangingPunct="1">
              <a:lnSpc>
                <a:spcPct val="110000"/>
              </a:lnSpc>
              <a:spcBef>
                <a:spcPct val="30000"/>
              </a:spcBef>
              <a:buFont typeface="Wingdings" pitchFamily="2" charset="2"/>
              <a:buChar char="Ø"/>
            </a:pPr>
            <a:r>
              <a:rPr lang="zh-TW" altLang="en-US" sz="2600" smtClean="0">
                <a:solidFill>
                  <a:schemeClr val="bg1"/>
                </a:solidFill>
                <a:latin typeface="標楷體" pitchFamily="65" charset="-120"/>
                <a:ea typeface="標楷體" pitchFamily="65" charset="-120"/>
              </a:rPr>
              <a:t>天文學家觀測天空，替羣星命名，為太空探險鋪路。</a:t>
            </a:r>
          </a:p>
          <a:p>
            <a:pPr marL="361950" indent="-361950" eaLnBrk="1" hangingPunct="1">
              <a:lnSpc>
                <a:spcPct val="110000"/>
              </a:lnSpc>
              <a:spcBef>
                <a:spcPct val="40000"/>
              </a:spcBef>
            </a:pPr>
            <a:r>
              <a:rPr lang="zh-TW" altLang="en-US" sz="3000" smtClean="0">
                <a:solidFill>
                  <a:schemeClr val="bg1"/>
                </a:solidFill>
                <a:latin typeface="標楷體" pitchFamily="65" charset="-120"/>
                <a:ea typeface="標楷體" pitchFamily="65" charset="-120"/>
              </a:rPr>
              <a:t>當其他國家害怕不同的想法時，這文明卻茁壯於不同思維上。</a:t>
            </a:r>
          </a:p>
          <a:p>
            <a:pPr marL="361950" indent="-361950" eaLnBrk="1" hangingPunct="1">
              <a:lnSpc>
                <a:spcPct val="110000"/>
              </a:lnSpc>
              <a:spcBef>
                <a:spcPct val="40000"/>
              </a:spcBef>
            </a:pPr>
            <a:r>
              <a:rPr lang="zh-TW" altLang="en-US" sz="3000" smtClean="0">
                <a:solidFill>
                  <a:schemeClr val="bg1"/>
                </a:solidFill>
                <a:latin typeface="標楷體" pitchFamily="65" charset="-120"/>
                <a:ea typeface="標楷體" pitchFamily="65" charset="-120"/>
              </a:rPr>
              <a:t>當其他文明要審查知識並威脅要將其消滅時，這文明卻保留這些知識，並傳遞至其他民族。</a:t>
            </a: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61826">
                                            <p:txEl>
                                              <p:pRg st="1" end="1"/>
                                            </p:txEl>
                                          </p:spTgt>
                                        </p:tgtEl>
                                        <p:attrNameLst>
                                          <p:attrName>style.visibility</p:attrName>
                                        </p:attrNameLst>
                                      </p:cBhvr>
                                      <p:to>
                                        <p:strVal val="visible"/>
                                      </p:to>
                                    </p:set>
                                    <p:animEffect transition="in" filter="dissolve">
                                      <p:cBhvr>
                                        <p:cTn id="7" dur="500"/>
                                        <p:tgtEl>
                                          <p:spTgt spid="461826">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61826">
                                            <p:txEl>
                                              <p:pRg st="2" end="2"/>
                                            </p:txEl>
                                          </p:spTgt>
                                        </p:tgtEl>
                                        <p:attrNameLst>
                                          <p:attrName>style.visibility</p:attrName>
                                        </p:attrNameLst>
                                      </p:cBhvr>
                                      <p:to>
                                        <p:strVal val="visible"/>
                                      </p:to>
                                    </p:set>
                                    <p:animEffect transition="in" filter="dissolve">
                                      <p:cBhvr>
                                        <p:cTn id="12" dur="500"/>
                                        <p:tgtEl>
                                          <p:spTgt spid="461826">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61826">
                                            <p:txEl>
                                              <p:pRg st="3" end="3"/>
                                            </p:txEl>
                                          </p:spTgt>
                                        </p:tgtEl>
                                        <p:attrNameLst>
                                          <p:attrName>style.visibility</p:attrName>
                                        </p:attrNameLst>
                                      </p:cBhvr>
                                      <p:to>
                                        <p:strVal val="visible"/>
                                      </p:to>
                                    </p:set>
                                    <p:animEffect transition="in" filter="dissolve">
                                      <p:cBhvr>
                                        <p:cTn id="17" dur="500"/>
                                        <p:tgtEl>
                                          <p:spTgt spid="461826">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61826">
                                            <p:txEl>
                                              <p:pRg st="4" end="4"/>
                                            </p:txEl>
                                          </p:spTgt>
                                        </p:tgtEl>
                                        <p:attrNameLst>
                                          <p:attrName>style.visibility</p:attrName>
                                        </p:attrNameLst>
                                      </p:cBhvr>
                                      <p:to>
                                        <p:strVal val="visible"/>
                                      </p:to>
                                    </p:set>
                                    <p:animEffect transition="in" filter="dissolve">
                                      <p:cBhvr>
                                        <p:cTn id="22" dur="500"/>
                                        <p:tgtEl>
                                          <p:spTgt spid="461826">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61826">
                                            <p:txEl>
                                              <p:pRg st="5" end="5"/>
                                            </p:txEl>
                                          </p:spTgt>
                                        </p:tgtEl>
                                        <p:attrNameLst>
                                          <p:attrName>style.visibility</p:attrName>
                                        </p:attrNameLst>
                                      </p:cBhvr>
                                      <p:to>
                                        <p:strVal val="visible"/>
                                      </p:to>
                                    </p:set>
                                    <p:animEffect transition="in" filter="dissolve">
                                      <p:cBhvr>
                                        <p:cTn id="27" dur="500"/>
                                        <p:tgtEl>
                                          <p:spTgt spid="461826">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461826">
                                            <p:txEl>
                                              <p:pRg st="6" end="6"/>
                                            </p:txEl>
                                          </p:spTgt>
                                        </p:tgtEl>
                                        <p:attrNameLst>
                                          <p:attrName>style.visibility</p:attrName>
                                        </p:attrNameLst>
                                      </p:cBhvr>
                                      <p:to>
                                        <p:strVal val="visible"/>
                                      </p:to>
                                    </p:set>
                                    <p:animEffect transition="in" filter="dissolve">
                                      <p:cBhvr>
                                        <p:cTn id="32" dur="500"/>
                                        <p:tgtEl>
                                          <p:spTgt spid="46182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pPr>
              <a:defRPr/>
            </a:pPr>
            <a:fld id="{D0137C05-BD34-4B8E-B3D2-448DC55FAAF8}" type="slidenum">
              <a:rPr lang="en-US" altLang="zh-TW"/>
              <a:pPr>
                <a:defRPr/>
              </a:pPr>
              <a:t>139</a:t>
            </a:fld>
            <a:endParaRPr lang="en-US" altLang="zh-TW"/>
          </a:p>
        </p:txBody>
      </p:sp>
      <p:sp>
        <p:nvSpPr>
          <p:cNvPr id="194563" name="Rectangle 2"/>
          <p:cNvSpPr>
            <a:spLocks noGrp="1" noChangeArrowheads="1"/>
          </p:cNvSpPr>
          <p:nvPr>
            <p:ph type="body" idx="1"/>
          </p:nvPr>
        </p:nvSpPr>
        <p:spPr>
          <a:xfrm>
            <a:off x="431800" y="476250"/>
            <a:ext cx="8316913" cy="2665413"/>
          </a:xfrm>
        </p:spPr>
        <p:txBody>
          <a:bodyPr/>
          <a:lstStyle/>
          <a:p>
            <a:pPr marL="0" indent="0" eaLnBrk="1" hangingPunct="1">
              <a:lnSpc>
                <a:spcPct val="115000"/>
              </a:lnSpc>
              <a:buFontTx/>
              <a:buNone/>
            </a:pPr>
            <a:r>
              <a:rPr lang="zh-TW" altLang="en-US" smtClean="0">
                <a:solidFill>
                  <a:schemeClr val="bg1"/>
                </a:solidFill>
                <a:latin typeface="標楷體" pitchFamily="65" charset="-120"/>
                <a:ea typeface="標楷體" pitchFamily="65" charset="-120"/>
              </a:rPr>
              <a:t>今日的西方文明分享它不少特徵，我以上所指的是由西元 </a:t>
            </a:r>
            <a:r>
              <a:rPr lang="en-US" altLang="zh-TW" smtClean="0">
                <a:solidFill>
                  <a:schemeClr val="bg1"/>
                </a:solidFill>
                <a:ea typeface="標楷體" pitchFamily="65" charset="-120"/>
              </a:rPr>
              <a:t>800</a:t>
            </a:r>
            <a:r>
              <a:rPr lang="zh-TW" altLang="en-US" smtClean="0">
                <a:solidFill>
                  <a:schemeClr val="bg1"/>
                </a:solidFill>
                <a:latin typeface="標楷體" pitchFamily="65" charset="-120"/>
                <a:ea typeface="標楷體" pitchFamily="65" charset="-120"/>
              </a:rPr>
              <a:t>至</a:t>
            </a:r>
            <a:r>
              <a:rPr lang="en-US" altLang="zh-TW" smtClean="0">
                <a:solidFill>
                  <a:schemeClr val="bg1"/>
                </a:solidFill>
                <a:ea typeface="標楷體" pitchFamily="65" charset="-120"/>
              </a:rPr>
              <a:t>1600</a:t>
            </a:r>
            <a:r>
              <a:rPr lang="zh-TW" altLang="en-US" smtClean="0">
                <a:solidFill>
                  <a:schemeClr val="bg1"/>
                </a:solidFill>
                <a:latin typeface="標楷體" pitchFamily="65" charset="-120"/>
                <a:ea typeface="標楷體" pitchFamily="65" charset="-120"/>
              </a:rPr>
              <a:t>年的伊斯蘭文明，雖然我們一般忽視這異邦文明對我們的恩惠，但它給予我們的貢獻已成為我們的傳統。例如</a:t>
            </a:r>
          </a:p>
        </p:txBody>
      </p:sp>
      <p:sp>
        <p:nvSpPr>
          <p:cNvPr id="463877" name="Text Box 5"/>
          <p:cNvSpPr txBox="1">
            <a:spLocks noChangeArrowheads="1"/>
          </p:cNvSpPr>
          <p:nvPr/>
        </p:nvSpPr>
        <p:spPr bwMode="auto">
          <a:xfrm>
            <a:off x="395288" y="3068638"/>
            <a:ext cx="842486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1950" indent="-361950"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lnSpc>
                <a:spcPct val="120000"/>
              </a:lnSpc>
              <a:spcBef>
                <a:spcPct val="25000"/>
              </a:spcBef>
              <a:buFontTx/>
              <a:buChar char="•"/>
            </a:pPr>
            <a:r>
              <a:rPr lang="zh-TW" altLang="en-US" sz="3000" i="0" baseline="0">
                <a:latin typeface="標楷體" pitchFamily="65" charset="-120"/>
                <a:ea typeface="標楷體" pitchFamily="65" charset="-120"/>
              </a:rPr>
              <a:t>沒有阿拉伯數學家的貢獻，今日科技的發展不能成事；</a:t>
            </a:r>
          </a:p>
          <a:p>
            <a:pPr eaLnBrk="1" hangingPunct="1">
              <a:lnSpc>
                <a:spcPct val="120000"/>
              </a:lnSpc>
              <a:spcBef>
                <a:spcPct val="25000"/>
              </a:spcBef>
              <a:buFontTx/>
              <a:buChar char="•"/>
            </a:pPr>
            <a:r>
              <a:rPr lang="zh-TW" altLang="en-US" sz="3000" i="0" baseline="0">
                <a:latin typeface="標楷體" pitchFamily="65" charset="-120"/>
                <a:ea typeface="標楷體" pitchFamily="65" charset="-120"/>
              </a:rPr>
              <a:t>偉大的領袖如蘇萊曼大帝</a:t>
            </a:r>
            <a:r>
              <a:rPr lang="en-US" altLang="zh-TW" sz="3000" i="0" baseline="0">
                <a:latin typeface="標楷體" pitchFamily="65" charset="-120"/>
                <a:ea typeface="標楷體" pitchFamily="65" charset="-120"/>
              </a:rPr>
              <a:t>(</a:t>
            </a:r>
            <a:r>
              <a:rPr lang="en-US" altLang="zh-TW" sz="2800" b="1" baseline="0">
                <a:latin typeface="Times New Roman" pitchFamily="18" charset="0"/>
              </a:rPr>
              <a:t>Suleiman the Magnificent </a:t>
            </a:r>
            <a:r>
              <a:rPr lang="en-US" altLang="zh-TW" sz="2800" i="0" baseline="0">
                <a:latin typeface="Times New Roman" pitchFamily="18" charset="0"/>
              </a:rPr>
              <a:t>)</a:t>
            </a:r>
            <a:r>
              <a:rPr lang="zh-TW" altLang="en-US" sz="3000" i="0" baseline="0">
                <a:latin typeface="標楷體" pitchFamily="65" charset="-120"/>
                <a:ea typeface="標楷體" pitchFamily="65" charset="-120"/>
              </a:rPr>
              <a:t>為我們展示一個包容及愛民領袖的風範。</a:t>
            </a: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63877">
                                            <p:txEl>
                                              <p:pRg st="0" end="0"/>
                                            </p:txEl>
                                          </p:spTgt>
                                        </p:tgtEl>
                                        <p:attrNameLst>
                                          <p:attrName>style.visibility</p:attrName>
                                        </p:attrNameLst>
                                      </p:cBhvr>
                                      <p:to>
                                        <p:strVal val="visible"/>
                                      </p:to>
                                    </p:set>
                                    <p:animEffect transition="in" filter="dissolve">
                                      <p:cBhvr>
                                        <p:cTn id="7" dur="500"/>
                                        <p:tgtEl>
                                          <p:spTgt spid="46387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63877">
                                            <p:txEl>
                                              <p:pRg st="1" end="1"/>
                                            </p:txEl>
                                          </p:spTgt>
                                        </p:tgtEl>
                                        <p:attrNameLst>
                                          <p:attrName>style.visibility</p:attrName>
                                        </p:attrNameLst>
                                      </p:cBhvr>
                                      <p:to>
                                        <p:strVal val="visible"/>
                                      </p:to>
                                    </p:set>
                                    <p:animEffect transition="in" filter="dissolve">
                                      <p:cBhvr>
                                        <p:cTn id="12" dur="500"/>
                                        <p:tgtEl>
                                          <p:spTgt spid="46387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投影片編號版面配置區 3"/>
          <p:cNvSpPr txBox="1">
            <a:spLocks noGrp="1"/>
          </p:cNvSpPr>
          <p:nvPr/>
        </p:nvSpPr>
        <p:spPr bwMode="auto">
          <a:xfrm>
            <a:off x="6553200" y="6248400"/>
            <a:ext cx="1905000" cy="457200"/>
          </a:xfrm>
          <a:prstGeom prst="rect">
            <a:avLst/>
          </a:prstGeom>
          <a:noFill/>
          <a:ln>
            <a:miter lim="800000"/>
            <a:headEnd/>
            <a:tailEnd/>
          </a:ln>
        </p:spPr>
        <p:txBody>
          <a:bodyPr/>
          <a:lstStyle/>
          <a:p>
            <a:pPr algn="r">
              <a:defRPr/>
            </a:pPr>
            <a:fld id="{3E389A50-EB8F-4C12-B72D-8B77EB61DDBB}" type="slidenum">
              <a:rPr lang="en-US" altLang="zh-TW" sz="1400" i="0" baseline="0">
                <a:solidFill>
                  <a:schemeClr val="tx1"/>
                </a:solidFill>
                <a:latin typeface="+mn-lt"/>
              </a:rPr>
              <a:pPr algn="r">
                <a:defRPr/>
              </a:pPr>
              <a:t>14</a:t>
            </a:fld>
            <a:endParaRPr lang="en-US" altLang="zh-TW" sz="1400" i="0" baseline="0">
              <a:solidFill>
                <a:schemeClr val="tx1"/>
              </a:solidFill>
              <a:latin typeface="+mn-lt"/>
            </a:endParaRPr>
          </a:p>
        </p:txBody>
      </p:sp>
      <p:sp>
        <p:nvSpPr>
          <p:cNvPr id="57347" name="Text Box 2"/>
          <p:cNvSpPr txBox="1">
            <a:spLocks noChangeArrowheads="1"/>
          </p:cNvSpPr>
          <p:nvPr/>
        </p:nvSpPr>
        <p:spPr bwMode="auto">
          <a:xfrm>
            <a:off x="1922463" y="11858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endParaRPr lang="en-US" sz="2400" i="0" baseline="0">
              <a:solidFill>
                <a:schemeClr val="tx1"/>
              </a:solidFill>
              <a:latin typeface="Times New Roman" pitchFamily="18" charset="0"/>
            </a:endParaRPr>
          </a:p>
        </p:txBody>
      </p:sp>
      <p:sp>
        <p:nvSpPr>
          <p:cNvPr id="57348" name="Text Box 3"/>
          <p:cNvSpPr txBox="1">
            <a:spLocks noChangeArrowheads="1"/>
          </p:cNvSpPr>
          <p:nvPr/>
        </p:nvSpPr>
        <p:spPr bwMode="auto">
          <a:xfrm>
            <a:off x="2268538" y="549275"/>
            <a:ext cx="6229350"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lnSpc>
                <a:spcPct val="110000"/>
              </a:lnSpc>
              <a:spcBef>
                <a:spcPct val="50000"/>
              </a:spcBef>
            </a:pPr>
            <a:r>
              <a:rPr kumimoji="0" lang="zh-TW" altLang="en-US" sz="2800" b="1" i="0" baseline="0">
                <a:solidFill>
                  <a:srgbClr val="993300"/>
                </a:solidFill>
                <a:latin typeface="標楷體" pitchFamily="65" charset="-120"/>
                <a:ea typeface="標楷體" pitchFamily="65" charset="-120"/>
              </a:rPr>
              <a:t>「若說西方人對伊斯蘭教的本質有任何誤解的話，那</a:t>
            </a:r>
            <a:r>
              <a:rPr kumimoji="0" lang="zh-TW" altLang="en-US" sz="2800" b="1" i="0" baseline="0">
                <a:solidFill>
                  <a:srgbClr val="FFFF00"/>
                </a:solidFill>
                <a:latin typeface="標楷體" pitchFamily="65" charset="-120"/>
                <a:ea typeface="標楷體" pitchFamily="65" charset="-120"/>
              </a:rPr>
              <a:t>西方人更是忽略了伊斯蘭世界對我們的文化與文明所給予的恩惠</a:t>
            </a:r>
            <a:r>
              <a:rPr kumimoji="0" lang="zh-TW" altLang="en-US" sz="2800" b="1" i="0" baseline="0">
                <a:latin typeface="標楷體" pitchFamily="65" charset="-120"/>
                <a:ea typeface="標楷體" pitchFamily="65" charset="-120"/>
              </a:rPr>
              <a:t>。</a:t>
            </a:r>
            <a:r>
              <a:rPr kumimoji="0" lang="zh-TW" altLang="en-US" sz="2800" b="1" i="0" baseline="0">
                <a:solidFill>
                  <a:srgbClr val="993300"/>
                </a:solidFill>
                <a:latin typeface="標楷體" pitchFamily="65" charset="-120"/>
                <a:ea typeface="標楷體" pitchFamily="65" charset="-120"/>
              </a:rPr>
              <a:t>依我之見，這缺失源自我們承傳的歷史因素。中世紀的伊斯蘭世界版圖從中亞至大西洋海岸，遍佈學者和求學之士。但</a:t>
            </a:r>
            <a:r>
              <a:rPr kumimoji="0" lang="zh-TW" altLang="en-US" sz="2800" b="1" i="0" baseline="0">
                <a:solidFill>
                  <a:srgbClr val="FFFF00"/>
                </a:solidFill>
                <a:latin typeface="標楷體" pitchFamily="65" charset="-120"/>
                <a:ea typeface="標楷體" pitchFamily="65" charset="-120"/>
              </a:rPr>
              <a:t>由於我們傾向於視伊斯蘭為西方的敵人，</a:t>
            </a:r>
            <a:r>
              <a:rPr kumimoji="0" lang="zh-TW" altLang="en-US" sz="2800" b="1" i="0" baseline="0">
                <a:solidFill>
                  <a:srgbClr val="993300"/>
                </a:solidFill>
                <a:latin typeface="標楷體" pitchFamily="65" charset="-120"/>
                <a:ea typeface="標楷體" pitchFamily="65" charset="-120"/>
              </a:rPr>
              <a:t>是異類的文化、社會及信仰體系，</a:t>
            </a:r>
            <a:r>
              <a:rPr kumimoji="0" lang="zh-TW" altLang="en-US" sz="2800" b="1" i="0" baseline="0">
                <a:solidFill>
                  <a:srgbClr val="FFFF00"/>
                </a:solidFill>
                <a:latin typeface="標楷體" pitchFamily="65" charset="-120"/>
                <a:ea typeface="標楷體" pitchFamily="65" charset="-120"/>
              </a:rPr>
              <a:t>我們傾向於忽略，甚或刪減掉它與我們自己歷史的偉大關連。</a:t>
            </a:r>
            <a:r>
              <a:rPr kumimoji="0" lang="zh-TW" altLang="en-US" sz="2800" b="1" i="0" baseline="0">
                <a:solidFill>
                  <a:srgbClr val="993300"/>
                </a:solidFill>
                <a:latin typeface="標楷體" pitchFamily="65" charset="-120"/>
                <a:ea typeface="標楷體" pitchFamily="65" charset="-120"/>
              </a:rPr>
              <a:t>」</a:t>
            </a:r>
            <a:r>
              <a:rPr kumimoji="0" lang="zh-TW" altLang="en-US" sz="2800" i="0" baseline="0">
                <a:latin typeface="標楷體" pitchFamily="65" charset="-120"/>
                <a:ea typeface="標楷體" pitchFamily="65" charset="-120"/>
              </a:rPr>
              <a:t> </a:t>
            </a:r>
            <a:endParaRPr kumimoji="0" lang="zh-TW" altLang="en-US" sz="2800" b="1" i="0" baseline="0">
              <a:latin typeface="標楷體" pitchFamily="65" charset="-120"/>
              <a:ea typeface="標楷體" pitchFamily="65" charset="-120"/>
            </a:endParaRPr>
          </a:p>
        </p:txBody>
      </p:sp>
      <p:sp>
        <p:nvSpPr>
          <p:cNvPr id="57349" name="Text Box 4"/>
          <p:cNvSpPr txBox="1">
            <a:spLocks noChangeArrowheads="1"/>
          </p:cNvSpPr>
          <p:nvPr/>
        </p:nvSpPr>
        <p:spPr bwMode="auto">
          <a:xfrm>
            <a:off x="2051050" y="5734050"/>
            <a:ext cx="68754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2000" b="1" i="0" baseline="0">
                <a:solidFill>
                  <a:srgbClr val="FFFF00"/>
                </a:solidFill>
                <a:latin typeface="Times New Roman" pitchFamily="18" charset="0"/>
              </a:rPr>
              <a:t>查理斯太子於</a:t>
            </a:r>
            <a:r>
              <a:rPr lang="en-US" altLang="zh-TW" sz="2000" b="1" i="0" baseline="0">
                <a:solidFill>
                  <a:srgbClr val="FFFF00"/>
                </a:solidFill>
                <a:latin typeface="Times New Roman" pitchFamily="18" charset="0"/>
              </a:rPr>
              <a:t>1993</a:t>
            </a:r>
            <a:r>
              <a:rPr lang="zh-TW" altLang="en-US" sz="2000" b="1" i="0" baseline="0">
                <a:solidFill>
                  <a:srgbClr val="FFFF00"/>
                </a:solidFill>
                <a:latin typeface="Times New Roman" pitchFamily="18" charset="0"/>
              </a:rPr>
              <a:t>年</a:t>
            </a:r>
            <a:r>
              <a:rPr lang="en-US" altLang="zh-TW" sz="2000" b="1" i="0" baseline="0">
                <a:solidFill>
                  <a:srgbClr val="FFFF00"/>
                </a:solidFill>
                <a:latin typeface="Times New Roman" pitchFamily="18" charset="0"/>
              </a:rPr>
              <a:t>10</a:t>
            </a:r>
            <a:r>
              <a:rPr lang="zh-TW" altLang="en-US" sz="2000" b="1" i="0" baseline="0">
                <a:solidFill>
                  <a:srgbClr val="FFFF00"/>
                </a:solidFill>
                <a:latin typeface="Times New Roman" pitchFamily="18" charset="0"/>
              </a:rPr>
              <a:t>月</a:t>
            </a:r>
            <a:r>
              <a:rPr lang="en-US" altLang="zh-TW" sz="2000" b="1" i="0" baseline="0">
                <a:solidFill>
                  <a:srgbClr val="FFFF00"/>
                </a:solidFill>
                <a:latin typeface="Times New Roman" pitchFamily="18" charset="0"/>
              </a:rPr>
              <a:t>27</a:t>
            </a:r>
            <a:r>
              <a:rPr lang="zh-TW" altLang="en-US" sz="2000" b="1" i="0" baseline="0">
                <a:solidFill>
                  <a:srgbClr val="FFFF00"/>
                </a:solidFill>
                <a:latin typeface="Times New Roman" pitchFamily="18" charset="0"/>
              </a:rPr>
              <a:t>日在牛津大學發表題為「伊斯蘭與西方」的演說。</a:t>
            </a:r>
          </a:p>
        </p:txBody>
      </p:sp>
      <p:sp>
        <p:nvSpPr>
          <p:cNvPr id="57350" name="Text Box 6"/>
          <p:cNvSpPr txBox="1">
            <a:spLocks noChangeArrowheads="1"/>
          </p:cNvSpPr>
          <p:nvPr/>
        </p:nvSpPr>
        <p:spPr bwMode="auto">
          <a:xfrm>
            <a:off x="323850" y="2971800"/>
            <a:ext cx="1800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2400" b="1" i="0" baseline="0">
                <a:solidFill>
                  <a:srgbClr val="FFFF00"/>
                </a:solidFill>
                <a:latin typeface="Times New Roman" pitchFamily="18" charset="0"/>
                <a:ea typeface="標楷體" pitchFamily="65" charset="-120"/>
              </a:rPr>
              <a:t>查理斯太子</a:t>
            </a:r>
            <a:r>
              <a:rPr lang="zh-TW" altLang="en-US" sz="2400" i="0" baseline="0">
                <a:solidFill>
                  <a:schemeClr val="tx1"/>
                </a:solidFill>
                <a:latin typeface="Times New Roman" pitchFamily="18" charset="0"/>
              </a:rPr>
              <a:t> </a:t>
            </a:r>
          </a:p>
        </p:txBody>
      </p:sp>
      <p:pic>
        <p:nvPicPr>
          <p:cNvPr id="4" name="Picture 2"/>
          <p:cNvPicPr>
            <a:picLocks noChangeAspect="1" noChangeArrowheads="1"/>
          </p:cNvPicPr>
          <p:nvPr/>
        </p:nvPicPr>
        <p:blipFill rotWithShape="1">
          <a:blip r:embed="rId3"/>
          <a:srcRect t="857" r="6420"/>
          <a:stretch/>
        </p:blipFill>
        <p:spPr bwMode="auto">
          <a:xfrm>
            <a:off x="539750" y="620713"/>
            <a:ext cx="1589088" cy="230346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投影片編號版面配置區 5"/>
          <p:cNvSpPr>
            <a:spLocks noGrp="1"/>
          </p:cNvSpPr>
          <p:nvPr>
            <p:ph type="sldNum" sz="quarter" idx="12"/>
          </p:nvPr>
        </p:nvSpPr>
        <p:spPr/>
        <p:txBody>
          <a:bodyPr/>
          <a:lstStyle/>
          <a:p>
            <a:pPr>
              <a:defRPr/>
            </a:pPr>
            <a:fld id="{B5147FB7-CAC3-4685-8F57-6EF76220262F}" type="slidenum">
              <a:rPr lang="en-US" altLang="zh-TW"/>
              <a:pPr>
                <a:defRPr/>
              </a:pPr>
              <a:t>140</a:t>
            </a:fld>
            <a:endParaRPr lang="en-US" altLang="zh-TW"/>
          </a:p>
        </p:txBody>
      </p:sp>
      <p:sp>
        <p:nvSpPr>
          <p:cNvPr id="465923" name="Rectangle 3"/>
          <p:cNvSpPr>
            <a:spLocks noGrp="1" noChangeArrowheads="1"/>
          </p:cNvSpPr>
          <p:nvPr>
            <p:ph type="body" idx="1"/>
          </p:nvPr>
        </p:nvSpPr>
        <p:spPr>
          <a:xfrm>
            <a:off x="684213" y="1773238"/>
            <a:ext cx="5399087" cy="3887787"/>
          </a:xfrm>
        </p:spPr>
        <p:txBody>
          <a:bodyPr/>
          <a:lstStyle/>
          <a:p>
            <a:pPr marL="363538" indent="-363538" eaLnBrk="1" hangingPunct="1"/>
            <a:r>
              <a:rPr lang="zh-TW" altLang="en-US" sz="2800" smtClean="0">
                <a:solidFill>
                  <a:schemeClr val="bg1"/>
                </a:solidFill>
                <a:latin typeface="標楷體" pitchFamily="65" charset="-120"/>
                <a:ea typeface="標楷體" pitchFamily="65" charset="-120"/>
              </a:rPr>
              <a:t>他讓受統治的各種各樣的人民，包括伊斯蘭教、基督教及猶太教傳統的人民能各自發揮所長。</a:t>
            </a:r>
          </a:p>
          <a:p>
            <a:pPr marL="363538" indent="-363538" eaLnBrk="1" hangingPunct="1"/>
            <a:r>
              <a:rPr lang="zh-TW" altLang="en-US" sz="2800" smtClean="0">
                <a:solidFill>
                  <a:schemeClr val="bg1"/>
                </a:solidFill>
                <a:latin typeface="標楷體" pitchFamily="65" charset="-120"/>
                <a:ea typeface="標楷體" pitchFamily="65" charset="-120"/>
              </a:rPr>
              <a:t>這種開明的領導，能將各地文化加以哺育，承傳及發展，促成這種文明的多元化，導致 </a:t>
            </a:r>
            <a:r>
              <a:rPr lang="en-US" altLang="zh-TW" sz="2800" smtClean="0">
                <a:solidFill>
                  <a:schemeClr val="bg1"/>
                </a:solidFill>
                <a:latin typeface="標楷體" pitchFamily="65" charset="-120"/>
                <a:ea typeface="標楷體" pitchFamily="65" charset="-120"/>
              </a:rPr>
              <a:t>800</a:t>
            </a:r>
            <a:r>
              <a:rPr lang="zh-TW" altLang="en-US" sz="2800" smtClean="0">
                <a:solidFill>
                  <a:schemeClr val="bg1"/>
                </a:solidFill>
                <a:latin typeface="標楷體" pitchFamily="65" charset="-120"/>
                <a:ea typeface="標楷體" pitchFamily="65" charset="-120"/>
              </a:rPr>
              <a:t>年的文明發達與繁榮。」</a:t>
            </a:r>
          </a:p>
        </p:txBody>
      </p:sp>
      <p:sp>
        <p:nvSpPr>
          <p:cNvPr id="195588" name="Text Box 4"/>
          <p:cNvSpPr txBox="1">
            <a:spLocks noChangeArrowheads="1"/>
          </p:cNvSpPr>
          <p:nvPr/>
        </p:nvSpPr>
        <p:spPr bwMode="auto">
          <a:xfrm>
            <a:off x="395288" y="5805488"/>
            <a:ext cx="835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en-US" altLang="zh-TW" sz="1200" baseline="0">
                <a:solidFill>
                  <a:schemeClr val="tx1"/>
                </a:solidFill>
                <a:latin typeface="Times New Roman" pitchFamily="18" charset="0"/>
                <a:hlinkClick r:id="rId3"/>
              </a:rPr>
              <a:t>http://www.secinfo.com/dRqWm.4GGgd.htm</a:t>
            </a:r>
            <a:r>
              <a:rPr lang="en-US" altLang="zh-TW" sz="2400" i="0" baseline="0">
                <a:solidFill>
                  <a:schemeClr val="tx1"/>
                </a:solidFill>
                <a:latin typeface="Times New Roman" pitchFamily="18" charset="0"/>
              </a:rPr>
              <a:t> </a:t>
            </a:r>
            <a:r>
              <a:rPr lang="en-US" altLang="zh-TW" sz="1400" i="0" baseline="0">
                <a:latin typeface="Times New Roman" pitchFamily="18" charset="0"/>
              </a:rPr>
              <a:t>(last sighted on 28 Mar.2009)</a:t>
            </a:r>
          </a:p>
        </p:txBody>
      </p:sp>
      <p:pic>
        <p:nvPicPr>
          <p:cNvPr id="195589" name="Picture 6" descr="200px-EmperorSuleiman">
            <a:hlinkClick r:id="rId4" tooltip="EmperorSuleiman.jpg"/>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25" y="692150"/>
            <a:ext cx="1905000" cy="2962275"/>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95590" name="Text Box 7"/>
          <p:cNvSpPr txBox="1">
            <a:spLocks noChangeArrowheads="1"/>
          </p:cNvSpPr>
          <p:nvPr/>
        </p:nvSpPr>
        <p:spPr bwMode="auto">
          <a:xfrm>
            <a:off x="6300788" y="3933825"/>
            <a:ext cx="21590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lnSpc>
                <a:spcPct val="90000"/>
              </a:lnSpc>
              <a:spcBef>
                <a:spcPct val="10000"/>
              </a:spcBef>
            </a:pPr>
            <a:r>
              <a:rPr lang="zh-TW" altLang="en-US" sz="2400" i="0" baseline="0">
                <a:solidFill>
                  <a:srgbClr val="FFFF00"/>
                </a:solidFill>
                <a:latin typeface="標楷體" pitchFamily="65" charset="-120"/>
                <a:ea typeface="標楷體" pitchFamily="65" charset="-120"/>
              </a:rPr>
              <a:t>蘇萊曼大帝</a:t>
            </a:r>
          </a:p>
          <a:p>
            <a:pPr algn="ctr" eaLnBrk="1" hangingPunct="1">
              <a:lnSpc>
                <a:spcPct val="90000"/>
              </a:lnSpc>
              <a:spcBef>
                <a:spcPct val="10000"/>
              </a:spcBef>
            </a:pPr>
            <a:r>
              <a:rPr lang="zh-TW" altLang="en-US" sz="2400" i="0" baseline="0">
                <a:solidFill>
                  <a:srgbClr val="FFFF00"/>
                </a:solidFill>
                <a:latin typeface="標楷體" pitchFamily="65" charset="-120"/>
                <a:ea typeface="標楷體" pitchFamily="65" charset="-120"/>
              </a:rPr>
              <a:t>在位</a:t>
            </a:r>
            <a:r>
              <a:rPr lang="en-US" altLang="zh-TW" sz="2400" i="0" baseline="0">
                <a:solidFill>
                  <a:srgbClr val="FFFF00"/>
                </a:solidFill>
                <a:latin typeface="標楷體" pitchFamily="65" charset="-120"/>
                <a:ea typeface="標楷體" pitchFamily="65" charset="-120"/>
              </a:rPr>
              <a:t>46</a:t>
            </a:r>
            <a:r>
              <a:rPr lang="zh-TW" altLang="en-US" sz="2400" i="0" baseline="0">
                <a:solidFill>
                  <a:srgbClr val="FFFF00"/>
                </a:solidFill>
                <a:latin typeface="標楷體" pitchFamily="65" charset="-120"/>
                <a:ea typeface="標楷體" pitchFamily="65" charset="-120"/>
              </a:rPr>
              <a:t>年</a:t>
            </a:r>
            <a:r>
              <a:rPr lang="en-US" altLang="zh-TW" sz="2400" i="0" baseline="0">
                <a:solidFill>
                  <a:srgbClr val="FFFF00"/>
                </a:solidFill>
                <a:latin typeface="Times New Roman" pitchFamily="18" charset="0"/>
              </a:rPr>
              <a:t>(1520–1566 )</a:t>
            </a:r>
          </a:p>
        </p:txBody>
      </p:sp>
      <p:sp>
        <p:nvSpPr>
          <p:cNvPr id="195591" name="Text Box 8"/>
          <p:cNvSpPr txBox="1">
            <a:spLocks noChangeArrowheads="1"/>
          </p:cNvSpPr>
          <p:nvPr/>
        </p:nvSpPr>
        <p:spPr bwMode="auto">
          <a:xfrm>
            <a:off x="611188" y="404813"/>
            <a:ext cx="54006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r>
              <a:rPr lang="zh-TW" altLang="en-US" sz="3200" i="0" baseline="0">
                <a:latin typeface="Times New Roman" pitchFamily="18" charset="0"/>
                <a:ea typeface="標楷體" pitchFamily="65" charset="-120"/>
              </a:rPr>
              <a:t>或許我們可以從蘇萊曼大帝身上學到的教訓：</a:t>
            </a:r>
            <a:endParaRPr lang="zh-TW" altLang="en-US" sz="3200" i="0" baseline="0">
              <a:solidFill>
                <a:schemeClr val="tx1"/>
              </a:solidFill>
              <a:latin typeface="Times New Roman" pitchFamily="18" charset="0"/>
              <a:ea typeface="標楷體" pitchFamily="65" charset="-120"/>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65923">
                                            <p:txEl>
                                              <p:pRg st="0" end="0"/>
                                            </p:txEl>
                                          </p:spTgt>
                                        </p:tgtEl>
                                        <p:attrNameLst>
                                          <p:attrName>style.visibility</p:attrName>
                                        </p:attrNameLst>
                                      </p:cBhvr>
                                      <p:to>
                                        <p:strVal val="visible"/>
                                      </p:to>
                                    </p:set>
                                    <p:animEffect transition="in" filter="dissolve">
                                      <p:cBhvr>
                                        <p:cTn id="7" dur="500"/>
                                        <p:tgtEl>
                                          <p:spTgt spid="4659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65923">
                                            <p:txEl>
                                              <p:pRg st="1" end="1"/>
                                            </p:txEl>
                                          </p:spTgt>
                                        </p:tgtEl>
                                        <p:attrNameLst>
                                          <p:attrName>style.visibility</p:attrName>
                                        </p:attrNameLst>
                                      </p:cBhvr>
                                      <p:to>
                                        <p:strVal val="visible"/>
                                      </p:to>
                                    </p:set>
                                    <p:animEffect transition="in" filter="dissolve">
                                      <p:cBhvr>
                                        <p:cTn id="12" dur="500"/>
                                        <p:tgtEl>
                                          <p:spTgt spid="4659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投影片編號版面配置區 3"/>
          <p:cNvSpPr>
            <a:spLocks noGrp="1"/>
          </p:cNvSpPr>
          <p:nvPr>
            <p:ph type="sldNum" sz="quarter" idx="12"/>
          </p:nvPr>
        </p:nvSpPr>
        <p:spPr/>
        <p:txBody>
          <a:bodyPr/>
          <a:lstStyle/>
          <a:p>
            <a:pPr>
              <a:defRPr/>
            </a:pPr>
            <a:fld id="{613C0815-5FC5-4347-98B5-504EDBBC6CC0}" type="slidenum">
              <a:rPr lang="en-US" altLang="zh-TW"/>
              <a:pPr>
                <a:defRPr/>
              </a:pPr>
              <a:t>141</a:t>
            </a:fld>
            <a:endParaRPr lang="en-US" altLang="zh-TW"/>
          </a:p>
        </p:txBody>
      </p:sp>
      <p:sp>
        <p:nvSpPr>
          <p:cNvPr id="148483" name="Text Box 2"/>
          <p:cNvSpPr txBox="1">
            <a:spLocks noChangeArrowheads="1"/>
          </p:cNvSpPr>
          <p:nvPr/>
        </p:nvSpPr>
        <p:spPr bwMode="auto">
          <a:xfrm>
            <a:off x="1600200" y="260350"/>
            <a:ext cx="7239000" cy="615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lnSpc>
                <a:spcPct val="130000"/>
              </a:lnSpc>
              <a:spcBef>
                <a:spcPct val="50000"/>
              </a:spcBef>
            </a:pPr>
            <a:r>
              <a:rPr lang="zh-TW" altLang="en-US" sz="2400" b="1" i="0" baseline="0">
                <a:solidFill>
                  <a:srgbClr val="FFFF00"/>
                </a:solidFill>
                <a:latin typeface="Times New Roman" pitchFamily="18" charset="0"/>
              </a:rPr>
              <a:t>「</a:t>
            </a:r>
            <a:r>
              <a:rPr lang="zh-TW" altLang="en-US" sz="2400" i="0" baseline="0">
                <a:solidFill>
                  <a:srgbClr val="FFFF00"/>
                </a:solidFill>
                <a:latin typeface="標楷體" pitchFamily="65" charset="-120"/>
                <a:ea typeface="標楷體" pitchFamily="65" charset="-120"/>
              </a:rPr>
              <a:t>作為一個有唸歷史的學生，我知道文明對伊斯蘭的虧欠。正是伊斯蘭</a:t>
            </a:r>
            <a:r>
              <a:rPr lang="en-US" altLang="zh-TW" sz="2400" i="0" baseline="0">
                <a:solidFill>
                  <a:srgbClr val="FFFF00"/>
                </a:solidFill>
                <a:latin typeface="標楷體" pitchFamily="65" charset="-120"/>
                <a:ea typeface="標楷體" pitchFamily="65" charset="-120"/>
              </a:rPr>
              <a:t>--</a:t>
            </a:r>
            <a:r>
              <a:rPr lang="zh-TW" altLang="en-US" sz="2400" i="0" baseline="0">
                <a:solidFill>
                  <a:srgbClr val="FFFF00"/>
                </a:solidFill>
                <a:latin typeface="標楷體" pitchFamily="65" charset="-120"/>
                <a:ea typeface="標楷體" pitchFamily="65" charset="-120"/>
              </a:rPr>
              <a:t>在諸如愛資哈爾大學</a:t>
            </a:r>
            <a:r>
              <a:rPr lang="en-US" altLang="zh-TW" sz="2400" i="0" baseline="0">
                <a:solidFill>
                  <a:srgbClr val="FFFF00"/>
                </a:solidFill>
                <a:latin typeface="Times New Roman" pitchFamily="18" charset="0"/>
                <a:ea typeface="標楷體" pitchFamily="65" charset="-120"/>
              </a:rPr>
              <a:t>( </a:t>
            </a:r>
            <a:r>
              <a:rPr lang="en-US" altLang="zh-TW" sz="2400" b="1" baseline="0">
                <a:solidFill>
                  <a:srgbClr val="FFFF00"/>
                </a:solidFill>
                <a:latin typeface="Times New Roman" pitchFamily="18" charset="0"/>
                <a:ea typeface="標楷體" pitchFamily="65" charset="-120"/>
              </a:rPr>
              <a:t>Al Azhar</a:t>
            </a:r>
            <a:r>
              <a:rPr lang="en-US" altLang="zh-TW" sz="2400" i="0" baseline="0">
                <a:solidFill>
                  <a:srgbClr val="FFFF00"/>
                </a:solidFill>
                <a:latin typeface="Times New Roman" pitchFamily="18" charset="0"/>
                <a:ea typeface="標楷體" pitchFamily="65" charset="-120"/>
              </a:rPr>
              <a:t> )</a:t>
            </a:r>
            <a:r>
              <a:rPr lang="en-US" altLang="zh-TW" sz="2400" i="0" baseline="0">
                <a:solidFill>
                  <a:srgbClr val="FFFF00"/>
                </a:solidFill>
                <a:latin typeface="標楷體" pitchFamily="65" charset="-120"/>
                <a:ea typeface="標楷體" pitchFamily="65" charset="-120"/>
              </a:rPr>
              <a:t> </a:t>
            </a:r>
            <a:r>
              <a:rPr lang="zh-TW" altLang="en-US" sz="2400" i="0" baseline="0">
                <a:solidFill>
                  <a:srgbClr val="FFFF00"/>
                </a:solidFill>
                <a:latin typeface="標楷體" pitchFamily="65" charset="-120"/>
                <a:ea typeface="標楷體" pitchFamily="65" charset="-120"/>
              </a:rPr>
              <a:t>的地方</a:t>
            </a:r>
            <a:r>
              <a:rPr lang="en-US" altLang="zh-TW" sz="2400" i="0" baseline="0">
                <a:solidFill>
                  <a:srgbClr val="FFFF00"/>
                </a:solidFill>
                <a:latin typeface="標楷體" pitchFamily="65" charset="-120"/>
                <a:ea typeface="標楷體" pitchFamily="65" charset="-120"/>
              </a:rPr>
              <a:t>--</a:t>
            </a:r>
            <a:r>
              <a:rPr lang="zh-TW" altLang="en-US" sz="2400" i="0" baseline="0">
                <a:solidFill>
                  <a:srgbClr val="FFFF00"/>
                </a:solidFill>
                <a:latin typeface="標楷體" pitchFamily="65" charset="-120"/>
                <a:ea typeface="標楷體" pitchFamily="65" charset="-120"/>
              </a:rPr>
              <a:t>它們把學識之光承傳多個世紀，為歐洲的文藝復興及啟蒙時代鋪路。</a:t>
            </a:r>
          </a:p>
          <a:p>
            <a:pPr eaLnBrk="1" hangingPunct="1">
              <a:lnSpc>
                <a:spcPct val="130000"/>
              </a:lnSpc>
              <a:spcBef>
                <a:spcPct val="50000"/>
              </a:spcBef>
            </a:pPr>
            <a:r>
              <a:rPr lang="zh-TW" altLang="en-US" sz="2400" i="0" baseline="0">
                <a:solidFill>
                  <a:srgbClr val="FFFF00"/>
                </a:solidFill>
                <a:latin typeface="標楷體" pitchFamily="65" charset="-120"/>
                <a:ea typeface="標楷體" pitchFamily="65" charset="-120"/>
              </a:rPr>
              <a:t>正是穆斯林社會的創新，發展出代數學</a:t>
            </a:r>
            <a:r>
              <a:rPr lang="en-US" altLang="zh-TW" sz="2400" b="1" baseline="0">
                <a:solidFill>
                  <a:srgbClr val="FFFF00"/>
                </a:solidFill>
                <a:latin typeface="Times New Roman" pitchFamily="18" charset="0"/>
                <a:ea typeface="標楷體" pitchFamily="65" charset="-120"/>
              </a:rPr>
              <a:t>(Algebra</a:t>
            </a:r>
            <a:r>
              <a:rPr lang="en-US" altLang="zh-TW" sz="2400" i="0" baseline="0">
                <a:solidFill>
                  <a:srgbClr val="FFFF00"/>
                </a:solidFill>
                <a:latin typeface="Times New Roman" pitchFamily="18" charset="0"/>
                <a:ea typeface="標楷體" pitchFamily="65" charset="-120"/>
              </a:rPr>
              <a:t>)</a:t>
            </a:r>
            <a:r>
              <a:rPr lang="zh-TW" altLang="en-US" sz="2400" i="0" baseline="0">
                <a:solidFill>
                  <a:srgbClr val="FFFF00"/>
                </a:solidFill>
                <a:latin typeface="標楷體" pitchFamily="65" charset="-120"/>
                <a:ea typeface="標楷體" pitchFamily="65" charset="-120"/>
              </a:rPr>
              <a:t>，發展出我們的磁性指南針，航海工具，我們對筆與印刷的掌握、還有我們對疾病傳播與治療的理解。</a:t>
            </a:r>
          </a:p>
          <a:p>
            <a:pPr eaLnBrk="1" hangingPunct="1">
              <a:lnSpc>
                <a:spcPct val="130000"/>
              </a:lnSpc>
              <a:spcBef>
                <a:spcPct val="50000"/>
              </a:spcBef>
            </a:pPr>
            <a:r>
              <a:rPr lang="zh-TW" altLang="en-US" sz="2400" i="0" baseline="0">
                <a:solidFill>
                  <a:srgbClr val="FFFF00"/>
                </a:solidFill>
                <a:latin typeface="標楷體" pitchFamily="65" charset="-120"/>
                <a:ea typeface="標楷體" pitchFamily="65" charset="-120"/>
              </a:rPr>
              <a:t>伊斯蘭文化給予我們雄偉的拱門與飛騰的螺旋尖頂，永不過時的詩篇與令人喜愛的音樂，優美的書法，以及眾多讓人平靜冥想之處。縱觀歷史，伊斯蘭言行一致地表現出，其在宗教包容及種族平等方面的潛在價值。</a:t>
            </a:r>
            <a:r>
              <a:rPr lang="en-US" altLang="zh-TW" sz="2400" i="0" baseline="0">
                <a:solidFill>
                  <a:srgbClr val="FFFF00"/>
                </a:solidFill>
                <a:latin typeface="標楷體" pitchFamily="65" charset="-120"/>
                <a:ea typeface="標楷體" pitchFamily="65" charset="-120"/>
              </a:rPr>
              <a:t>… …</a:t>
            </a:r>
            <a:r>
              <a:rPr lang="en-US" altLang="zh-TW" sz="2400" i="0" baseline="0">
                <a:solidFill>
                  <a:schemeClr val="tx1"/>
                </a:solidFill>
                <a:latin typeface="標楷體" pitchFamily="65" charset="-120"/>
                <a:ea typeface="標楷體" pitchFamily="65" charset="-120"/>
              </a:rPr>
              <a:t> </a:t>
            </a:r>
            <a:r>
              <a:rPr lang="zh-TW" altLang="en-US" sz="2400" b="1" i="0" baseline="0">
                <a:solidFill>
                  <a:srgbClr val="FFFF00"/>
                </a:solidFill>
                <a:latin typeface="標楷體" pitchFamily="65" charset="-120"/>
                <a:ea typeface="標楷體" pitchFamily="65" charset="-120"/>
              </a:rPr>
              <a:t>」</a:t>
            </a:r>
          </a:p>
        </p:txBody>
      </p:sp>
      <p:sp>
        <p:nvSpPr>
          <p:cNvPr id="196612" name="Text Box 3"/>
          <p:cNvSpPr txBox="1">
            <a:spLocks noChangeArrowheads="1"/>
          </p:cNvSpPr>
          <p:nvPr/>
        </p:nvSpPr>
        <p:spPr bwMode="auto">
          <a:xfrm>
            <a:off x="4356100" y="5949950"/>
            <a:ext cx="4367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r" eaLnBrk="1" hangingPunct="1">
              <a:spcBef>
                <a:spcPct val="50000"/>
              </a:spcBef>
            </a:pPr>
            <a:r>
              <a:rPr lang="en-US" altLang="zh-TW" sz="2400" i="0" baseline="0">
                <a:latin typeface="標楷體" pitchFamily="65" charset="-120"/>
                <a:ea typeface="標楷體" pitchFamily="65" charset="-120"/>
              </a:rPr>
              <a:t>2009</a:t>
            </a:r>
            <a:r>
              <a:rPr lang="zh-TW" altLang="en-US" sz="2400" i="0" baseline="0">
                <a:latin typeface="標楷體" pitchFamily="65" charset="-120"/>
                <a:ea typeface="標楷體" pitchFamily="65" charset="-120"/>
              </a:rPr>
              <a:t>年</a:t>
            </a:r>
            <a:r>
              <a:rPr lang="en-US" altLang="zh-TW" sz="2400" i="0" baseline="0">
                <a:latin typeface="標楷體" pitchFamily="65" charset="-120"/>
                <a:ea typeface="標楷體" pitchFamily="65" charset="-120"/>
              </a:rPr>
              <a:t>6</a:t>
            </a:r>
            <a:r>
              <a:rPr lang="zh-TW" altLang="en-US" sz="2400" i="0" baseline="0">
                <a:latin typeface="標楷體" pitchFamily="65" charset="-120"/>
                <a:ea typeface="標楷體" pitchFamily="65" charset="-120"/>
              </a:rPr>
              <a:t>月</a:t>
            </a:r>
            <a:r>
              <a:rPr lang="en-US" altLang="zh-TW" sz="2400" i="0" baseline="0">
                <a:latin typeface="標楷體" pitchFamily="65" charset="-120"/>
                <a:ea typeface="標楷體" pitchFamily="65" charset="-120"/>
              </a:rPr>
              <a:t>4</a:t>
            </a:r>
            <a:r>
              <a:rPr lang="zh-TW" altLang="en-US" sz="2400" i="0" baseline="0">
                <a:latin typeface="標楷體" pitchFamily="65" charset="-120"/>
                <a:ea typeface="標楷體" pitchFamily="65" charset="-120"/>
              </a:rPr>
              <a:t>日奧巴馬開羅演講</a:t>
            </a:r>
          </a:p>
        </p:txBody>
      </p:sp>
      <p:pic>
        <p:nvPicPr>
          <p:cNvPr id="196613" name="Picture 4" descr="Obama_Cario_2009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57200"/>
            <a:ext cx="1330325" cy="1524000"/>
          </a:xfrm>
          <a:prstGeom prst="rect">
            <a:avLst/>
          </a:prstGeom>
          <a:noFill/>
          <a:ln w="127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96614" name="Text Box 5"/>
          <p:cNvSpPr txBox="1">
            <a:spLocks noChangeArrowheads="1"/>
          </p:cNvSpPr>
          <p:nvPr/>
        </p:nvSpPr>
        <p:spPr bwMode="auto">
          <a:xfrm>
            <a:off x="4572000" y="6381750"/>
            <a:ext cx="40322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r" eaLnBrk="1" hangingPunct="1">
              <a:spcBef>
                <a:spcPct val="50000"/>
              </a:spcBef>
            </a:pPr>
            <a:r>
              <a:rPr lang="en-US" altLang="zh-TW" sz="1200" i="0" baseline="0">
                <a:latin typeface="Times New Roman" pitchFamily="18" charset="0"/>
              </a:rPr>
              <a:t>http://www.islam.org.hk/?action-viewnews-itemid-13821</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48483">
                                            <p:txEl>
                                              <p:pRg st="0" end="0"/>
                                            </p:txEl>
                                          </p:spTgt>
                                        </p:tgtEl>
                                        <p:attrNameLst>
                                          <p:attrName>style.visibility</p:attrName>
                                        </p:attrNameLst>
                                      </p:cBhvr>
                                      <p:to>
                                        <p:strVal val="visible"/>
                                      </p:to>
                                    </p:set>
                                    <p:animEffect transition="in" filter="dissolve">
                                      <p:cBhvr>
                                        <p:cTn id="7" dur="500"/>
                                        <p:tgtEl>
                                          <p:spTgt spid="1484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mph" presetSubtype="0" fill="hold" nodeType="clickEffect">
                                  <p:stCondLst>
                                    <p:cond delay="0"/>
                                  </p:stCondLst>
                                  <p:childTnLst>
                                    <p:animClr clrSpc="hsl" dir="cw">
                                      <p:cBhvr override="childStyle">
                                        <p:cTn id="11" dur="500" fill="hold"/>
                                        <p:tgtEl>
                                          <p:spTgt spid="148483">
                                            <p:txEl>
                                              <p:pRg st="0" end="0"/>
                                            </p:txEl>
                                          </p:spTgt>
                                        </p:tgtEl>
                                        <p:attrNameLst>
                                          <p:attrName>style.color</p:attrName>
                                        </p:attrNameLst>
                                      </p:cBhvr>
                                      <p:by>
                                        <p:hsl h="10842353" s="0" l="0"/>
                                      </p:by>
                                    </p:animClr>
                                    <p:animClr clrSpc="hsl" dir="cw">
                                      <p:cBhvr>
                                        <p:cTn id="12" dur="500" fill="hold"/>
                                        <p:tgtEl>
                                          <p:spTgt spid="148483">
                                            <p:txEl>
                                              <p:pRg st="0" end="0"/>
                                            </p:txEl>
                                          </p:spTgt>
                                        </p:tgtEl>
                                        <p:attrNameLst>
                                          <p:attrName>fillcolor</p:attrName>
                                        </p:attrNameLst>
                                      </p:cBhvr>
                                      <p:by>
                                        <p:hsl h="10842353" s="0" l="0"/>
                                      </p:by>
                                    </p:animClr>
                                    <p:animClr clrSpc="hsl" dir="cw">
                                      <p:cBhvr>
                                        <p:cTn id="13" dur="500" fill="hold"/>
                                        <p:tgtEl>
                                          <p:spTgt spid="148483">
                                            <p:txEl>
                                              <p:pRg st="0" end="0"/>
                                            </p:txEl>
                                          </p:spTgt>
                                        </p:tgtEl>
                                        <p:attrNameLst>
                                          <p:attrName>stroke.color</p:attrName>
                                        </p:attrNameLst>
                                      </p:cBhvr>
                                      <p:by>
                                        <p:hsl h="10842353" s="0" l="0"/>
                                      </p:by>
                                    </p:animClr>
                                    <p:set>
                                      <p:cBhvr>
                                        <p:cTn id="14" dur="500" fill="hold"/>
                                        <p:tgtEl>
                                          <p:spTgt spid="148483">
                                            <p:txEl>
                                              <p:pRg st="0" end="0"/>
                                            </p:txEl>
                                          </p:spTgt>
                                        </p:tgtEl>
                                        <p:attrNameLst>
                                          <p:attrName>fill.type</p:attrName>
                                        </p:attrNameLst>
                                      </p:cBhvr>
                                      <p:to>
                                        <p:strVal val="solid"/>
                                      </p:to>
                                    </p:set>
                                  </p:childTnLst>
                                </p:cTn>
                              </p:par>
                              <p:par>
                                <p:cTn id="15" presetID="9" presetClass="entr" presetSubtype="0" fill="hold" nodeType="withEffect">
                                  <p:stCondLst>
                                    <p:cond delay="0"/>
                                  </p:stCondLst>
                                  <p:childTnLst>
                                    <p:set>
                                      <p:cBhvr>
                                        <p:cTn id="16" dur="1" fill="hold">
                                          <p:stCondLst>
                                            <p:cond delay="0"/>
                                          </p:stCondLst>
                                        </p:cTn>
                                        <p:tgtEl>
                                          <p:spTgt spid="148483">
                                            <p:txEl>
                                              <p:pRg st="1" end="1"/>
                                            </p:txEl>
                                          </p:spTgt>
                                        </p:tgtEl>
                                        <p:attrNameLst>
                                          <p:attrName>style.visibility</p:attrName>
                                        </p:attrNameLst>
                                      </p:cBhvr>
                                      <p:to>
                                        <p:strVal val="visible"/>
                                      </p:to>
                                    </p:set>
                                    <p:animEffect transition="in" filter="dissolve">
                                      <p:cBhvr>
                                        <p:cTn id="17" dur="500"/>
                                        <p:tgtEl>
                                          <p:spTgt spid="14848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48483">
                                            <p:txEl>
                                              <p:pRg st="2" end="2"/>
                                            </p:txEl>
                                          </p:spTgt>
                                        </p:tgtEl>
                                        <p:attrNameLst>
                                          <p:attrName>style.visibility</p:attrName>
                                        </p:attrNameLst>
                                      </p:cBhvr>
                                      <p:to>
                                        <p:strVal val="visible"/>
                                      </p:to>
                                    </p:set>
                                    <p:animEffect transition="in" filter="dissolve">
                                      <p:cBhvr>
                                        <p:cTn id="22" dur="500"/>
                                        <p:tgtEl>
                                          <p:spTgt spid="148483">
                                            <p:txEl>
                                              <p:pRg st="2" end="2"/>
                                            </p:txEl>
                                          </p:spTgt>
                                        </p:tgtEl>
                                      </p:cBhvr>
                                    </p:animEffect>
                                  </p:childTnLst>
                                </p:cTn>
                              </p:par>
                              <p:par>
                                <p:cTn id="23" presetID="23" presetClass="emph" presetSubtype="0" fill="hold" nodeType="withEffect">
                                  <p:stCondLst>
                                    <p:cond delay="0"/>
                                  </p:stCondLst>
                                  <p:childTnLst>
                                    <p:animClr clrSpc="hsl" dir="cw">
                                      <p:cBhvr override="childStyle">
                                        <p:cTn id="24" dur="500" fill="hold"/>
                                        <p:tgtEl>
                                          <p:spTgt spid="148483">
                                            <p:txEl>
                                              <p:pRg st="1" end="1"/>
                                            </p:txEl>
                                          </p:spTgt>
                                        </p:tgtEl>
                                        <p:attrNameLst>
                                          <p:attrName>style.color</p:attrName>
                                        </p:attrNameLst>
                                      </p:cBhvr>
                                      <p:by>
                                        <p:hsl h="10842353" s="0" l="0"/>
                                      </p:by>
                                    </p:animClr>
                                    <p:animClr clrSpc="hsl" dir="cw">
                                      <p:cBhvr>
                                        <p:cTn id="25" dur="500" fill="hold"/>
                                        <p:tgtEl>
                                          <p:spTgt spid="148483">
                                            <p:txEl>
                                              <p:pRg st="1" end="1"/>
                                            </p:txEl>
                                          </p:spTgt>
                                        </p:tgtEl>
                                        <p:attrNameLst>
                                          <p:attrName>fillcolor</p:attrName>
                                        </p:attrNameLst>
                                      </p:cBhvr>
                                      <p:by>
                                        <p:hsl h="10842353" s="0" l="0"/>
                                      </p:by>
                                    </p:animClr>
                                    <p:animClr clrSpc="hsl" dir="cw">
                                      <p:cBhvr>
                                        <p:cTn id="26" dur="500" fill="hold"/>
                                        <p:tgtEl>
                                          <p:spTgt spid="148483">
                                            <p:txEl>
                                              <p:pRg st="1" end="1"/>
                                            </p:txEl>
                                          </p:spTgt>
                                        </p:tgtEl>
                                        <p:attrNameLst>
                                          <p:attrName>stroke.color</p:attrName>
                                        </p:attrNameLst>
                                      </p:cBhvr>
                                      <p:by>
                                        <p:hsl h="10842353" s="0" l="0"/>
                                      </p:by>
                                    </p:animClr>
                                    <p:set>
                                      <p:cBhvr>
                                        <p:cTn id="27" dur="500" fill="hold"/>
                                        <p:tgtEl>
                                          <p:spTgt spid="148483">
                                            <p:txEl>
                                              <p:pRg st="1" end="1"/>
                                            </p:txEl>
                                          </p:spTgt>
                                        </p:tgtEl>
                                        <p:attrNameLst>
                                          <p:attrName>fill.type</p:attrName>
                                        </p:attrNameLst>
                                      </p:cBhvr>
                                      <p:to>
                                        <p:strVal val="solid"/>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96612"/>
                                        </p:tgtEl>
                                        <p:attrNameLst>
                                          <p:attrName>style.visibility</p:attrName>
                                        </p:attrNameLst>
                                      </p:cBhvr>
                                      <p:to>
                                        <p:strVal val="visible"/>
                                      </p:to>
                                    </p:set>
                                    <p:animEffect transition="in" filter="dissolve">
                                      <p:cBhvr>
                                        <p:cTn id="32" dur="500"/>
                                        <p:tgtEl>
                                          <p:spTgt spid="196612"/>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96614"/>
                                        </p:tgtEl>
                                        <p:attrNameLst>
                                          <p:attrName>style.visibility</p:attrName>
                                        </p:attrNameLst>
                                      </p:cBhvr>
                                      <p:to>
                                        <p:strVal val="visible"/>
                                      </p:to>
                                    </p:set>
                                    <p:animEffect transition="in" filter="dissolve">
                                      <p:cBhvr>
                                        <p:cTn id="35" dur="500"/>
                                        <p:tgtEl>
                                          <p:spTgt spid="196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2" grpId="0"/>
      <p:bldP spid="196614"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投影片編號版面配置區 3"/>
          <p:cNvSpPr>
            <a:spLocks noGrp="1"/>
          </p:cNvSpPr>
          <p:nvPr>
            <p:ph type="sldNum" sz="quarter" idx="12"/>
          </p:nvPr>
        </p:nvSpPr>
        <p:spPr/>
        <p:txBody>
          <a:bodyPr/>
          <a:lstStyle/>
          <a:p>
            <a:pPr>
              <a:defRPr/>
            </a:pPr>
            <a:fld id="{041FAECD-59FE-49D5-BF26-664FD9E31C7B}" type="slidenum">
              <a:rPr lang="en-US" altLang="zh-TW"/>
              <a:pPr>
                <a:defRPr/>
              </a:pPr>
              <a:t>142</a:t>
            </a:fld>
            <a:endParaRPr lang="en-US" altLang="zh-TW"/>
          </a:p>
        </p:txBody>
      </p:sp>
      <p:sp>
        <p:nvSpPr>
          <p:cNvPr id="37" name="Oval 36"/>
          <p:cNvSpPr>
            <a:spLocks noChangeArrowheads="1"/>
          </p:cNvSpPr>
          <p:nvPr/>
        </p:nvSpPr>
        <p:spPr bwMode="auto">
          <a:xfrm>
            <a:off x="3571875" y="6858000"/>
            <a:ext cx="2000250" cy="1928813"/>
          </a:xfrm>
          <a:prstGeom prst="ellipse">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ctr"/>
            <a:endParaRPr kumimoji="0" lang="en-US" sz="1800" i="0" baseline="0">
              <a:solidFill>
                <a:schemeClr val="tx1"/>
              </a:solidFill>
              <a:latin typeface="Brush Script MT" pitchFamily="66" charset="0"/>
            </a:endParaRPr>
          </a:p>
        </p:txBody>
      </p:sp>
      <p:grpSp>
        <p:nvGrpSpPr>
          <p:cNvPr id="197636" name="Group 36"/>
          <p:cNvGrpSpPr>
            <a:grpSpLocks/>
          </p:cNvGrpSpPr>
          <p:nvPr/>
        </p:nvGrpSpPr>
        <p:grpSpPr bwMode="auto">
          <a:xfrm>
            <a:off x="1258888" y="2133600"/>
            <a:ext cx="6913562" cy="3462338"/>
            <a:chOff x="1142975" y="2631040"/>
            <a:chExt cx="6934225" cy="3461776"/>
          </a:xfrm>
        </p:grpSpPr>
        <p:sp>
          <p:nvSpPr>
            <p:cNvPr id="31" name="Up Arrow 30"/>
            <p:cNvSpPr/>
            <p:nvPr/>
          </p:nvSpPr>
          <p:spPr>
            <a:xfrm>
              <a:off x="4496242" y="4419863"/>
              <a:ext cx="533401" cy="990439"/>
            </a:xfrm>
            <a:prstGeom prst="up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600" i="0" baseline="0">
                <a:latin typeface="Arial Unicode MS" pitchFamily="34" charset="-128"/>
                <a:ea typeface="Arial Unicode MS" pitchFamily="34" charset="-128"/>
                <a:cs typeface="Arial Unicode MS" pitchFamily="34" charset="-128"/>
              </a:endParaRPr>
            </a:p>
          </p:txBody>
        </p:sp>
        <p:sp>
          <p:nvSpPr>
            <p:cNvPr id="27" name="Up Arrow 26"/>
            <p:cNvSpPr/>
            <p:nvPr/>
          </p:nvSpPr>
          <p:spPr>
            <a:xfrm>
              <a:off x="3429438" y="4724613"/>
              <a:ext cx="533401" cy="609501"/>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600" i="0" baseline="0">
                <a:latin typeface="Arial Unicode MS" pitchFamily="34" charset="-128"/>
                <a:ea typeface="Arial Unicode MS" pitchFamily="34" charset="-128"/>
                <a:cs typeface="Arial Unicode MS" pitchFamily="34" charset="-128"/>
              </a:endParaRPr>
            </a:p>
          </p:txBody>
        </p:sp>
        <p:sp>
          <p:nvSpPr>
            <p:cNvPr id="28" name="Up Arrow 27"/>
            <p:cNvSpPr/>
            <p:nvPr/>
          </p:nvSpPr>
          <p:spPr>
            <a:xfrm>
              <a:off x="4953216" y="4343675"/>
              <a:ext cx="533402" cy="990439"/>
            </a:xfrm>
            <a:prstGeom prst="upArrow">
              <a:avLst/>
            </a:prstGeom>
            <a:gradFill flip="none" rotWithShape="1">
              <a:gsLst>
                <a:gs pos="42000">
                  <a:srgbClr val="FFFF00"/>
                </a:gs>
                <a:gs pos="50000">
                  <a:srgbClr val="FFFF00">
                    <a:tint val="44500"/>
                    <a:satMod val="160000"/>
                  </a:srgbClr>
                </a:gs>
                <a:gs pos="100000">
                  <a:srgbClr val="FFFF00">
                    <a:tint val="23500"/>
                    <a:satMod val="160000"/>
                  </a:srgb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600" i="0" baseline="0">
                <a:latin typeface="Arial Unicode MS" pitchFamily="34" charset="-128"/>
                <a:ea typeface="Arial Unicode MS" pitchFamily="34" charset="-128"/>
                <a:cs typeface="Arial Unicode MS" pitchFamily="34" charset="-128"/>
              </a:endParaRPr>
            </a:p>
          </p:txBody>
        </p:sp>
        <p:sp>
          <p:nvSpPr>
            <p:cNvPr id="29" name="Up Arrow 28"/>
            <p:cNvSpPr/>
            <p:nvPr/>
          </p:nvSpPr>
          <p:spPr>
            <a:xfrm>
              <a:off x="3962840" y="4572238"/>
              <a:ext cx="533402" cy="990439"/>
            </a:xfrm>
            <a:prstGeom prst="upArrow">
              <a:avLst/>
            </a:prstGeom>
            <a:gradFill>
              <a:gsLst>
                <a:gs pos="42000">
                  <a:srgbClr val="FFFF00"/>
                </a:gs>
                <a:gs pos="50000">
                  <a:srgbClr val="FFFF00">
                    <a:tint val="44500"/>
                    <a:satMod val="160000"/>
                  </a:srgbClr>
                </a:gs>
                <a:gs pos="100000">
                  <a:srgbClr val="FFFF00">
                    <a:tint val="23500"/>
                    <a:satMod val="160000"/>
                  </a:srgbClr>
                </a:gs>
              </a:gsLst>
              <a:lin ang="108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600" i="0" baseline="0">
                <a:latin typeface="Arial Unicode MS" pitchFamily="34" charset="-128"/>
                <a:ea typeface="Arial Unicode MS" pitchFamily="34" charset="-128"/>
                <a:cs typeface="Arial Unicode MS" pitchFamily="34" charset="-128"/>
              </a:endParaRPr>
            </a:p>
          </p:txBody>
        </p:sp>
        <p:sp>
          <p:nvSpPr>
            <p:cNvPr id="197648" name="Parallelogram 6"/>
            <p:cNvSpPr>
              <a:spLocks noChangeArrowheads="1"/>
            </p:cNvSpPr>
            <p:nvPr/>
          </p:nvSpPr>
          <p:spPr bwMode="auto">
            <a:xfrm>
              <a:off x="1142975" y="5192849"/>
              <a:ext cx="6934225" cy="380938"/>
            </a:xfrm>
            <a:prstGeom prst="parallelogram">
              <a:avLst>
                <a:gd name="adj" fmla="val 0"/>
              </a:avLst>
            </a:prstGeom>
            <a:solidFill>
              <a:schemeClr val="bg2"/>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p>
              <a:pPr algn="ctr"/>
              <a:endParaRPr kumimoji="0" lang="en-US" sz="1600" i="0" baseline="0">
                <a:solidFill>
                  <a:srgbClr val="FFFFFF"/>
                </a:solidFill>
                <a:latin typeface="Arial Unicode MS" pitchFamily="34" charset="-120"/>
                <a:ea typeface="Arial Unicode MS" pitchFamily="34" charset="-120"/>
                <a:cs typeface="Arial Unicode MS" pitchFamily="34" charset="-120"/>
              </a:endParaRPr>
            </a:p>
          </p:txBody>
        </p:sp>
        <p:sp>
          <p:nvSpPr>
            <p:cNvPr id="197649" name="Up Arrow 7"/>
            <p:cNvSpPr>
              <a:spLocks noChangeArrowheads="1"/>
            </p:cNvSpPr>
            <p:nvPr/>
          </p:nvSpPr>
          <p:spPr bwMode="auto">
            <a:xfrm>
              <a:off x="1600176" y="4876989"/>
              <a:ext cx="533402" cy="457126"/>
            </a:xfrm>
            <a:prstGeom prst="upArrow">
              <a:avLst>
                <a:gd name="adj1" fmla="val 50000"/>
                <a:gd name="adj2" fmla="val 50000"/>
              </a:avLst>
            </a:prstGeom>
            <a:solidFill>
              <a:schemeClr val="bg2"/>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p>
              <a:pPr algn="ctr"/>
              <a:endParaRPr kumimoji="0" lang="en-US" sz="1600" i="0" baseline="0">
                <a:solidFill>
                  <a:srgbClr val="FFFFFF"/>
                </a:solidFill>
                <a:latin typeface="Arial Unicode MS" pitchFamily="34" charset="-120"/>
                <a:ea typeface="Arial Unicode MS" pitchFamily="34" charset="-120"/>
                <a:cs typeface="Arial Unicode MS" pitchFamily="34" charset="-120"/>
              </a:endParaRPr>
            </a:p>
          </p:txBody>
        </p:sp>
        <p:sp>
          <p:nvSpPr>
            <p:cNvPr id="197650" name="Up Arrow 8"/>
            <p:cNvSpPr>
              <a:spLocks noChangeArrowheads="1"/>
            </p:cNvSpPr>
            <p:nvPr/>
          </p:nvSpPr>
          <p:spPr bwMode="auto">
            <a:xfrm>
              <a:off x="2743181" y="4876989"/>
              <a:ext cx="533402" cy="457126"/>
            </a:xfrm>
            <a:prstGeom prst="upArrow">
              <a:avLst>
                <a:gd name="adj1" fmla="val 50000"/>
                <a:gd name="adj2" fmla="val 50000"/>
              </a:avLst>
            </a:prstGeom>
            <a:solidFill>
              <a:schemeClr val="bg2"/>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p>
              <a:pPr algn="ctr"/>
              <a:endParaRPr kumimoji="0" lang="en-US" sz="1600" i="0" baseline="0">
                <a:solidFill>
                  <a:srgbClr val="FFFFFF"/>
                </a:solidFill>
                <a:latin typeface="Arial Unicode MS" pitchFamily="34" charset="-120"/>
                <a:ea typeface="Arial Unicode MS" pitchFamily="34" charset="-120"/>
                <a:cs typeface="Arial Unicode MS" pitchFamily="34" charset="-120"/>
              </a:endParaRPr>
            </a:p>
          </p:txBody>
        </p:sp>
        <p:sp>
          <p:nvSpPr>
            <p:cNvPr id="197651" name="Up Arrow 9"/>
            <p:cNvSpPr>
              <a:spLocks noChangeArrowheads="1"/>
            </p:cNvSpPr>
            <p:nvPr/>
          </p:nvSpPr>
          <p:spPr bwMode="auto">
            <a:xfrm>
              <a:off x="5486391" y="4278598"/>
              <a:ext cx="533402" cy="990439"/>
            </a:xfrm>
            <a:prstGeom prst="upArrow">
              <a:avLst>
                <a:gd name="adj1" fmla="val 50000"/>
                <a:gd name="adj2" fmla="val 49997"/>
              </a:avLst>
            </a:prstGeom>
            <a:solidFill>
              <a:schemeClr val="bg2"/>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p>
              <a:pPr algn="ctr"/>
              <a:endParaRPr kumimoji="0" lang="en-US" sz="1600" i="0" baseline="0">
                <a:solidFill>
                  <a:srgbClr val="FFFFFF"/>
                </a:solidFill>
                <a:latin typeface="Arial Unicode MS" pitchFamily="34" charset="-120"/>
                <a:ea typeface="Arial Unicode MS" pitchFamily="34" charset="-120"/>
                <a:cs typeface="Arial Unicode MS" pitchFamily="34" charset="-120"/>
              </a:endParaRPr>
            </a:p>
          </p:txBody>
        </p:sp>
        <p:sp>
          <p:nvSpPr>
            <p:cNvPr id="197652" name="Up Arrow 10"/>
            <p:cNvSpPr>
              <a:spLocks noChangeArrowheads="1"/>
            </p:cNvSpPr>
            <p:nvPr/>
          </p:nvSpPr>
          <p:spPr bwMode="auto">
            <a:xfrm>
              <a:off x="6400794" y="3734174"/>
              <a:ext cx="533402" cy="1599940"/>
            </a:xfrm>
            <a:prstGeom prst="upArrow">
              <a:avLst>
                <a:gd name="adj1" fmla="val 50000"/>
                <a:gd name="adj2" fmla="val 50006"/>
              </a:avLst>
            </a:prstGeom>
            <a:solidFill>
              <a:schemeClr val="bg2"/>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p>
              <a:pPr algn="ctr"/>
              <a:endParaRPr kumimoji="0" lang="en-US" sz="1600" i="0" baseline="0">
                <a:solidFill>
                  <a:srgbClr val="FFFFFF"/>
                </a:solidFill>
                <a:latin typeface="Arial Unicode MS" pitchFamily="34" charset="-120"/>
                <a:ea typeface="Arial Unicode MS" pitchFamily="34" charset="-120"/>
                <a:cs typeface="Arial Unicode MS" pitchFamily="34" charset="-120"/>
              </a:endParaRPr>
            </a:p>
          </p:txBody>
        </p:sp>
        <p:sp>
          <p:nvSpPr>
            <p:cNvPr id="197653" name="Up Arrow 11"/>
            <p:cNvSpPr>
              <a:spLocks noChangeArrowheads="1"/>
            </p:cNvSpPr>
            <p:nvPr/>
          </p:nvSpPr>
          <p:spPr bwMode="auto">
            <a:xfrm>
              <a:off x="6934196" y="3048485"/>
              <a:ext cx="533402" cy="2209442"/>
            </a:xfrm>
            <a:prstGeom prst="upArrow">
              <a:avLst>
                <a:gd name="adj1" fmla="val 50000"/>
                <a:gd name="adj2" fmla="val 49994"/>
              </a:avLst>
            </a:prstGeom>
            <a:solidFill>
              <a:srgbClr val="80808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p>
              <a:pPr algn="ctr"/>
              <a:endParaRPr kumimoji="0" lang="en-US" sz="1600" i="0" baseline="0">
                <a:solidFill>
                  <a:srgbClr val="FFFFFF"/>
                </a:solidFill>
                <a:latin typeface="Arial Unicode MS" pitchFamily="34" charset="-120"/>
                <a:ea typeface="Arial Unicode MS" pitchFamily="34" charset="-120"/>
                <a:cs typeface="Arial Unicode MS" pitchFamily="34" charset="-120"/>
              </a:endParaRPr>
            </a:p>
          </p:txBody>
        </p:sp>
        <p:sp>
          <p:nvSpPr>
            <p:cNvPr id="197654" name="TextBox 13"/>
            <p:cNvSpPr txBox="1">
              <a:spLocks noChangeArrowheads="1"/>
            </p:cNvSpPr>
            <p:nvPr/>
          </p:nvSpPr>
          <p:spPr bwMode="auto">
            <a:xfrm>
              <a:off x="1461424" y="5192849"/>
              <a:ext cx="796122" cy="3364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kumimoji="0" lang="zh-TW" altLang="en-US" sz="1600" b="1" i="0" baseline="0">
                  <a:latin typeface="Arial Unicode MS" pitchFamily="34" charset="-120"/>
                  <a:ea typeface="Arial Unicode MS" pitchFamily="34" charset="-120"/>
                  <a:cs typeface="Arial Unicode MS" pitchFamily="34" charset="-120"/>
                </a:rPr>
                <a:t>西元前</a:t>
              </a:r>
            </a:p>
          </p:txBody>
        </p:sp>
        <p:sp>
          <p:nvSpPr>
            <p:cNvPr id="197655" name="TextBox 14"/>
            <p:cNvSpPr txBox="1">
              <a:spLocks noChangeArrowheads="1"/>
            </p:cNvSpPr>
            <p:nvPr/>
          </p:nvSpPr>
          <p:spPr bwMode="auto">
            <a:xfrm>
              <a:off x="2785126" y="5205547"/>
              <a:ext cx="384534" cy="3364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kumimoji="0" lang="zh-TW" altLang="en-US" sz="1600" b="1" i="0" baseline="0">
                  <a:latin typeface="Arial Unicode MS" pitchFamily="34" charset="-120"/>
                  <a:ea typeface="Arial Unicode MS" pitchFamily="34" charset="-120"/>
                  <a:cs typeface="Arial Unicode MS" pitchFamily="34" charset="-120"/>
                </a:rPr>
                <a:t>五</a:t>
              </a:r>
            </a:p>
          </p:txBody>
        </p:sp>
        <p:sp>
          <p:nvSpPr>
            <p:cNvPr id="197656" name="TextBox 15"/>
            <p:cNvSpPr txBox="1">
              <a:spLocks noChangeArrowheads="1"/>
            </p:cNvSpPr>
            <p:nvPr/>
          </p:nvSpPr>
          <p:spPr bwMode="auto">
            <a:xfrm>
              <a:off x="3450137" y="5192849"/>
              <a:ext cx="1875664" cy="3364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kumimoji="0" lang="en-US" altLang="zh-TW" sz="1600" b="1" i="0" baseline="0">
                  <a:latin typeface="Arial Unicode MS" pitchFamily="34" charset="-120"/>
                  <a:ea typeface="Arial Unicode MS" pitchFamily="34" charset="-120"/>
                  <a:cs typeface="Arial Unicode MS" pitchFamily="34" charset="-120"/>
                </a:rPr>
                <a:t>(</a:t>
              </a:r>
              <a:r>
                <a:rPr kumimoji="0" lang="zh-TW" altLang="en-US" sz="1600" b="1" i="0" baseline="0">
                  <a:latin typeface="Arial Unicode MS" pitchFamily="34" charset="-120"/>
                  <a:ea typeface="Arial Unicode MS" pitchFamily="34" charset="-120"/>
                  <a:cs typeface="Arial Unicode MS" pitchFamily="34" charset="-120"/>
                </a:rPr>
                <a:t>西元 </a:t>
              </a:r>
              <a:r>
                <a:rPr kumimoji="0" lang="en-US" altLang="zh-TW" sz="1600" b="1" i="0" baseline="0">
                  <a:latin typeface="Arial Unicode MS" pitchFamily="34" charset="-120"/>
                  <a:ea typeface="Arial Unicode MS" pitchFamily="34" charset="-120"/>
                  <a:cs typeface="Arial Unicode MS" pitchFamily="34" charset="-120"/>
                </a:rPr>
                <a:t>500  -  1400)</a:t>
              </a:r>
            </a:p>
          </p:txBody>
        </p:sp>
        <p:sp>
          <p:nvSpPr>
            <p:cNvPr id="197657" name="TextBox 16"/>
            <p:cNvSpPr txBox="1">
              <a:spLocks noChangeArrowheads="1"/>
            </p:cNvSpPr>
            <p:nvPr/>
          </p:nvSpPr>
          <p:spPr bwMode="auto">
            <a:xfrm>
              <a:off x="5379938" y="5192849"/>
              <a:ext cx="796122" cy="3364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kumimoji="0" lang="zh-TW" altLang="en-US" sz="1600" b="1" i="0" baseline="0">
                  <a:latin typeface="Arial Unicode MS" pitchFamily="34" charset="-120"/>
                  <a:ea typeface="Arial Unicode MS" pitchFamily="34" charset="-120"/>
                  <a:cs typeface="Arial Unicode MS" pitchFamily="34" charset="-120"/>
                </a:rPr>
                <a:t>十四末</a:t>
              </a:r>
            </a:p>
          </p:txBody>
        </p:sp>
        <p:sp>
          <p:nvSpPr>
            <p:cNvPr id="197658" name="TextBox 17"/>
            <p:cNvSpPr txBox="1">
              <a:spLocks noChangeArrowheads="1"/>
            </p:cNvSpPr>
            <p:nvPr/>
          </p:nvSpPr>
          <p:spPr bwMode="auto">
            <a:xfrm>
              <a:off x="6387829" y="5192849"/>
              <a:ext cx="592315" cy="3364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kumimoji="0" lang="zh-TW" altLang="en-US" sz="1600" b="1" i="0" baseline="0">
                  <a:latin typeface="Arial Unicode MS" pitchFamily="34" charset="-120"/>
                  <a:ea typeface="Arial Unicode MS" pitchFamily="34" charset="-120"/>
                  <a:cs typeface="Arial Unicode MS" pitchFamily="34" charset="-120"/>
                </a:rPr>
                <a:t>十八</a:t>
              </a:r>
            </a:p>
          </p:txBody>
        </p:sp>
        <p:sp>
          <p:nvSpPr>
            <p:cNvPr id="197659" name="TextBox 18"/>
            <p:cNvSpPr txBox="1">
              <a:spLocks noChangeArrowheads="1"/>
            </p:cNvSpPr>
            <p:nvPr/>
          </p:nvSpPr>
          <p:spPr bwMode="auto">
            <a:xfrm>
              <a:off x="6921230" y="5192849"/>
              <a:ext cx="592315" cy="3364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kumimoji="0" lang="zh-TW" altLang="en-US" sz="1600" b="1" i="0" baseline="0">
                  <a:ea typeface="Arial Unicode MS" pitchFamily="34" charset="-120"/>
                  <a:cs typeface="Arial Unicode MS" pitchFamily="34" charset="-120"/>
                </a:rPr>
                <a:t>二十</a:t>
              </a:r>
            </a:p>
          </p:txBody>
        </p:sp>
        <p:sp>
          <p:nvSpPr>
            <p:cNvPr id="197660" name="TextBox 20"/>
            <p:cNvSpPr txBox="1">
              <a:spLocks noChangeArrowheads="1"/>
            </p:cNvSpPr>
            <p:nvPr/>
          </p:nvSpPr>
          <p:spPr bwMode="auto">
            <a:xfrm>
              <a:off x="1250925" y="4519859"/>
              <a:ext cx="609603" cy="45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endParaRPr kumimoji="0" lang="en-US" sz="2400" i="0" baseline="0">
                <a:solidFill>
                  <a:srgbClr val="FF9900"/>
                </a:solidFill>
                <a:latin typeface="Times New Roman" pitchFamily="18" charset="0"/>
                <a:ea typeface="標楷體" pitchFamily="65" charset="-120"/>
              </a:endParaRPr>
            </a:p>
          </p:txBody>
        </p:sp>
        <p:sp>
          <p:nvSpPr>
            <p:cNvPr id="197661" name="TextBox 21"/>
            <p:cNvSpPr txBox="1">
              <a:spLocks noChangeArrowheads="1"/>
            </p:cNvSpPr>
            <p:nvPr/>
          </p:nvSpPr>
          <p:spPr bwMode="auto">
            <a:xfrm>
              <a:off x="2564849" y="4507161"/>
              <a:ext cx="796123" cy="457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kumimoji="0" lang="zh-TW" altLang="en-US" sz="2400" i="0" baseline="0">
                  <a:solidFill>
                    <a:srgbClr val="FF9900"/>
                  </a:solidFill>
                  <a:latin typeface="Times New Roman" pitchFamily="18" charset="0"/>
                  <a:ea typeface="標楷體" pitchFamily="65" charset="-120"/>
                </a:rPr>
                <a:t>羅馬</a:t>
              </a:r>
            </a:p>
          </p:txBody>
        </p:sp>
        <p:sp>
          <p:nvSpPr>
            <p:cNvPr id="197662" name="TextBox 22"/>
            <p:cNvSpPr txBox="1">
              <a:spLocks noChangeArrowheads="1"/>
            </p:cNvSpPr>
            <p:nvPr/>
          </p:nvSpPr>
          <p:spPr bwMode="auto">
            <a:xfrm>
              <a:off x="5699116" y="4000830"/>
              <a:ext cx="184151" cy="457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endParaRPr kumimoji="0" lang="en-US" sz="2400" i="0" baseline="0">
                <a:solidFill>
                  <a:srgbClr val="FF9900"/>
                </a:solidFill>
                <a:latin typeface="標楷體" pitchFamily="65" charset="-120"/>
                <a:ea typeface="標楷體" pitchFamily="65" charset="-120"/>
                <a:cs typeface="Arial Unicode MS" pitchFamily="34" charset="-120"/>
              </a:endParaRPr>
            </a:p>
          </p:txBody>
        </p:sp>
        <p:sp>
          <p:nvSpPr>
            <p:cNvPr id="197663" name="TextBox 23"/>
            <p:cNvSpPr txBox="1">
              <a:spLocks noChangeArrowheads="1"/>
            </p:cNvSpPr>
            <p:nvPr/>
          </p:nvSpPr>
          <p:spPr bwMode="auto">
            <a:xfrm>
              <a:off x="6396601" y="3299269"/>
              <a:ext cx="180676" cy="365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0" bIns="0">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r" eaLnBrk="1" hangingPunct="1"/>
              <a:endParaRPr kumimoji="0" lang="en-US" sz="2400" i="0" baseline="0">
                <a:solidFill>
                  <a:srgbClr val="FF9900"/>
                </a:solidFill>
                <a:latin typeface="標楷體" pitchFamily="65" charset="-120"/>
                <a:ea typeface="標楷體" pitchFamily="65" charset="-120"/>
                <a:cs typeface="Arial Unicode MS" pitchFamily="34" charset="-120"/>
              </a:endParaRPr>
            </a:p>
          </p:txBody>
        </p:sp>
        <p:sp>
          <p:nvSpPr>
            <p:cNvPr id="197664" name="TextBox 24"/>
            <p:cNvSpPr txBox="1">
              <a:spLocks noChangeArrowheads="1"/>
            </p:cNvSpPr>
            <p:nvPr/>
          </p:nvSpPr>
          <p:spPr bwMode="auto">
            <a:xfrm>
              <a:off x="6656382" y="2631040"/>
              <a:ext cx="184151" cy="33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endParaRPr kumimoji="0" lang="en-US" sz="1600" b="1" i="0" baseline="0">
                <a:solidFill>
                  <a:srgbClr val="FF9900"/>
                </a:solidFill>
                <a:latin typeface="Arial Unicode MS" pitchFamily="34" charset="-120"/>
                <a:ea typeface="Arial Unicode MS" pitchFamily="34" charset="-120"/>
                <a:cs typeface="Arial Unicode MS" pitchFamily="34" charset="-120"/>
              </a:endParaRPr>
            </a:p>
          </p:txBody>
        </p:sp>
        <p:sp>
          <p:nvSpPr>
            <p:cNvPr id="197665" name="TextBox 31"/>
            <p:cNvSpPr txBox="1">
              <a:spLocks noChangeArrowheads="1"/>
            </p:cNvSpPr>
            <p:nvPr/>
          </p:nvSpPr>
          <p:spPr bwMode="auto">
            <a:xfrm>
              <a:off x="3322758" y="4278598"/>
              <a:ext cx="796122" cy="457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kumimoji="0" lang="zh-TW" altLang="en-US" sz="2400" b="1" i="0" baseline="0" dirty="0">
                  <a:solidFill>
                    <a:srgbClr val="FF0000"/>
                  </a:solidFill>
                  <a:latin typeface="標楷體" pitchFamily="65" charset="-120"/>
                  <a:ea typeface="標楷體" pitchFamily="65" charset="-120"/>
                  <a:cs typeface="Arial Unicode MS" pitchFamily="34" charset="-120"/>
                </a:rPr>
                <a:t>中國</a:t>
              </a:r>
            </a:p>
          </p:txBody>
        </p:sp>
        <p:sp>
          <p:nvSpPr>
            <p:cNvPr id="197666" name="TextBox 32"/>
            <p:cNvSpPr txBox="1">
              <a:spLocks noChangeArrowheads="1"/>
            </p:cNvSpPr>
            <p:nvPr/>
          </p:nvSpPr>
          <p:spPr bwMode="auto">
            <a:xfrm>
              <a:off x="3907053" y="4048448"/>
              <a:ext cx="802611" cy="46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kumimoji="0" lang="zh-TW" altLang="en-US" sz="2400" b="1" i="0" baseline="0" dirty="0">
                  <a:solidFill>
                    <a:srgbClr val="FF0000"/>
                  </a:solidFill>
                  <a:latin typeface="標楷體" pitchFamily="65" charset="-120"/>
                  <a:ea typeface="標楷體" pitchFamily="65" charset="-120"/>
                  <a:cs typeface="Arial Unicode MS" pitchFamily="34" charset="-120"/>
                </a:rPr>
                <a:t>印度</a:t>
              </a:r>
            </a:p>
          </p:txBody>
        </p:sp>
        <p:sp>
          <p:nvSpPr>
            <p:cNvPr id="197667" name="TextBox 33"/>
            <p:cNvSpPr txBox="1">
              <a:spLocks noChangeArrowheads="1"/>
            </p:cNvSpPr>
            <p:nvPr/>
          </p:nvSpPr>
          <p:spPr bwMode="auto">
            <a:xfrm>
              <a:off x="4757370" y="3786553"/>
              <a:ext cx="248390" cy="366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kumimoji="0" lang="en-US" altLang="zh-TW" sz="1800" b="1" baseline="0">
                  <a:solidFill>
                    <a:schemeClr val="tx1"/>
                  </a:solidFill>
                  <a:latin typeface="Arial Unicode MS" pitchFamily="34" charset="-120"/>
                  <a:ea typeface="Arial Unicode MS" pitchFamily="34" charset="-120"/>
                  <a:cs typeface="Arial Unicode MS" pitchFamily="34" charset="-120"/>
                </a:rPr>
                <a:t> </a:t>
              </a:r>
              <a:endParaRPr kumimoji="0" lang="en-US" altLang="zh-TW" sz="2400" i="0" baseline="0">
                <a:solidFill>
                  <a:srgbClr val="FF9900"/>
                </a:solidFill>
                <a:latin typeface="標楷體" pitchFamily="65" charset="-120"/>
                <a:ea typeface="標楷體" pitchFamily="65" charset="-120"/>
                <a:cs typeface="Arial Unicode MS" pitchFamily="34" charset="-120"/>
              </a:endParaRPr>
            </a:p>
          </p:txBody>
        </p:sp>
        <p:cxnSp>
          <p:nvCxnSpPr>
            <p:cNvPr id="197668" name="Straight Arrow Connector 35"/>
            <p:cNvCxnSpPr>
              <a:cxnSpLocks noChangeShapeType="1"/>
            </p:cNvCxnSpPr>
            <p:nvPr/>
          </p:nvCxnSpPr>
          <p:spPr bwMode="auto">
            <a:xfrm>
              <a:off x="1142975" y="5927743"/>
              <a:ext cx="6934225" cy="1587"/>
            </a:xfrm>
            <a:prstGeom prst="straightConnector1">
              <a:avLst/>
            </a:prstGeom>
            <a:noFill/>
            <a:ln w="9525" algn="ctr">
              <a:solidFill>
                <a:schemeClr val="folHlink"/>
              </a:solidFill>
              <a:round/>
              <a:headEnd type="arrow" w="med" len="med"/>
              <a:tailEnd type="arrow" w="med" len="med"/>
            </a:ln>
            <a:extLst>
              <a:ext uri="{909E8E84-426E-40DD-AFC4-6F175D3DCCD1}">
                <a14:hiddenFill xmlns:a14="http://schemas.microsoft.com/office/drawing/2010/main">
                  <a:noFill/>
                </a14:hiddenFill>
              </a:ext>
            </a:extLst>
          </p:spPr>
        </p:cxnSp>
        <p:sp>
          <p:nvSpPr>
            <p:cNvPr id="197669" name="TextBox 19"/>
            <p:cNvSpPr txBox="1">
              <a:spLocks noChangeArrowheads="1"/>
            </p:cNvSpPr>
            <p:nvPr/>
          </p:nvSpPr>
          <p:spPr bwMode="auto">
            <a:xfrm>
              <a:off x="3964432" y="5573788"/>
              <a:ext cx="898026" cy="519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kumimoji="0" lang="zh-TW" altLang="en-US" sz="2800" i="0" baseline="0">
                  <a:latin typeface="標楷體" pitchFamily="65" charset="-120"/>
                  <a:ea typeface="標楷體" pitchFamily="65" charset="-120"/>
                  <a:cs typeface="Arial Unicode MS" pitchFamily="34" charset="-120"/>
                </a:rPr>
                <a:t>世紀</a:t>
              </a:r>
            </a:p>
          </p:txBody>
        </p:sp>
      </p:grpSp>
      <p:sp>
        <p:nvSpPr>
          <p:cNvPr id="197637" name="Text Box 30"/>
          <p:cNvSpPr txBox="1">
            <a:spLocks noChangeArrowheads="1"/>
          </p:cNvSpPr>
          <p:nvPr/>
        </p:nvSpPr>
        <p:spPr bwMode="auto">
          <a:xfrm>
            <a:off x="7019925" y="2060575"/>
            <a:ext cx="86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2400" i="0" baseline="0">
                <a:solidFill>
                  <a:srgbClr val="FF9900"/>
                </a:solidFill>
                <a:latin typeface="Times New Roman" pitchFamily="18" charset="0"/>
                <a:ea typeface="標楷體" pitchFamily="65" charset="-120"/>
              </a:rPr>
              <a:t>現代</a:t>
            </a:r>
          </a:p>
        </p:txBody>
      </p:sp>
      <p:sp>
        <p:nvSpPr>
          <p:cNvPr id="197638" name="Text Box 31"/>
          <p:cNvSpPr txBox="1">
            <a:spLocks noChangeArrowheads="1"/>
          </p:cNvSpPr>
          <p:nvPr/>
        </p:nvSpPr>
        <p:spPr bwMode="auto">
          <a:xfrm>
            <a:off x="6372225" y="2276475"/>
            <a:ext cx="93662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lnSpc>
                <a:spcPct val="120000"/>
              </a:lnSpc>
            </a:pPr>
            <a:r>
              <a:rPr kumimoji="0" lang="zh-TW" altLang="en-US" sz="2400" i="0" baseline="0">
                <a:solidFill>
                  <a:srgbClr val="FF9900"/>
                </a:solidFill>
                <a:latin typeface="Times New Roman" pitchFamily="18" charset="0"/>
                <a:ea typeface="標楷體" pitchFamily="65" charset="-120"/>
              </a:rPr>
              <a:t>工業</a:t>
            </a:r>
          </a:p>
          <a:p>
            <a:pPr eaLnBrk="1" hangingPunct="1">
              <a:lnSpc>
                <a:spcPct val="120000"/>
              </a:lnSpc>
            </a:pPr>
            <a:r>
              <a:rPr kumimoji="0" lang="zh-TW" altLang="en-US" sz="2400" i="0" baseline="0">
                <a:solidFill>
                  <a:srgbClr val="FF9900"/>
                </a:solidFill>
                <a:latin typeface="Times New Roman" pitchFamily="18" charset="0"/>
                <a:ea typeface="標楷體" pitchFamily="65" charset="-120"/>
              </a:rPr>
              <a:t>革命</a:t>
            </a:r>
          </a:p>
        </p:txBody>
      </p:sp>
      <p:sp>
        <p:nvSpPr>
          <p:cNvPr id="197639" name="Text Box 32"/>
          <p:cNvSpPr txBox="1">
            <a:spLocks noChangeArrowheads="1"/>
          </p:cNvSpPr>
          <p:nvPr/>
        </p:nvSpPr>
        <p:spPr bwMode="auto">
          <a:xfrm>
            <a:off x="5292725" y="2708275"/>
            <a:ext cx="936625"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lnSpc>
                <a:spcPct val="130000"/>
              </a:lnSpc>
            </a:pPr>
            <a:r>
              <a:rPr kumimoji="0" lang="zh-TW" altLang="en-US" sz="2400" i="0" baseline="0">
                <a:solidFill>
                  <a:srgbClr val="FF9900"/>
                </a:solidFill>
                <a:latin typeface="Times New Roman" pitchFamily="18" charset="0"/>
                <a:ea typeface="標楷體" pitchFamily="65" charset="-120"/>
              </a:rPr>
              <a:t>文藝復興</a:t>
            </a:r>
            <a:endParaRPr lang="zh-TW" altLang="en-US" sz="2400" i="0" baseline="0">
              <a:solidFill>
                <a:schemeClr val="tx1"/>
              </a:solidFill>
              <a:latin typeface="Times New Roman" pitchFamily="18" charset="0"/>
            </a:endParaRPr>
          </a:p>
        </p:txBody>
      </p:sp>
      <p:sp>
        <p:nvSpPr>
          <p:cNvPr id="197640" name="Text Box 33"/>
          <p:cNvSpPr txBox="1">
            <a:spLocks noChangeArrowheads="1"/>
          </p:cNvSpPr>
          <p:nvPr/>
        </p:nvSpPr>
        <p:spPr bwMode="auto">
          <a:xfrm>
            <a:off x="4356100" y="3200400"/>
            <a:ext cx="1223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kumimoji="0" lang="zh-TW" altLang="en-US" sz="2400" b="1" i="0" baseline="0" dirty="0">
                <a:solidFill>
                  <a:srgbClr val="FF0000"/>
                </a:solidFill>
                <a:latin typeface="Times New Roman" pitchFamily="18" charset="0"/>
                <a:ea typeface="標楷體" pitchFamily="65" charset="-120"/>
              </a:rPr>
              <a:t>穆斯林</a:t>
            </a:r>
          </a:p>
        </p:txBody>
      </p:sp>
      <p:sp>
        <p:nvSpPr>
          <p:cNvPr id="197641" name="Text Box 34"/>
          <p:cNvSpPr txBox="1">
            <a:spLocks noChangeArrowheads="1"/>
          </p:cNvSpPr>
          <p:nvPr/>
        </p:nvSpPr>
        <p:spPr bwMode="auto">
          <a:xfrm>
            <a:off x="1476375" y="4005263"/>
            <a:ext cx="1008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kumimoji="0" lang="zh-TW" altLang="en-US" sz="2400" i="0" baseline="0">
                <a:solidFill>
                  <a:srgbClr val="FF9900"/>
                </a:solidFill>
                <a:latin typeface="Times New Roman" pitchFamily="18" charset="0"/>
                <a:ea typeface="標楷體" pitchFamily="65" charset="-120"/>
              </a:rPr>
              <a:t>希臘</a:t>
            </a:r>
          </a:p>
        </p:txBody>
      </p:sp>
      <p:sp>
        <p:nvSpPr>
          <p:cNvPr id="197642" name="Text Box 35"/>
          <p:cNvSpPr txBox="1">
            <a:spLocks noChangeArrowheads="1"/>
          </p:cNvSpPr>
          <p:nvPr/>
        </p:nvSpPr>
        <p:spPr bwMode="auto">
          <a:xfrm>
            <a:off x="611188" y="549275"/>
            <a:ext cx="51847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3200" b="1" i="0" baseline="0">
                <a:latin typeface="標楷體" pitchFamily="65" charset="-120"/>
                <a:ea typeface="標楷體" pitchFamily="65" charset="-120"/>
              </a:rPr>
              <a:t>西元</a:t>
            </a:r>
            <a:r>
              <a:rPr lang="en-US" altLang="zh-TW" sz="3200" b="1" i="0" baseline="0">
                <a:latin typeface="標楷體" pitchFamily="65" charset="-120"/>
                <a:ea typeface="標楷體" pitchFamily="65" charset="-120"/>
              </a:rPr>
              <a:t>600</a:t>
            </a:r>
            <a:r>
              <a:rPr lang="zh-TW" altLang="en-US" sz="3200" b="1" i="0" baseline="0">
                <a:latin typeface="標楷體" pitchFamily="65" charset="-120"/>
                <a:ea typeface="標楷體" pitchFamily="65" charset="-120"/>
              </a:rPr>
              <a:t>至</a:t>
            </a:r>
            <a:r>
              <a:rPr lang="en-US" altLang="zh-TW" sz="3200" b="1" i="0" baseline="0">
                <a:latin typeface="標楷體" pitchFamily="65" charset="-120"/>
                <a:ea typeface="標楷體" pitchFamily="65" charset="-120"/>
              </a:rPr>
              <a:t>1600</a:t>
            </a:r>
            <a:r>
              <a:rPr lang="zh-TW" altLang="en-US" sz="3200" b="1" i="0" baseline="0">
                <a:latin typeface="標楷體" pitchFamily="65" charset="-120"/>
                <a:ea typeface="標楷體" pitchFamily="65" charset="-120"/>
              </a:rPr>
              <a:t>年的真相</a:t>
            </a:r>
          </a:p>
        </p:txBody>
      </p:sp>
      <p:sp>
        <p:nvSpPr>
          <p:cNvPr id="593956" name="Text Box 36"/>
          <p:cNvSpPr txBox="1">
            <a:spLocks noChangeArrowheads="1"/>
          </p:cNvSpPr>
          <p:nvPr/>
        </p:nvSpPr>
        <p:spPr bwMode="auto">
          <a:xfrm>
            <a:off x="539750" y="5876925"/>
            <a:ext cx="81359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3200" b="1" i="0" baseline="0">
                <a:solidFill>
                  <a:srgbClr val="FFFF00"/>
                </a:solidFill>
                <a:latin typeface="Times New Roman" pitchFamily="18" charset="0"/>
                <a:ea typeface="標楷體" pitchFamily="65" charset="-120"/>
              </a:rPr>
              <a:t>西方的現代文明，實是站在巨人的肩膀上！</a:t>
            </a: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withEffect">
                                  <p:stCondLst>
                                    <p:cond delay="0"/>
                                  </p:stCondLst>
                                  <p:childTnLst>
                                    <p:animMotion origin="layout" path="M 0 -7.51445E-7 L 0 -0.57688 " pathEditMode="relative" rAng="0" ptsTypes="AA">
                                      <p:cBhvr>
                                        <p:cTn id="6" dur="2000" fill="hold"/>
                                        <p:tgtEl>
                                          <p:spTgt spid="37"/>
                                        </p:tgtEl>
                                        <p:attrNameLst>
                                          <p:attrName>ppt_x</p:attrName>
                                          <p:attrName>ppt_y</p:attrName>
                                        </p:attrNameLst>
                                      </p:cBhvr>
                                      <p:rCtr x="0" y="-28855"/>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8" presetClass="entr" presetSubtype="6" fill="hold" nodeType="clickEffect">
                                  <p:stCondLst>
                                    <p:cond delay="0"/>
                                  </p:stCondLst>
                                  <p:childTnLst>
                                    <p:set>
                                      <p:cBhvr>
                                        <p:cTn id="10" dur="1" fill="hold">
                                          <p:stCondLst>
                                            <p:cond delay="0"/>
                                          </p:stCondLst>
                                        </p:cTn>
                                        <p:tgtEl>
                                          <p:spTgt spid="593956">
                                            <p:txEl>
                                              <p:pRg st="0" end="0"/>
                                            </p:txEl>
                                          </p:spTgt>
                                        </p:tgtEl>
                                        <p:attrNameLst>
                                          <p:attrName>style.visibility</p:attrName>
                                        </p:attrNameLst>
                                      </p:cBhvr>
                                      <p:to>
                                        <p:strVal val="visible"/>
                                      </p:to>
                                    </p:set>
                                    <p:animEffect transition="in" filter="strips(downRight)">
                                      <p:cBhvr>
                                        <p:cTn id="11" dur="2000"/>
                                        <p:tgtEl>
                                          <p:spTgt spid="5939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投影片編號版面配置區 5"/>
          <p:cNvSpPr>
            <a:spLocks noGrp="1"/>
          </p:cNvSpPr>
          <p:nvPr>
            <p:ph type="sldNum" sz="quarter" idx="12"/>
          </p:nvPr>
        </p:nvSpPr>
        <p:spPr/>
        <p:txBody>
          <a:bodyPr/>
          <a:lstStyle/>
          <a:p>
            <a:pPr>
              <a:defRPr/>
            </a:pPr>
            <a:fld id="{2167DFF4-ACEE-4D71-9D24-C0D7F45111C5}" type="slidenum">
              <a:rPr lang="en-US" altLang="zh-TW">
                <a:solidFill>
                  <a:srgbClr val="000000"/>
                </a:solidFill>
              </a:rPr>
              <a:pPr>
                <a:defRPr/>
              </a:pPr>
              <a:t>143</a:t>
            </a:fld>
            <a:endParaRPr lang="en-US" altLang="zh-TW">
              <a:solidFill>
                <a:srgbClr val="000000"/>
              </a:solidFill>
            </a:endParaRPr>
          </a:p>
        </p:txBody>
      </p:sp>
      <p:sp>
        <p:nvSpPr>
          <p:cNvPr id="58371" name="WordArt 4"/>
          <p:cNvSpPr>
            <a:spLocks noChangeArrowheads="1" noChangeShapeType="1" noTextEdit="1"/>
          </p:cNvSpPr>
          <p:nvPr/>
        </p:nvSpPr>
        <p:spPr bwMode="auto">
          <a:xfrm>
            <a:off x="2051050" y="1736725"/>
            <a:ext cx="5545286" cy="3384550"/>
          </a:xfrm>
          <a:prstGeom prst="rect">
            <a:avLst/>
          </a:prstGeom>
        </p:spPr>
        <p:txBody>
          <a:bodyPr wrap="none" fromWordArt="1">
            <a:prstTxWarp prst="textPlain">
              <a:avLst>
                <a:gd name="adj" fmla="val 50000"/>
              </a:avLst>
            </a:prstTxWarp>
          </a:bodyPr>
          <a:lstStyle/>
          <a:p>
            <a:pPr algn="ctr"/>
            <a:r>
              <a:rPr lang="zh-TW" altLang="en-US" sz="3600" b="1" kern="10" dirty="0" smtClean="0">
                <a:ln w="9525">
                  <a:solidFill>
                    <a:srgbClr val="CCCCFF"/>
                  </a:solidFill>
                  <a:round/>
                  <a:headEnd/>
                  <a:tailEnd/>
                </a:ln>
                <a:solidFill>
                  <a:srgbClr val="000099"/>
                </a:solidFill>
                <a:effectLst>
                  <a:outerShdw dist="45791" dir="2021404" algn="ctr" rotWithShape="0">
                    <a:srgbClr val="B2B2B2">
                      <a:alpha val="79999"/>
                    </a:srgbClr>
                  </a:outerShdw>
                </a:effectLst>
                <a:latin typeface="標楷體" pitchFamily="65" charset="-120"/>
                <a:ea typeface="標楷體" pitchFamily="65" charset="-120"/>
              </a:rPr>
              <a:t>導</a:t>
            </a:r>
            <a:r>
              <a:rPr lang="zh-TW" altLang="en-US" sz="3600" b="1" kern="10" dirty="0">
                <a:ln w="9525">
                  <a:solidFill>
                    <a:srgbClr val="CCCCFF"/>
                  </a:solidFill>
                  <a:round/>
                  <a:headEnd/>
                  <a:tailEnd/>
                </a:ln>
                <a:solidFill>
                  <a:srgbClr val="000099"/>
                </a:solidFill>
                <a:effectLst>
                  <a:outerShdw dist="45791" dir="2021404" algn="ctr" rotWithShape="0">
                    <a:srgbClr val="B2B2B2">
                      <a:alpha val="79999"/>
                    </a:srgbClr>
                  </a:outerShdw>
                </a:effectLst>
                <a:latin typeface="標楷體" pitchFamily="65" charset="-120"/>
                <a:ea typeface="標楷體" pitchFamily="65" charset="-120"/>
              </a:rPr>
              <a:t>至</a:t>
            </a:r>
          </a:p>
          <a:p>
            <a:pPr algn="ctr"/>
            <a:r>
              <a:rPr lang="zh-TW" altLang="en-US" sz="3600" b="1" kern="10" dirty="0" smtClean="0">
                <a:ln w="9525">
                  <a:solidFill>
                    <a:srgbClr val="CCCCFF"/>
                  </a:solidFill>
                  <a:round/>
                  <a:headEnd/>
                  <a:tailEnd/>
                </a:ln>
                <a:solidFill>
                  <a:srgbClr val="000099"/>
                </a:solidFill>
                <a:effectLst>
                  <a:outerShdw dist="45791" dir="2021404" algn="ctr" rotWithShape="0">
                    <a:srgbClr val="B2B2B2">
                      <a:alpha val="79999"/>
                    </a:srgbClr>
                  </a:outerShdw>
                </a:effectLst>
                <a:latin typeface="標楷體" pitchFamily="65" charset="-120"/>
                <a:ea typeface="標楷體" pitchFamily="65" charset="-120"/>
              </a:rPr>
              <a:t>伊斯蘭文明</a:t>
            </a:r>
          </a:p>
          <a:p>
            <a:pPr algn="ctr"/>
            <a:r>
              <a:rPr lang="zh-TW" altLang="en-US" sz="3600" b="1" kern="10" dirty="0">
                <a:ln w="9525">
                  <a:solidFill>
                    <a:srgbClr val="CCCCFF"/>
                  </a:solidFill>
                  <a:round/>
                  <a:headEnd/>
                  <a:tailEnd/>
                </a:ln>
                <a:solidFill>
                  <a:srgbClr val="000099"/>
                </a:solidFill>
                <a:effectLst>
                  <a:outerShdw dist="45791" dir="2021404" algn="ctr" rotWithShape="0">
                    <a:srgbClr val="B2B2B2">
                      <a:alpha val="79999"/>
                    </a:srgbClr>
                  </a:outerShdw>
                </a:effectLst>
                <a:latin typeface="標楷體" pitchFamily="65" charset="-120"/>
                <a:ea typeface="標楷體" pitchFamily="65" charset="-120"/>
              </a:rPr>
              <a:t>興盛衰落的</a:t>
            </a:r>
            <a:r>
              <a:rPr lang="zh-TW" altLang="en-US" sz="3600" b="1" kern="10" dirty="0" smtClean="0">
                <a:ln w="9525">
                  <a:solidFill>
                    <a:srgbClr val="CCCCFF"/>
                  </a:solidFill>
                  <a:round/>
                  <a:headEnd/>
                  <a:tailEnd/>
                </a:ln>
                <a:solidFill>
                  <a:srgbClr val="000099"/>
                </a:solidFill>
                <a:effectLst>
                  <a:outerShdw dist="45791" dir="2021404" algn="ctr" rotWithShape="0">
                    <a:srgbClr val="B2B2B2">
                      <a:alpha val="79999"/>
                    </a:srgbClr>
                  </a:outerShdw>
                </a:effectLst>
                <a:latin typeface="標楷體" pitchFamily="65" charset="-120"/>
                <a:ea typeface="標楷體" pitchFamily="65" charset="-120"/>
              </a:rPr>
              <a:t>因素</a:t>
            </a:r>
            <a:endParaRPr lang="zh-TW" altLang="en-US" sz="3600" b="1" kern="10" dirty="0">
              <a:ln w="9525">
                <a:solidFill>
                  <a:srgbClr val="CCCCFF"/>
                </a:solidFill>
                <a:round/>
                <a:headEnd/>
                <a:tailEnd/>
              </a:ln>
              <a:solidFill>
                <a:srgbClr val="000099"/>
              </a:solidFill>
              <a:effectLst>
                <a:outerShdw dist="45791" dir="2021404" algn="ctr" rotWithShape="0">
                  <a:srgbClr val="B2B2B2">
                    <a:alpha val="79999"/>
                  </a:srgbClr>
                </a:outerShdw>
              </a:effectLst>
              <a:latin typeface="標楷體" pitchFamily="65" charset="-120"/>
              <a:ea typeface="標楷體" pitchFamily="65" charset="-120"/>
            </a:endParaRPr>
          </a:p>
        </p:txBody>
      </p:sp>
    </p:spTree>
    <p:extLst>
      <p:ext uri="{BB962C8B-B14F-4D97-AF65-F5344CB8AC3E}">
        <p14:creationId xmlns:p14="http://schemas.microsoft.com/office/powerpoint/2010/main" val="585708727"/>
      </p:ext>
    </p:extLst>
  </p:cSld>
  <p:clrMapOvr>
    <a:masterClrMapping/>
  </p:clrMapOvr>
  <p:transition spd="med">
    <p:zoom/>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490" name="Rectangle 2"/>
          <p:cNvSpPr>
            <a:spLocks noGrp="1" noChangeArrowheads="1"/>
          </p:cNvSpPr>
          <p:nvPr>
            <p:ph type="body" idx="1"/>
          </p:nvPr>
        </p:nvSpPr>
        <p:spPr>
          <a:xfrm>
            <a:off x="611560" y="1124744"/>
            <a:ext cx="8274496" cy="4827171"/>
          </a:xfrm>
        </p:spPr>
        <p:txBody>
          <a:bodyPr/>
          <a:lstStyle/>
          <a:p>
            <a:pPr marL="625475" indent="-625475" eaLnBrk="1" hangingPunct="1">
              <a:buSzPct val="80000"/>
              <a:buAutoNum type="arabicPeriod"/>
              <a:defRPr/>
            </a:pPr>
            <a:r>
              <a:rPr lang="zh-TW" altLang="en-US" sz="3600" b="1" dirty="0">
                <a:solidFill>
                  <a:srgbClr val="FFFF00"/>
                </a:solidFill>
                <a:latin typeface="標楷體" panose="03000509000000000000" pitchFamily="65" charset="-120"/>
                <a:ea typeface="標楷體" panose="03000509000000000000" pitchFamily="65" charset="-120"/>
              </a:rPr>
              <a:t>部落主義及民族優越感</a:t>
            </a:r>
            <a:r>
              <a:rPr lang="zh-TW" altLang="en-US" sz="3600" b="1" dirty="0" smtClean="0">
                <a:solidFill>
                  <a:srgbClr val="FFFF00"/>
                </a:solidFill>
                <a:latin typeface="標楷體" panose="03000509000000000000" pitchFamily="65" charset="-120"/>
                <a:ea typeface="標楷體" panose="03000509000000000000" pitchFamily="65" charset="-120"/>
              </a:rPr>
              <a:t>和自我中心</a:t>
            </a:r>
            <a:r>
              <a:rPr lang="zh-TW" altLang="en-US" sz="3800" dirty="0" smtClean="0">
                <a:solidFill>
                  <a:srgbClr val="FFFF00"/>
                </a:solidFill>
                <a:latin typeface="標楷體" panose="03000509000000000000" pitchFamily="65" charset="-120"/>
                <a:ea typeface="標楷體" panose="03000509000000000000" pitchFamily="65" charset="-120"/>
              </a:rPr>
              <a:t>：</a:t>
            </a:r>
            <a:endParaRPr lang="en-US" altLang="zh-TW" sz="3800" dirty="0" smtClean="0">
              <a:solidFill>
                <a:srgbClr val="FFFF00"/>
              </a:solidFill>
              <a:latin typeface="標楷體" panose="03000509000000000000" pitchFamily="65" charset="-120"/>
              <a:ea typeface="標楷體" panose="03000509000000000000" pitchFamily="65" charset="-120"/>
            </a:endParaRPr>
          </a:p>
          <a:p>
            <a:pPr marL="625475" indent="0" eaLnBrk="1" hangingPunct="1">
              <a:buNone/>
              <a:defRPr/>
            </a:pPr>
            <a:r>
              <a:rPr lang="zh-TW" altLang="en-US" sz="3000" b="1" dirty="0">
                <a:solidFill>
                  <a:srgbClr val="FFFF00"/>
                </a:solidFill>
                <a:effectLst>
                  <a:outerShdw blurRad="38100" dist="38100" dir="2700000" algn="tl">
                    <a:srgbClr val="000000">
                      <a:alpha val="43137"/>
                    </a:srgbClr>
                  </a:outerShdw>
                </a:effectLst>
                <a:latin typeface="+mn-ea"/>
              </a:rPr>
              <a:t>穆聖能將這些社會的垢病壓制，使其在聖伴間減到最低，並以堅強的手足情誼取代</a:t>
            </a:r>
            <a:r>
              <a:rPr lang="zh-TW" altLang="en-US" sz="3000" b="1" dirty="0" smtClean="0">
                <a:solidFill>
                  <a:srgbClr val="FFFF00"/>
                </a:solidFill>
                <a:effectLst>
                  <a:outerShdw blurRad="38100" dist="38100" dir="2700000" algn="tl">
                    <a:srgbClr val="000000">
                      <a:alpha val="43137"/>
                    </a:srgbClr>
                  </a:outerShdw>
                </a:effectLst>
                <a:latin typeface="+mn-ea"/>
              </a:rPr>
              <a:t>。</a:t>
            </a:r>
            <a:endParaRPr lang="en-US" altLang="zh-TW" sz="3000" b="1" dirty="0" smtClean="0">
              <a:solidFill>
                <a:srgbClr val="FFFF00"/>
              </a:solidFill>
              <a:effectLst>
                <a:outerShdw blurRad="38100" dist="38100" dir="2700000" algn="tl">
                  <a:srgbClr val="000000">
                    <a:alpha val="43137"/>
                  </a:srgbClr>
                </a:outerShdw>
              </a:effectLst>
              <a:latin typeface="+mn-ea"/>
            </a:endParaRPr>
          </a:p>
          <a:p>
            <a:pPr marL="625475" indent="-625475" eaLnBrk="1" hangingPunct="1">
              <a:buSzPct val="80000"/>
              <a:buFont typeface="+mj-lt"/>
              <a:buAutoNum type="arabicPeriod" startAt="2"/>
              <a:defRPr/>
            </a:pPr>
            <a:r>
              <a:rPr lang="zh-HK" altLang="en-US" sz="3600" dirty="0" smtClean="0">
                <a:solidFill>
                  <a:srgbClr val="FFFF00"/>
                </a:solidFill>
                <a:latin typeface="標楷體" panose="03000509000000000000" pitchFamily="65" charset="-120"/>
                <a:ea typeface="標楷體" panose="03000509000000000000" pitchFamily="65" charset="-120"/>
                <a:cs typeface="Times New Roman" pitchFamily="18" charset="0"/>
              </a:rPr>
              <a:t>新</a:t>
            </a:r>
            <a:r>
              <a:rPr lang="zh-HK" altLang="en-US" sz="3600" dirty="0">
                <a:solidFill>
                  <a:srgbClr val="FFFF00"/>
                </a:solidFill>
                <a:latin typeface="標楷體" panose="03000509000000000000" pitchFamily="65" charset="-120"/>
                <a:ea typeface="標楷體" panose="03000509000000000000" pitchFamily="65" charset="-120"/>
                <a:cs typeface="Times New Roman" pitchFamily="18" charset="0"/>
              </a:rPr>
              <a:t>皈依者的影響：</a:t>
            </a:r>
            <a:endParaRPr lang="en-US" altLang="zh-HK" sz="3600" dirty="0" smtClean="0">
              <a:solidFill>
                <a:srgbClr val="FFFF00"/>
              </a:solidFill>
              <a:latin typeface="標楷體" panose="03000509000000000000" pitchFamily="65" charset="-120"/>
              <a:ea typeface="標楷體" panose="03000509000000000000" pitchFamily="65" charset="-120"/>
              <a:cs typeface="Times New Roman" pitchFamily="18" charset="0"/>
            </a:endParaRPr>
          </a:p>
          <a:p>
            <a:pPr marL="900112" indent="-457200" eaLnBrk="1" hangingPunct="1">
              <a:buFont typeface="Wingdings" panose="05000000000000000000" pitchFamily="2" charset="2"/>
              <a:buChar char="Ø"/>
              <a:defRPr/>
            </a:pPr>
            <a:r>
              <a:rPr lang="zh-TW" altLang="en-US" sz="3000" b="1" dirty="0">
                <a:solidFill>
                  <a:srgbClr val="FFFF00"/>
                </a:solidFill>
                <a:effectLst>
                  <a:outerShdw blurRad="38100" dist="38100" dir="2700000" algn="tl">
                    <a:srgbClr val="000000">
                      <a:alpha val="43137"/>
                    </a:srgbClr>
                  </a:outerShdw>
                </a:effectLst>
                <a:latin typeface="+mn-ea"/>
                <a:cs typeface="Times New Roman" pitchFamily="18" charset="0"/>
              </a:rPr>
              <a:t>他們以往習慣生活在部落、獨裁、帝制的統治下；在加入伊斯蘭教時，也將以往的忠誠帶</a:t>
            </a:r>
            <a:r>
              <a:rPr lang="zh-TW" altLang="en-US" sz="3000" b="1" dirty="0" smtClean="0">
                <a:solidFill>
                  <a:srgbClr val="FFFF00"/>
                </a:solidFill>
                <a:effectLst>
                  <a:outerShdw blurRad="38100" dist="38100" dir="2700000" algn="tl">
                    <a:srgbClr val="000000">
                      <a:alpha val="43137"/>
                    </a:srgbClr>
                  </a:outerShdw>
                </a:effectLst>
                <a:latin typeface="+mn-ea"/>
                <a:cs typeface="Times New Roman" pitchFamily="18" charset="0"/>
              </a:rPr>
              <a:t>進來</a:t>
            </a:r>
            <a:endParaRPr lang="en-US" altLang="zh-TW" sz="3000" b="1" dirty="0" smtClean="0">
              <a:solidFill>
                <a:srgbClr val="FFFF00"/>
              </a:solidFill>
              <a:effectLst>
                <a:outerShdw blurRad="38100" dist="38100" dir="2700000" algn="tl">
                  <a:srgbClr val="000000">
                    <a:alpha val="43137"/>
                  </a:srgbClr>
                </a:outerShdw>
              </a:effectLst>
              <a:latin typeface="+mn-ea"/>
              <a:cs typeface="Times New Roman" pitchFamily="18" charset="0"/>
            </a:endParaRPr>
          </a:p>
          <a:p>
            <a:pPr marL="900112" indent="-457200" eaLnBrk="1" hangingPunct="1">
              <a:buFont typeface="Wingdings" panose="05000000000000000000" pitchFamily="2" charset="2"/>
              <a:buChar char="Ø"/>
              <a:defRPr/>
            </a:pPr>
            <a:r>
              <a:rPr lang="zh-HK" altLang="en-US" sz="3000" b="1" dirty="0" smtClean="0">
                <a:solidFill>
                  <a:srgbClr val="FFFF00"/>
                </a:solidFill>
                <a:effectLst>
                  <a:outerShdw blurRad="38100" dist="38100" dir="2700000" algn="tl">
                    <a:srgbClr val="000000">
                      <a:alpha val="43137"/>
                    </a:srgbClr>
                  </a:outerShdw>
                </a:effectLst>
                <a:latin typeface="Arial" pitchFamily="34" charset="0"/>
                <a:ea typeface="新細明體" pitchFamily="18" charset="-120"/>
                <a:cs typeface="Times New Roman" pitchFamily="18" charset="0"/>
              </a:rPr>
              <a:t>導致</a:t>
            </a:r>
            <a:r>
              <a:rPr lang="zh-TW" altLang="en-US" sz="3000" b="1" dirty="0">
                <a:solidFill>
                  <a:srgbClr val="FFFF00"/>
                </a:solidFill>
                <a:effectLst>
                  <a:outerShdw blurRad="38100" dist="38100" dir="2700000" algn="tl">
                    <a:srgbClr val="000000">
                      <a:alpha val="43137"/>
                    </a:srgbClr>
                  </a:outerShdw>
                </a:effectLst>
                <a:latin typeface="Arial" pitchFamily="34" charset="0"/>
                <a:ea typeface="新細明體" pitchFamily="18" charset="-120"/>
                <a:cs typeface="Times New Roman" pitchFamily="18" charset="0"/>
              </a:rPr>
              <a:t>宗派主義</a:t>
            </a:r>
            <a:r>
              <a:rPr lang="zh-TW" altLang="en-US" sz="3000" b="1" dirty="0" smtClean="0">
                <a:solidFill>
                  <a:srgbClr val="FFFF00"/>
                </a:solidFill>
                <a:effectLst>
                  <a:outerShdw blurRad="38100" dist="38100" dir="2700000" algn="tl">
                    <a:srgbClr val="000000">
                      <a:alpha val="43137"/>
                    </a:srgbClr>
                  </a:outerShdw>
                </a:effectLst>
                <a:latin typeface="Arial" pitchFamily="34" charset="0"/>
                <a:ea typeface="新細明體" pitchFamily="18" charset="-120"/>
                <a:cs typeface="Times New Roman" pitchFamily="18" charset="0"/>
              </a:rPr>
              <a:t>及固執</a:t>
            </a:r>
            <a:r>
              <a:rPr lang="zh-TW" altLang="en-US" sz="3000" b="1" dirty="0">
                <a:solidFill>
                  <a:srgbClr val="FFFF00"/>
                </a:solidFill>
                <a:effectLst>
                  <a:outerShdw blurRad="38100" dist="38100" dir="2700000" algn="tl">
                    <a:srgbClr val="000000">
                      <a:alpha val="43137"/>
                    </a:srgbClr>
                  </a:outerShdw>
                </a:effectLst>
                <a:latin typeface="Arial" pitchFamily="34" charset="0"/>
                <a:ea typeface="新細明體" pitchFamily="18" charset="-120"/>
                <a:cs typeface="Times New Roman" pitchFamily="18" charset="0"/>
              </a:rPr>
              <a:t>於權力和</a:t>
            </a:r>
            <a:r>
              <a:rPr lang="zh-TW" altLang="en-US" sz="3000" b="1" dirty="0" smtClean="0">
                <a:solidFill>
                  <a:srgbClr val="FFFF00"/>
                </a:solidFill>
                <a:effectLst>
                  <a:outerShdw blurRad="38100" dist="38100" dir="2700000" algn="tl">
                    <a:srgbClr val="000000">
                      <a:alpha val="43137"/>
                    </a:srgbClr>
                  </a:outerShdw>
                </a:effectLst>
                <a:latin typeface="Arial" pitchFamily="34" charset="0"/>
                <a:ea typeface="新細明體" pitchFamily="18" charset="-120"/>
                <a:cs typeface="Times New Roman" pitchFamily="18" charset="0"/>
              </a:rPr>
              <a:t>聲譽</a:t>
            </a:r>
            <a:endParaRPr lang="en-US" altLang="zh-TW" sz="3000" b="1" dirty="0" smtClean="0">
              <a:solidFill>
                <a:srgbClr val="FFFF00"/>
              </a:solidFill>
              <a:effectLst>
                <a:outerShdw blurRad="38100" dist="38100" dir="2700000" algn="tl">
                  <a:srgbClr val="000000">
                    <a:alpha val="43137"/>
                  </a:srgbClr>
                </a:outerShdw>
              </a:effectLst>
              <a:latin typeface="Arial" pitchFamily="34" charset="0"/>
              <a:ea typeface="新細明體" pitchFamily="18" charset="-120"/>
              <a:cs typeface="Times New Roman" pitchFamily="18" charset="0"/>
            </a:endParaRPr>
          </a:p>
          <a:p>
            <a:pPr marL="900112" indent="-457200" eaLnBrk="1" hangingPunct="1">
              <a:buFont typeface="Wingdings" panose="05000000000000000000" pitchFamily="2" charset="2"/>
              <a:buChar char="Ø"/>
              <a:defRPr/>
            </a:pPr>
            <a:r>
              <a:rPr lang="zh-TW" altLang="en-US" sz="3000" b="1" dirty="0" smtClean="0">
                <a:solidFill>
                  <a:srgbClr val="FFFF00"/>
                </a:solidFill>
                <a:effectLst>
                  <a:outerShdw blurRad="38100" dist="38100" dir="2700000" algn="tl">
                    <a:srgbClr val="000000">
                      <a:alpha val="43137"/>
                    </a:srgbClr>
                  </a:outerShdw>
                </a:effectLst>
                <a:latin typeface="Arial" pitchFamily="34" charset="0"/>
                <a:ea typeface="新細明體" pitchFamily="18" charset="-120"/>
                <a:cs typeface="Times New Roman" pitchFamily="18" charset="0"/>
              </a:rPr>
              <a:t>爭奪</a:t>
            </a:r>
            <a:r>
              <a:rPr lang="zh-TW" altLang="en-US" sz="3000" b="1" dirty="0">
                <a:solidFill>
                  <a:srgbClr val="FFFF00"/>
                </a:solidFill>
                <a:effectLst>
                  <a:outerShdw blurRad="38100" dist="38100" dir="2700000" algn="tl">
                    <a:srgbClr val="000000">
                      <a:alpha val="43137"/>
                    </a:srgbClr>
                  </a:outerShdw>
                </a:effectLst>
                <a:latin typeface="Arial" pitchFamily="34" charset="0"/>
                <a:ea typeface="新細明體" pitchFamily="18" charset="-120"/>
                <a:cs typeface="Times New Roman" pitchFamily="18" charset="0"/>
              </a:rPr>
              <a:t>權力</a:t>
            </a:r>
            <a:r>
              <a:rPr lang="en-US" altLang="zh-TW" sz="3000" b="1" dirty="0">
                <a:solidFill>
                  <a:srgbClr val="FFFF00"/>
                </a:solidFill>
                <a:effectLst>
                  <a:outerShdw blurRad="38100" dist="38100" dir="2700000" algn="tl">
                    <a:srgbClr val="000000">
                      <a:alpha val="43137"/>
                    </a:srgbClr>
                  </a:outerShdw>
                </a:effectLst>
                <a:latin typeface="Arial" pitchFamily="34" charset="0"/>
                <a:ea typeface="新細明體" pitchFamily="18" charset="-120"/>
                <a:cs typeface="Times New Roman" pitchFamily="18" charset="0"/>
              </a:rPr>
              <a:t>...</a:t>
            </a:r>
            <a:r>
              <a:rPr lang="zh-TW" altLang="en-US" sz="3000" b="1" dirty="0">
                <a:solidFill>
                  <a:srgbClr val="FFFF00"/>
                </a:solidFill>
                <a:effectLst>
                  <a:outerShdw blurRad="38100" dist="38100" dir="2700000" algn="tl">
                    <a:srgbClr val="000000">
                      <a:alpha val="43137"/>
                    </a:srgbClr>
                  </a:outerShdw>
                </a:effectLst>
                <a:latin typeface="Arial" pitchFamily="34" charset="0"/>
                <a:ea typeface="新細明體" pitchFamily="18" charset="-120"/>
                <a:cs typeface="Times New Roman" pitchFamily="18" charset="0"/>
              </a:rPr>
              <a:t>暗殺</a:t>
            </a:r>
            <a:r>
              <a:rPr lang="en-US" altLang="zh-TW" sz="3000" b="1" dirty="0">
                <a:solidFill>
                  <a:srgbClr val="FFFF00"/>
                </a:solidFill>
                <a:effectLst>
                  <a:outerShdw blurRad="38100" dist="38100" dir="2700000" algn="tl">
                    <a:srgbClr val="000000">
                      <a:alpha val="43137"/>
                    </a:srgbClr>
                  </a:outerShdw>
                </a:effectLst>
                <a:latin typeface="Arial" pitchFamily="34" charset="0"/>
                <a:ea typeface="新細明體" pitchFamily="18" charset="-120"/>
                <a:cs typeface="Times New Roman" pitchFamily="18" charset="0"/>
              </a:rPr>
              <a:t>...</a:t>
            </a:r>
            <a:r>
              <a:rPr lang="zh-TW" altLang="en-US" sz="3000" b="1" dirty="0">
                <a:solidFill>
                  <a:srgbClr val="FFFF00"/>
                </a:solidFill>
                <a:effectLst>
                  <a:outerShdw blurRad="38100" dist="38100" dir="2700000" algn="tl">
                    <a:srgbClr val="000000">
                      <a:alpha val="43137"/>
                    </a:srgbClr>
                  </a:outerShdw>
                </a:effectLst>
                <a:latin typeface="Arial" pitchFamily="34" charset="0"/>
                <a:ea typeface="新細明體" pitchFamily="18" charset="-120"/>
                <a:cs typeface="Times New Roman" pitchFamily="18" charset="0"/>
              </a:rPr>
              <a:t>互相推翻對方</a:t>
            </a:r>
            <a:r>
              <a:rPr lang="en-US" altLang="zh-TW" sz="3000" b="1" dirty="0">
                <a:solidFill>
                  <a:srgbClr val="FFFF00"/>
                </a:solidFill>
                <a:effectLst>
                  <a:outerShdw blurRad="38100" dist="38100" dir="2700000" algn="tl">
                    <a:srgbClr val="000000">
                      <a:alpha val="43137"/>
                    </a:srgbClr>
                  </a:outerShdw>
                </a:effectLst>
                <a:latin typeface="Arial" pitchFamily="34" charset="0"/>
                <a:ea typeface="新細明體" pitchFamily="18" charset="-120"/>
                <a:cs typeface="Times New Roman" pitchFamily="18" charset="0"/>
              </a:rPr>
              <a:t>...</a:t>
            </a:r>
            <a:r>
              <a:rPr lang="zh-TW" altLang="en-US" sz="3000" b="1" dirty="0">
                <a:solidFill>
                  <a:srgbClr val="FFFF00"/>
                </a:solidFill>
                <a:effectLst>
                  <a:outerShdw blurRad="38100" dist="38100" dir="2700000" algn="tl">
                    <a:srgbClr val="000000">
                      <a:alpha val="43137"/>
                    </a:srgbClr>
                  </a:outerShdw>
                </a:effectLst>
                <a:latin typeface="Arial" pitchFamily="34" charset="0"/>
                <a:ea typeface="新細明體" pitchFamily="18" charset="-120"/>
                <a:cs typeface="Times New Roman" pitchFamily="18" charset="0"/>
              </a:rPr>
              <a:t>內戰</a:t>
            </a:r>
            <a:r>
              <a:rPr lang="en-US" altLang="zh-TW" sz="3000" b="1" dirty="0">
                <a:solidFill>
                  <a:srgbClr val="FFFF00"/>
                </a:solidFill>
                <a:effectLst>
                  <a:outerShdw blurRad="38100" dist="38100" dir="2700000" algn="tl">
                    <a:srgbClr val="000000">
                      <a:alpha val="43137"/>
                    </a:srgbClr>
                  </a:outerShdw>
                </a:effectLst>
                <a:latin typeface="Arial" pitchFamily="34" charset="0"/>
                <a:ea typeface="新細明體" pitchFamily="18" charset="-120"/>
                <a:cs typeface="Times New Roman" pitchFamily="18" charset="0"/>
              </a:rPr>
              <a:t>...</a:t>
            </a:r>
            <a:r>
              <a:rPr lang="zh-TW" altLang="en-US" sz="3000" b="1" dirty="0">
                <a:solidFill>
                  <a:srgbClr val="FFFF00"/>
                </a:solidFill>
                <a:effectLst>
                  <a:outerShdw blurRad="38100" dist="38100" dir="2700000" algn="tl">
                    <a:srgbClr val="000000">
                      <a:alpha val="43137"/>
                    </a:srgbClr>
                  </a:outerShdw>
                </a:effectLst>
                <a:latin typeface="Arial" pitchFamily="34" charset="0"/>
                <a:ea typeface="新細明體" pitchFamily="18" charset="-120"/>
                <a:cs typeface="Times New Roman" pitchFamily="18" charset="0"/>
              </a:rPr>
              <a:t>向敵人求援</a:t>
            </a:r>
          </a:p>
          <a:p>
            <a:pPr marL="444500" indent="-444500" eaLnBrk="1" hangingPunct="1">
              <a:buNone/>
              <a:defRPr/>
            </a:pPr>
            <a:endParaRPr lang="en-US" altLang="zh-HK" dirty="0" smtClean="0">
              <a:solidFill>
                <a:srgbClr val="FFFF00"/>
              </a:solidFill>
              <a:latin typeface="Arial" pitchFamily="34" charset="0"/>
              <a:ea typeface="新細明體" pitchFamily="18" charset="-120"/>
            </a:endParaRPr>
          </a:p>
        </p:txBody>
      </p:sp>
      <p:sp>
        <p:nvSpPr>
          <p:cNvPr id="2" name="文字方塊 1"/>
          <p:cNvSpPr txBox="1"/>
          <p:nvPr/>
        </p:nvSpPr>
        <p:spPr>
          <a:xfrm>
            <a:off x="457200" y="381000"/>
            <a:ext cx="8229600" cy="892552"/>
          </a:xfrm>
          <a:prstGeom prst="rect">
            <a:avLst/>
          </a:prstGeom>
          <a:noFill/>
        </p:spPr>
        <p:txBody>
          <a:bodyPr wrap="square" rtlCol="0">
            <a:spAutoFit/>
          </a:bodyPr>
          <a:lstStyle/>
          <a:p>
            <a:pPr algn="ctr"/>
            <a:r>
              <a:rPr lang="zh-HK" altLang="zh-HK" sz="7800" b="1" i="0" dirty="0">
                <a:solidFill>
                  <a:srgbClr val="FFFF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導致伊斯蘭</a:t>
            </a:r>
            <a:r>
              <a:rPr lang="zh-HK" altLang="zh-HK" sz="7800" b="1" i="0" dirty="0" smtClean="0">
                <a:solidFill>
                  <a:srgbClr val="FFFF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文明</a:t>
            </a:r>
            <a:r>
              <a:rPr lang="zh-HK" altLang="en-US" sz="7800" b="1" i="0" dirty="0">
                <a:solidFill>
                  <a:srgbClr val="FFFF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衰落的因素</a:t>
            </a:r>
            <a:endParaRPr lang="zh-TW" altLang="zh-HK" sz="7800" b="1" i="0" dirty="0">
              <a:solidFill>
                <a:srgbClr val="FFFF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005356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9490">
                                            <p:txEl>
                                              <p:pRg st="0" end="0"/>
                                            </p:txEl>
                                          </p:spTgt>
                                        </p:tgtEl>
                                        <p:attrNameLst>
                                          <p:attrName>style.visibility</p:attrName>
                                        </p:attrNameLst>
                                      </p:cBhvr>
                                      <p:to>
                                        <p:strVal val="visible"/>
                                      </p:to>
                                    </p:set>
                                    <p:anim calcmode="lin" valueType="num">
                                      <p:cBhvr additive="base">
                                        <p:cTn id="7" dur="500" fill="hold"/>
                                        <p:tgtEl>
                                          <p:spTgt spid="31949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949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9490">
                                            <p:txEl>
                                              <p:pRg st="1" end="1"/>
                                            </p:txEl>
                                          </p:spTgt>
                                        </p:tgtEl>
                                        <p:attrNameLst>
                                          <p:attrName>style.visibility</p:attrName>
                                        </p:attrNameLst>
                                      </p:cBhvr>
                                      <p:to>
                                        <p:strVal val="visible"/>
                                      </p:to>
                                    </p:set>
                                    <p:anim calcmode="lin" valueType="num">
                                      <p:cBhvr additive="base">
                                        <p:cTn id="13" dur="500" fill="hold"/>
                                        <p:tgtEl>
                                          <p:spTgt spid="31949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949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19490">
                                            <p:txEl>
                                              <p:pRg st="2" end="2"/>
                                            </p:txEl>
                                          </p:spTgt>
                                        </p:tgtEl>
                                        <p:attrNameLst>
                                          <p:attrName>style.visibility</p:attrName>
                                        </p:attrNameLst>
                                      </p:cBhvr>
                                      <p:to>
                                        <p:strVal val="visible"/>
                                      </p:to>
                                    </p:set>
                                    <p:anim calcmode="lin" valueType="num">
                                      <p:cBhvr additive="base">
                                        <p:cTn id="19" dur="500" fill="hold"/>
                                        <p:tgtEl>
                                          <p:spTgt spid="31949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949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19490">
                                            <p:txEl>
                                              <p:pRg st="3" end="3"/>
                                            </p:txEl>
                                          </p:spTgt>
                                        </p:tgtEl>
                                        <p:attrNameLst>
                                          <p:attrName>style.visibility</p:attrName>
                                        </p:attrNameLst>
                                      </p:cBhvr>
                                      <p:to>
                                        <p:strVal val="visible"/>
                                      </p:to>
                                    </p:set>
                                    <p:anim calcmode="lin" valueType="num">
                                      <p:cBhvr additive="base">
                                        <p:cTn id="25" dur="500" fill="hold"/>
                                        <p:tgtEl>
                                          <p:spTgt spid="31949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1949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19490">
                                            <p:txEl>
                                              <p:pRg st="4" end="4"/>
                                            </p:txEl>
                                          </p:spTgt>
                                        </p:tgtEl>
                                        <p:attrNameLst>
                                          <p:attrName>style.visibility</p:attrName>
                                        </p:attrNameLst>
                                      </p:cBhvr>
                                      <p:to>
                                        <p:strVal val="visible"/>
                                      </p:to>
                                    </p:set>
                                    <p:anim calcmode="lin" valueType="num">
                                      <p:cBhvr additive="base">
                                        <p:cTn id="31" dur="500" fill="hold"/>
                                        <p:tgtEl>
                                          <p:spTgt spid="31949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1949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19490">
                                            <p:txEl>
                                              <p:pRg st="5" end="5"/>
                                            </p:txEl>
                                          </p:spTgt>
                                        </p:tgtEl>
                                        <p:attrNameLst>
                                          <p:attrName>style.visibility</p:attrName>
                                        </p:attrNameLst>
                                      </p:cBhvr>
                                      <p:to>
                                        <p:strVal val="visible"/>
                                      </p:to>
                                    </p:set>
                                    <p:anim calcmode="lin" valueType="num">
                                      <p:cBhvr additive="base">
                                        <p:cTn id="37" dur="500" fill="hold"/>
                                        <p:tgtEl>
                                          <p:spTgt spid="31949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1949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0" grpId="0" uiExpand="1" build="p" bldLvl="2"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490" name="Rectangle 2"/>
          <p:cNvSpPr>
            <a:spLocks noGrp="1" noChangeArrowheads="1"/>
          </p:cNvSpPr>
          <p:nvPr>
            <p:ph type="body" idx="1"/>
          </p:nvPr>
        </p:nvSpPr>
        <p:spPr>
          <a:xfrm>
            <a:off x="611560" y="332656"/>
            <a:ext cx="8424936" cy="5619259"/>
          </a:xfrm>
        </p:spPr>
        <p:txBody>
          <a:bodyPr/>
          <a:lstStyle/>
          <a:p>
            <a:pPr marL="0" indent="0" eaLnBrk="1" hangingPunct="1">
              <a:buNone/>
              <a:defRPr/>
            </a:pPr>
            <a:r>
              <a:rPr lang="en-US" altLang="zh-TW" b="1" dirty="0" smtClean="0">
                <a:solidFill>
                  <a:srgbClr val="FFFF00"/>
                </a:solidFill>
                <a:latin typeface="標楷體" panose="03000509000000000000" pitchFamily="65" charset="-120"/>
                <a:ea typeface="標楷體" panose="03000509000000000000" pitchFamily="65" charset="-120"/>
              </a:rPr>
              <a:t>3. </a:t>
            </a:r>
            <a:r>
              <a:rPr lang="zh-HK" altLang="en-US" sz="3600" b="1" dirty="0" smtClean="0">
                <a:solidFill>
                  <a:srgbClr val="FFFF00"/>
                </a:solidFill>
                <a:latin typeface="標楷體" panose="03000509000000000000" pitchFamily="65" charset="-120"/>
                <a:ea typeface="標楷體" panose="03000509000000000000" pitchFamily="65" charset="-120"/>
              </a:rPr>
              <a:t>獨裁</a:t>
            </a:r>
            <a:r>
              <a:rPr lang="zh-HK" altLang="en-US" sz="3600" b="1" dirty="0">
                <a:solidFill>
                  <a:srgbClr val="FFFF00"/>
                </a:solidFill>
                <a:latin typeface="標楷體" panose="03000509000000000000" pitchFamily="65" charset="-120"/>
                <a:ea typeface="標楷體" panose="03000509000000000000" pitchFamily="65" charset="-120"/>
              </a:rPr>
              <a:t>專政</a:t>
            </a:r>
            <a:r>
              <a:rPr lang="zh-TW" altLang="en-US" sz="3800" dirty="0" smtClean="0">
                <a:solidFill>
                  <a:srgbClr val="FFFF00"/>
                </a:solidFill>
                <a:latin typeface="標楷體" panose="03000509000000000000" pitchFamily="65" charset="-120"/>
                <a:ea typeface="標楷體" panose="03000509000000000000" pitchFamily="65" charset="-120"/>
              </a:rPr>
              <a:t>：</a:t>
            </a:r>
            <a:endParaRPr lang="en-US" altLang="zh-TW" sz="3800" dirty="0" smtClean="0">
              <a:solidFill>
                <a:srgbClr val="FFFF00"/>
              </a:solidFill>
              <a:latin typeface="標楷體" panose="03000509000000000000" pitchFamily="65" charset="-120"/>
              <a:ea typeface="標楷體" panose="03000509000000000000" pitchFamily="65" charset="-120"/>
            </a:endParaRPr>
          </a:p>
          <a:p>
            <a:pPr marL="715963" indent="-90488" eaLnBrk="1" hangingPunct="1">
              <a:buNone/>
              <a:defRPr/>
            </a:pPr>
            <a:r>
              <a:rPr lang="zh-TW" altLang="en-US" sz="3000" b="1" dirty="0">
                <a:solidFill>
                  <a:srgbClr val="FFFF00"/>
                </a:solidFill>
                <a:effectLst>
                  <a:outerShdw blurRad="38100" dist="38100" dir="2700000" algn="tl">
                    <a:srgbClr val="000000">
                      <a:alpha val="43137"/>
                    </a:srgbClr>
                  </a:outerShdw>
                </a:effectLst>
                <a:latin typeface="+mn-ea"/>
              </a:rPr>
              <a:t>政治不公</a:t>
            </a:r>
            <a:r>
              <a:rPr lang="en-US" altLang="zh-TW" sz="3000" b="1" dirty="0">
                <a:solidFill>
                  <a:srgbClr val="FFFF00"/>
                </a:solidFill>
                <a:effectLst>
                  <a:outerShdw blurRad="38100" dist="38100" dir="2700000" algn="tl">
                    <a:srgbClr val="000000">
                      <a:alpha val="43137"/>
                    </a:srgbClr>
                  </a:outerShdw>
                </a:effectLst>
                <a:latin typeface="+mn-ea"/>
              </a:rPr>
              <a:t>...</a:t>
            </a:r>
            <a:r>
              <a:rPr lang="zh-TW" altLang="en-US" sz="3000" b="1" dirty="0">
                <a:solidFill>
                  <a:srgbClr val="FFFF00"/>
                </a:solidFill>
                <a:effectLst>
                  <a:outerShdw blurRad="38100" dist="38100" dir="2700000" algn="tl">
                    <a:srgbClr val="000000">
                      <a:alpha val="43137"/>
                    </a:srgbClr>
                  </a:outerShdw>
                </a:effectLst>
                <a:latin typeface="+mn-ea"/>
              </a:rPr>
              <a:t>將政治制度由諮商</a:t>
            </a:r>
            <a:r>
              <a:rPr lang="en-US" altLang="zh-TW" sz="3000" b="1" dirty="0">
                <a:solidFill>
                  <a:srgbClr val="FFFF00"/>
                </a:solidFill>
                <a:effectLst>
                  <a:outerShdw blurRad="38100" dist="38100" dir="2700000" algn="tl">
                    <a:srgbClr val="000000">
                      <a:alpha val="43137"/>
                    </a:srgbClr>
                  </a:outerShdw>
                </a:effectLst>
                <a:latin typeface="+mn-ea"/>
              </a:rPr>
              <a:t>(</a:t>
            </a:r>
            <a:r>
              <a:rPr lang="en-US" altLang="zh-TW" sz="3000" i="1" dirty="0" err="1">
                <a:solidFill>
                  <a:srgbClr val="FFFF00"/>
                </a:solidFill>
                <a:effectLst>
                  <a:outerShdw blurRad="38100" dist="38100" dir="2700000" algn="tl">
                    <a:srgbClr val="000000">
                      <a:alpha val="43137"/>
                    </a:srgbClr>
                  </a:outerShdw>
                </a:effectLst>
              </a:rPr>
              <a:t>shura</a:t>
            </a:r>
            <a:r>
              <a:rPr lang="en-US" altLang="zh-TW" sz="3000" b="1" dirty="0">
                <a:solidFill>
                  <a:srgbClr val="FFFF00"/>
                </a:solidFill>
                <a:effectLst>
                  <a:outerShdw blurRad="38100" dist="38100" dir="2700000" algn="tl">
                    <a:srgbClr val="000000">
                      <a:alpha val="43137"/>
                    </a:srgbClr>
                  </a:outerShdw>
                </a:effectLst>
                <a:latin typeface="+mn-ea"/>
              </a:rPr>
              <a:t>)</a:t>
            </a:r>
            <a:r>
              <a:rPr lang="zh-TW" altLang="en-US" sz="3000" b="1" dirty="0">
                <a:solidFill>
                  <a:srgbClr val="FFFF00"/>
                </a:solidFill>
                <a:effectLst>
                  <a:outerShdw blurRad="38100" dist="38100" dir="2700000" algn="tl">
                    <a:srgbClr val="000000">
                      <a:alpha val="43137"/>
                    </a:srgbClr>
                  </a:outerShdw>
                </a:effectLst>
                <a:latin typeface="+mn-ea"/>
              </a:rPr>
              <a:t>改為帝制</a:t>
            </a:r>
          </a:p>
          <a:p>
            <a:pPr marL="625475" indent="0" eaLnBrk="1" hangingPunct="1">
              <a:buNone/>
              <a:defRPr/>
            </a:pPr>
            <a:r>
              <a:rPr lang="zh-TW" altLang="en-US" sz="3000" b="1" dirty="0">
                <a:solidFill>
                  <a:srgbClr val="FFFF00"/>
                </a:solidFill>
                <a:effectLst>
                  <a:outerShdw blurRad="38100" dist="38100" dir="2700000" algn="tl">
                    <a:srgbClr val="000000">
                      <a:alpha val="43137"/>
                    </a:srgbClr>
                  </a:outerShdw>
                </a:effectLst>
                <a:latin typeface="+mn-ea"/>
              </a:rPr>
              <a:t>革命</a:t>
            </a:r>
            <a:r>
              <a:rPr lang="en-US" altLang="zh-TW" sz="3000" b="1" dirty="0">
                <a:solidFill>
                  <a:srgbClr val="FFFF00"/>
                </a:solidFill>
                <a:effectLst>
                  <a:outerShdw blurRad="38100" dist="38100" dir="2700000" algn="tl">
                    <a:srgbClr val="000000">
                      <a:alpha val="43137"/>
                    </a:srgbClr>
                  </a:outerShdw>
                </a:effectLst>
                <a:latin typeface="+mn-ea"/>
              </a:rPr>
              <a:t>...</a:t>
            </a:r>
            <a:r>
              <a:rPr lang="zh-TW" altLang="en-US" sz="3000" b="1" dirty="0">
                <a:solidFill>
                  <a:srgbClr val="FFFF00"/>
                </a:solidFill>
                <a:effectLst>
                  <a:outerShdw blurRad="38100" dist="38100" dir="2700000" algn="tl">
                    <a:srgbClr val="000000">
                      <a:alpha val="43137"/>
                    </a:srgbClr>
                  </a:outerShdw>
                </a:effectLst>
                <a:latin typeface="+mn-ea"/>
              </a:rPr>
              <a:t>叛亂四起</a:t>
            </a:r>
          </a:p>
          <a:p>
            <a:pPr marL="444500" indent="-444500" eaLnBrk="1" hangingPunct="1">
              <a:buNone/>
              <a:defRPr/>
            </a:pPr>
            <a:r>
              <a:rPr lang="en-US" altLang="zh-HK" dirty="0" smtClean="0">
                <a:solidFill>
                  <a:srgbClr val="FFFF00"/>
                </a:solidFill>
                <a:latin typeface="Times New Roman" panose="02020603050405020304" pitchFamily="18" charset="0"/>
                <a:ea typeface="新細明體" pitchFamily="18" charset="-120"/>
                <a:cs typeface="Times New Roman" panose="02020603050405020304" pitchFamily="18" charset="0"/>
              </a:rPr>
              <a:t>4.  </a:t>
            </a:r>
            <a:r>
              <a:rPr lang="zh-HK" altLang="en-US" sz="3600" dirty="0" smtClean="0">
                <a:solidFill>
                  <a:srgbClr val="FFFF00"/>
                </a:solidFill>
                <a:latin typeface="標楷體" panose="03000509000000000000" pitchFamily="65" charset="-120"/>
                <a:ea typeface="標楷體" panose="03000509000000000000" pitchFamily="65" charset="-120"/>
                <a:cs typeface="Times New Roman" pitchFamily="18" charset="0"/>
              </a:rPr>
              <a:t>道德敗壞：</a:t>
            </a:r>
            <a:endParaRPr lang="en-US" altLang="zh-HK" sz="3600" dirty="0" smtClean="0">
              <a:solidFill>
                <a:srgbClr val="FFFF00"/>
              </a:solidFill>
              <a:latin typeface="標楷體" panose="03000509000000000000" pitchFamily="65" charset="-120"/>
              <a:ea typeface="標楷體" panose="03000509000000000000" pitchFamily="65" charset="-120"/>
              <a:cs typeface="Times New Roman" pitchFamily="18" charset="0"/>
            </a:endParaRPr>
          </a:p>
          <a:p>
            <a:pPr marL="533400" indent="0" eaLnBrk="1" hangingPunct="1">
              <a:buNone/>
              <a:defRPr/>
            </a:pPr>
            <a:r>
              <a:rPr lang="zh-TW" altLang="en-US" sz="3000" b="1" dirty="0">
                <a:solidFill>
                  <a:srgbClr val="FFFF00"/>
                </a:solidFill>
                <a:effectLst>
                  <a:outerShdw blurRad="38100" dist="38100" dir="2700000" algn="tl">
                    <a:srgbClr val="000000">
                      <a:alpha val="43137"/>
                    </a:srgbClr>
                  </a:outerShdw>
                </a:effectLst>
                <a:latin typeface="+mn-ea"/>
                <a:cs typeface="Times New Roman" pitchFamily="18" charset="0"/>
              </a:rPr>
              <a:t>不誠實，漠不關心，欺詐，懶惰，忽略義務，參與不合教法的事情，貪圖享樂，</a:t>
            </a:r>
            <a:r>
              <a:rPr lang="zh-TW" altLang="en-US" sz="3000" b="1" dirty="0" smtClean="0">
                <a:solidFill>
                  <a:srgbClr val="FFFF00"/>
                </a:solidFill>
                <a:effectLst>
                  <a:outerShdw blurRad="38100" dist="38100" dir="2700000" algn="tl">
                    <a:srgbClr val="000000">
                      <a:alpha val="43137"/>
                    </a:srgbClr>
                  </a:outerShdw>
                </a:effectLst>
                <a:latin typeface="+mn-ea"/>
                <a:cs typeface="Times New Roman" pitchFamily="18" charset="0"/>
              </a:rPr>
              <a:t>不務正業</a:t>
            </a:r>
            <a:endParaRPr lang="en-US" altLang="zh-TW" sz="3000" b="1" dirty="0" smtClean="0">
              <a:solidFill>
                <a:srgbClr val="FFFF00"/>
              </a:solidFill>
              <a:effectLst>
                <a:outerShdw blurRad="38100" dist="38100" dir="2700000" algn="tl">
                  <a:srgbClr val="000000">
                    <a:alpha val="43137"/>
                  </a:srgbClr>
                </a:outerShdw>
              </a:effectLst>
              <a:latin typeface="+mn-ea"/>
              <a:cs typeface="Times New Roman" pitchFamily="18" charset="0"/>
            </a:endParaRPr>
          </a:p>
          <a:p>
            <a:pPr marL="514350" indent="-514350" eaLnBrk="1" hangingPunct="1">
              <a:buAutoNum type="arabicPeriod" startAt="5"/>
              <a:defRPr/>
            </a:pPr>
            <a:r>
              <a:rPr lang="zh-TW" altLang="en-US" sz="3600" dirty="0">
                <a:solidFill>
                  <a:srgbClr val="FFFF00"/>
                </a:solidFill>
                <a:latin typeface="標楷體" panose="03000509000000000000" pitchFamily="65" charset="-120"/>
                <a:ea typeface="標楷體" panose="03000509000000000000" pitchFamily="65" charset="-120"/>
              </a:rPr>
              <a:t>中央衰弱</a:t>
            </a:r>
          </a:p>
          <a:p>
            <a:pPr marL="990600" indent="-457200" eaLnBrk="1" hangingPunct="1">
              <a:buFont typeface="Wingdings" panose="05000000000000000000" pitchFamily="2" charset="2"/>
              <a:buChar char="Ø"/>
              <a:defRPr/>
            </a:pPr>
            <a:r>
              <a:rPr lang="zh-TW" altLang="en-US" sz="2800" b="1" dirty="0">
                <a:solidFill>
                  <a:srgbClr val="FFFF00"/>
                </a:solidFill>
                <a:effectLst>
                  <a:outerShdw blurRad="38100" dist="38100" dir="2700000" algn="tl">
                    <a:srgbClr val="000000">
                      <a:alpha val="43137"/>
                    </a:srgbClr>
                  </a:outerShdw>
                </a:effectLst>
                <a:latin typeface="+mn-ea"/>
              </a:rPr>
              <a:t>在阿拔斯王朝最後三百年，統治者</a:t>
            </a:r>
            <a:r>
              <a:rPr lang="en-US" altLang="zh-TW" sz="2800" b="1" dirty="0">
                <a:solidFill>
                  <a:srgbClr val="FFFF00"/>
                </a:solidFill>
                <a:effectLst>
                  <a:outerShdw blurRad="38100" dist="38100" dir="2700000" algn="tl">
                    <a:srgbClr val="000000">
                      <a:alpha val="43137"/>
                    </a:srgbClr>
                  </a:outerShdw>
                </a:effectLst>
                <a:latin typeface="+mn-ea"/>
              </a:rPr>
              <a:t>(</a:t>
            </a:r>
            <a:r>
              <a:rPr lang="zh-TW" altLang="en-US" sz="2800" b="1" dirty="0">
                <a:solidFill>
                  <a:srgbClr val="FFFF00"/>
                </a:solidFill>
                <a:effectLst>
                  <a:outerShdw blurRad="38100" dist="38100" dir="2700000" algn="tl">
                    <a:srgbClr val="000000">
                      <a:alpha val="43137"/>
                    </a:srgbClr>
                  </a:outerShdw>
                </a:effectLst>
                <a:latin typeface="+mn-ea"/>
              </a:rPr>
              <a:t>哈里法</a:t>
            </a:r>
            <a:r>
              <a:rPr lang="en-US" altLang="zh-TW" sz="2800" b="1" dirty="0">
                <a:solidFill>
                  <a:srgbClr val="FFFF00"/>
                </a:solidFill>
                <a:effectLst>
                  <a:outerShdw blurRad="38100" dist="38100" dir="2700000" algn="tl">
                    <a:srgbClr val="000000">
                      <a:alpha val="43137"/>
                    </a:srgbClr>
                  </a:outerShdw>
                </a:effectLst>
                <a:latin typeface="+mn-ea"/>
              </a:rPr>
              <a:t>)</a:t>
            </a:r>
            <a:r>
              <a:rPr lang="zh-TW" altLang="en-US" sz="2800" b="1" dirty="0" smtClean="0">
                <a:solidFill>
                  <a:srgbClr val="FFFF00"/>
                </a:solidFill>
                <a:effectLst>
                  <a:outerShdw blurRad="38100" dist="38100" dir="2700000" algn="tl">
                    <a:srgbClr val="000000">
                      <a:alpha val="43137"/>
                    </a:srgbClr>
                  </a:outerShdw>
                </a:effectLst>
                <a:latin typeface="+mn-ea"/>
              </a:rPr>
              <a:t>形同虛設</a:t>
            </a:r>
            <a:endParaRPr lang="en-US" altLang="zh-TW" sz="2800" b="1" dirty="0" smtClean="0">
              <a:solidFill>
                <a:srgbClr val="FFFF00"/>
              </a:solidFill>
              <a:effectLst>
                <a:outerShdw blurRad="38100" dist="38100" dir="2700000" algn="tl">
                  <a:srgbClr val="000000">
                    <a:alpha val="43137"/>
                  </a:srgbClr>
                </a:outerShdw>
              </a:effectLst>
              <a:latin typeface="+mn-ea"/>
            </a:endParaRPr>
          </a:p>
          <a:p>
            <a:pPr marL="990600" indent="-457200" eaLnBrk="1" hangingPunct="1">
              <a:buFont typeface="Wingdings" panose="05000000000000000000" pitchFamily="2" charset="2"/>
              <a:buChar char="Ø"/>
              <a:defRPr/>
            </a:pPr>
            <a:r>
              <a:rPr lang="zh-TW" altLang="en-US" sz="2800" b="1" dirty="0" smtClean="0">
                <a:solidFill>
                  <a:srgbClr val="FFFF00"/>
                </a:solidFill>
                <a:effectLst>
                  <a:outerShdw blurRad="38100" dist="38100" dir="2700000" algn="tl">
                    <a:srgbClr val="000000">
                      <a:alpha val="43137"/>
                    </a:srgbClr>
                  </a:outerShdw>
                </a:effectLst>
                <a:latin typeface="+mn-ea"/>
              </a:rPr>
              <a:t>真正</a:t>
            </a:r>
            <a:r>
              <a:rPr lang="zh-TW" altLang="en-US" sz="2800" b="1" dirty="0">
                <a:solidFill>
                  <a:srgbClr val="FFFF00"/>
                </a:solidFill>
                <a:effectLst>
                  <a:outerShdw blurRad="38100" dist="38100" dir="2700000" algn="tl">
                    <a:srgbClr val="000000">
                      <a:alpha val="43137"/>
                    </a:srgbClr>
                  </a:outerShdw>
                </a:effectLst>
                <a:latin typeface="+mn-ea"/>
              </a:rPr>
              <a:t>的統治權已旁落土耳其人手</a:t>
            </a:r>
            <a:r>
              <a:rPr lang="zh-TW" altLang="en-US" sz="2800" b="1" dirty="0" smtClean="0">
                <a:solidFill>
                  <a:srgbClr val="FFFF00"/>
                </a:solidFill>
                <a:effectLst>
                  <a:outerShdw blurRad="38100" dist="38100" dir="2700000" algn="tl">
                    <a:srgbClr val="000000">
                      <a:alpha val="43137"/>
                    </a:srgbClr>
                  </a:outerShdw>
                </a:effectLst>
                <a:latin typeface="+mn-ea"/>
              </a:rPr>
              <a:t>裡</a:t>
            </a:r>
            <a:endParaRPr lang="en-US" altLang="zh-TW" sz="2800" b="1" dirty="0" smtClean="0">
              <a:solidFill>
                <a:srgbClr val="FFFF00"/>
              </a:solidFill>
              <a:effectLst>
                <a:outerShdw blurRad="38100" dist="38100" dir="2700000" algn="tl">
                  <a:srgbClr val="000000">
                    <a:alpha val="43137"/>
                  </a:srgbClr>
                </a:outerShdw>
              </a:effectLst>
              <a:latin typeface="+mn-ea"/>
            </a:endParaRPr>
          </a:p>
          <a:p>
            <a:pPr marL="990600" indent="-457200" eaLnBrk="1" hangingPunct="1">
              <a:buFont typeface="Wingdings" panose="05000000000000000000" pitchFamily="2" charset="2"/>
              <a:buChar char="Ø"/>
              <a:defRPr/>
            </a:pPr>
            <a:r>
              <a:rPr lang="zh-TW" altLang="en-US" sz="2800" b="1" dirty="0" smtClean="0">
                <a:solidFill>
                  <a:srgbClr val="FFFF00"/>
                </a:solidFill>
                <a:effectLst>
                  <a:outerShdw blurRad="38100" dist="38100" dir="2700000" algn="tl">
                    <a:srgbClr val="000000">
                      <a:alpha val="43137"/>
                    </a:srgbClr>
                  </a:outerShdw>
                </a:effectLst>
                <a:latin typeface="+mn-ea"/>
              </a:rPr>
              <a:t>統治者</a:t>
            </a:r>
            <a:r>
              <a:rPr lang="zh-TW" altLang="en-US" sz="2800" b="1" dirty="0">
                <a:solidFill>
                  <a:srgbClr val="FFFF00"/>
                </a:solidFill>
                <a:effectLst>
                  <a:outerShdw blurRad="38100" dist="38100" dir="2700000" algn="tl">
                    <a:srgbClr val="000000">
                      <a:alpha val="43137"/>
                    </a:srgbClr>
                  </a:outerShdw>
                </a:effectLst>
                <a:latin typeface="+mn-ea"/>
              </a:rPr>
              <a:t>受制於他們，經常相繼被取代或殺害</a:t>
            </a:r>
          </a:p>
          <a:p>
            <a:pPr marL="514350" indent="-514350" eaLnBrk="1" hangingPunct="1">
              <a:buAutoNum type="arabicPeriod" startAt="5"/>
              <a:defRPr/>
            </a:pPr>
            <a:endParaRPr lang="en-US" altLang="zh-HK" dirty="0" smtClean="0">
              <a:solidFill>
                <a:srgbClr val="FFFF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201380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9490">
                                            <p:txEl>
                                              <p:pRg st="0" end="0"/>
                                            </p:txEl>
                                          </p:spTgt>
                                        </p:tgtEl>
                                        <p:attrNameLst>
                                          <p:attrName>style.visibility</p:attrName>
                                        </p:attrNameLst>
                                      </p:cBhvr>
                                      <p:to>
                                        <p:strVal val="visible"/>
                                      </p:to>
                                    </p:set>
                                    <p:anim calcmode="lin" valueType="num">
                                      <p:cBhvr additive="base">
                                        <p:cTn id="7" dur="500" fill="hold"/>
                                        <p:tgtEl>
                                          <p:spTgt spid="31949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949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9490">
                                            <p:txEl>
                                              <p:pRg st="1" end="1"/>
                                            </p:txEl>
                                          </p:spTgt>
                                        </p:tgtEl>
                                        <p:attrNameLst>
                                          <p:attrName>style.visibility</p:attrName>
                                        </p:attrNameLst>
                                      </p:cBhvr>
                                      <p:to>
                                        <p:strVal val="visible"/>
                                      </p:to>
                                    </p:set>
                                    <p:anim calcmode="lin" valueType="num">
                                      <p:cBhvr additive="base">
                                        <p:cTn id="13" dur="500" fill="hold"/>
                                        <p:tgtEl>
                                          <p:spTgt spid="31949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949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19490">
                                            <p:txEl>
                                              <p:pRg st="2" end="2"/>
                                            </p:txEl>
                                          </p:spTgt>
                                        </p:tgtEl>
                                        <p:attrNameLst>
                                          <p:attrName>style.visibility</p:attrName>
                                        </p:attrNameLst>
                                      </p:cBhvr>
                                      <p:to>
                                        <p:strVal val="visible"/>
                                      </p:to>
                                    </p:set>
                                    <p:anim calcmode="lin" valueType="num">
                                      <p:cBhvr additive="base">
                                        <p:cTn id="19" dur="500" fill="hold"/>
                                        <p:tgtEl>
                                          <p:spTgt spid="31949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949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19490">
                                            <p:txEl>
                                              <p:pRg st="3" end="3"/>
                                            </p:txEl>
                                          </p:spTgt>
                                        </p:tgtEl>
                                        <p:attrNameLst>
                                          <p:attrName>style.visibility</p:attrName>
                                        </p:attrNameLst>
                                      </p:cBhvr>
                                      <p:to>
                                        <p:strVal val="visible"/>
                                      </p:to>
                                    </p:set>
                                    <p:anim calcmode="lin" valueType="num">
                                      <p:cBhvr additive="base">
                                        <p:cTn id="25" dur="500" fill="hold"/>
                                        <p:tgtEl>
                                          <p:spTgt spid="31949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1949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19490">
                                            <p:txEl>
                                              <p:pRg st="4" end="4"/>
                                            </p:txEl>
                                          </p:spTgt>
                                        </p:tgtEl>
                                        <p:attrNameLst>
                                          <p:attrName>style.visibility</p:attrName>
                                        </p:attrNameLst>
                                      </p:cBhvr>
                                      <p:to>
                                        <p:strVal val="visible"/>
                                      </p:to>
                                    </p:set>
                                    <p:anim calcmode="lin" valueType="num">
                                      <p:cBhvr additive="base">
                                        <p:cTn id="31" dur="500" fill="hold"/>
                                        <p:tgtEl>
                                          <p:spTgt spid="31949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1949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19490">
                                            <p:txEl>
                                              <p:pRg st="5" end="5"/>
                                            </p:txEl>
                                          </p:spTgt>
                                        </p:tgtEl>
                                        <p:attrNameLst>
                                          <p:attrName>style.visibility</p:attrName>
                                        </p:attrNameLst>
                                      </p:cBhvr>
                                      <p:to>
                                        <p:strVal val="visible"/>
                                      </p:to>
                                    </p:set>
                                    <p:anim calcmode="lin" valueType="num">
                                      <p:cBhvr additive="base">
                                        <p:cTn id="37" dur="500" fill="hold"/>
                                        <p:tgtEl>
                                          <p:spTgt spid="31949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1949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19490">
                                            <p:txEl>
                                              <p:pRg st="6" end="6"/>
                                            </p:txEl>
                                          </p:spTgt>
                                        </p:tgtEl>
                                        <p:attrNameLst>
                                          <p:attrName>style.visibility</p:attrName>
                                        </p:attrNameLst>
                                      </p:cBhvr>
                                      <p:to>
                                        <p:strVal val="visible"/>
                                      </p:to>
                                    </p:set>
                                    <p:anim calcmode="lin" valueType="num">
                                      <p:cBhvr additive="base">
                                        <p:cTn id="43" dur="500" fill="hold"/>
                                        <p:tgtEl>
                                          <p:spTgt spid="319490">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1949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19490">
                                            <p:txEl>
                                              <p:pRg st="7" end="7"/>
                                            </p:txEl>
                                          </p:spTgt>
                                        </p:tgtEl>
                                        <p:attrNameLst>
                                          <p:attrName>style.visibility</p:attrName>
                                        </p:attrNameLst>
                                      </p:cBhvr>
                                      <p:to>
                                        <p:strVal val="visible"/>
                                      </p:to>
                                    </p:set>
                                    <p:anim calcmode="lin" valueType="num">
                                      <p:cBhvr additive="base">
                                        <p:cTn id="49" dur="500" fill="hold"/>
                                        <p:tgtEl>
                                          <p:spTgt spid="319490">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19490">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19490">
                                            <p:txEl>
                                              <p:pRg st="8" end="8"/>
                                            </p:txEl>
                                          </p:spTgt>
                                        </p:tgtEl>
                                        <p:attrNameLst>
                                          <p:attrName>style.visibility</p:attrName>
                                        </p:attrNameLst>
                                      </p:cBhvr>
                                      <p:to>
                                        <p:strVal val="visible"/>
                                      </p:to>
                                    </p:set>
                                    <p:anim calcmode="lin" valueType="num">
                                      <p:cBhvr additive="base">
                                        <p:cTn id="55" dur="500" fill="hold"/>
                                        <p:tgtEl>
                                          <p:spTgt spid="319490">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19490">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0" grpId="0" uiExpand="1" build="p" bldLvl="2"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490" name="Rectangle 2"/>
          <p:cNvSpPr>
            <a:spLocks noGrp="1" noChangeArrowheads="1"/>
          </p:cNvSpPr>
          <p:nvPr>
            <p:ph type="body" idx="1"/>
          </p:nvPr>
        </p:nvSpPr>
        <p:spPr>
          <a:xfrm>
            <a:off x="179512" y="332656"/>
            <a:ext cx="8706544" cy="5619259"/>
          </a:xfrm>
        </p:spPr>
        <p:txBody>
          <a:bodyPr/>
          <a:lstStyle/>
          <a:p>
            <a:pPr marL="0" indent="0" eaLnBrk="1" hangingPunct="1">
              <a:buNone/>
              <a:defRPr/>
            </a:pPr>
            <a:r>
              <a:rPr lang="en-US" altLang="zh-TW" b="1" dirty="0" smtClean="0">
                <a:solidFill>
                  <a:srgbClr val="FFFF00"/>
                </a:solidFill>
                <a:ea typeface="標楷體" panose="03000509000000000000" pitchFamily="65" charset="-120"/>
              </a:rPr>
              <a:t>6</a:t>
            </a:r>
            <a:r>
              <a:rPr lang="en-US" altLang="zh-TW" sz="3600" b="1" dirty="0" smtClean="0">
                <a:solidFill>
                  <a:srgbClr val="FFFF00"/>
                </a:solidFill>
                <a:latin typeface="標楷體" panose="03000509000000000000" pitchFamily="65" charset="-120"/>
                <a:ea typeface="標楷體" panose="03000509000000000000" pitchFamily="65" charset="-120"/>
              </a:rPr>
              <a:t>.</a:t>
            </a:r>
            <a:r>
              <a:rPr lang="zh-TW" altLang="en-US" sz="3800" b="1"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統治者的教育水平下降</a:t>
            </a:r>
            <a:r>
              <a:rPr lang="zh-TW" altLang="en-US" sz="3600" dirty="0" smtClean="0">
                <a:solidFill>
                  <a:srgbClr val="FFFF00"/>
                </a:solidFill>
                <a:latin typeface="標楷體" panose="03000509000000000000" pitchFamily="65" charset="-120"/>
                <a:ea typeface="標楷體" panose="03000509000000000000" pitchFamily="65" charset="-120"/>
              </a:rPr>
              <a:t>：</a:t>
            </a:r>
            <a:endParaRPr lang="en-US" altLang="zh-TW" sz="3600" dirty="0" smtClean="0">
              <a:solidFill>
                <a:srgbClr val="FFFF00"/>
              </a:solidFill>
              <a:latin typeface="標楷體" panose="03000509000000000000" pitchFamily="65" charset="-120"/>
              <a:ea typeface="標楷體" panose="03000509000000000000" pitchFamily="65" charset="-120"/>
            </a:endParaRPr>
          </a:p>
          <a:p>
            <a:pPr lvl="1" indent="-342900" eaLnBrk="1" hangingPunct="1">
              <a:buFont typeface="Wingdings" panose="05000000000000000000" pitchFamily="2" charset="2"/>
              <a:buChar char="Ø"/>
              <a:defRPr/>
            </a:pPr>
            <a:r>
              <a:rPr lang="zh-TW" altLang="en-US" sz="3000" b="1" dirty="0" smtClean="0">
                <a:solidFill>
                  <a:srgbClr val="FFFF00"/>
                </a:solidFill>
                <a:effectLst>
                  <a:outerShdw blurRad="38100" dist="38100" dir="2700000" algn="tl">
                    <a:srgbClr val="000000">
                      <a:alpha val="43137"/>
                    </a:srgbClr>
                  </a:outerShdw>
                </a:effectLst>
                <a:latin typeface="+mn-ea"/>
              </a:rPr>
              <a:t>奧</a:t>
            </a:r>
            <a:r>
              <a:rPr lang="zh-TW" altLang="en-US" sz="3000" b="1" dirty="0">
                <a:solidFill>
                  <a:srgbClr val="FFFF00"/>
                </a:solidFill>
                <a:effectLst>
                  <a:outerShdw blurRad="38100" dist="38100" dir="2700000" algn="tl">
                    <a:srgbClr val="000000">
                      <a:alpha val="43137"/>
                    </a:srgbClr>
                  </a:outerShdw>
                </a:effectLst>
                <a:latin typeface="+mn-ea"/>
              </a:rPr>
              <a:t>圖曼土耳其</a:t>
            </a:r>
            <a:r>
              <a:rPr lang="en-US" altLang="zh-TW" sz="3000" b="1" dirty="0">
                <a:solidFill>
                  <a:srgbClr val="FFFF00"/>
                </a:solidFill>
                <a:effectLst>
                  <a:outerShdw blurRad="38100" dist="38100" dir="2700000" algn="tl">
                    <a:srgbClr val="000000">
                      <a:alpha val="43137"/>
                    </a:srgbClr>
                  </a:outerShdw>
                </a:effectLst>
                <a:latin typeface="+mn-ea"/>
              </a:rPr>
              <a:t>(</a:t>
            </a:r>
            <a:r>
              <a:rPr lang="en-US" altLang="zh-TW" sz="3000" b="1" i="1" dirty="0" err="1">
                <a:solidFill>
                  <a:srgbClr val="FFFF00"/>
                </a:solidFill>
                <a:effectLst>
                  <a:outerShdw blurRad="38100" dist="38100" dir="2700000" algn="tl">
                    <a:srgbClr val="000000">
                      <a:alpha val="43137"/>
                    </a:srgbClr>
                  </a:outerShdw>
                </a:effectLst>
              </a:rPr>
              <a:t>Mamalik</a:t>
            </a:r>
            <a:r>
              <a:rPr lang="en-US" altLang="zh-TW" sz="3000" b="1" dirty="0">
                <a:solidFill>
                  <a:srgbClr val="FFFF00"/>
                </a:solidFill>
                <a:effectLst>
                  <a:outerShdw blurRad="38100" dist="38100" dir="2700000" algn="tl">
                    <a:srgbClr val="000000">
                      <a:alpha val="43137"/>
                    </a:srgbClr>
                  </a:outerShdw>
                </a:effectLst>
                <a:latin typeface="+mn-ea"/>
              </a:rPr>
              <a:t>)</a:t>
            </a:r>
            <a:r>
              <a:rPr lang="zh-TW" altLang="en-US" sz="3000" b="1" dirty="0">
                <a:solidFill>
                  <a:srgbClr val="FFFF00"/>
                </a:solidFill>
                <a:effectLst>
                  <a:outerShdw blurRad="38100" dist="38100" dir="2700000" algn="tl">
                    <a:srgbClr val="000000">
                      <a:alpha val="43137"/>
                    </a:srgbClr>
                  </a:outerShdw>
                </a:effectLst>
                <a:latin typeface="+mn-ea"/>
              </a:rPr>
              <a:t>軍人出身，故均以軍人方式行事</a:t>
            </a:r>
          </a:p>
          <a:p>
            <a:pPr lvl="1" indent="-342900" eaLnBrk="1" hangingPunct="1">
              <a:buFont typeface="Wingdings" panose="05000000000000000000" pitchFamily="2" charset="2"/>
              <a:buChar char="Ø"/>
              <a:defRPr/>
            </a:pPr>
            <a:r>
              <a:rPr lang="zh-TW" altLang="en-US" sz="3000" b="1" dirty="0">
                <a:solidFill>
                  <a:srgbClr val="FFFF00"/>
                </a:solidFill>
                <a:effectLst>
                  <a:outerShdw blurRad="38100" dist="38100" dir="2700000" algn="tl">
                    <a:srgbClr val="000000">
                      <a:alpha val="43137"/>
                    </a:srgbClr>
                  </a:outerShdw>
                </a:effectLst>
                <a:latin typeface="+mn-ea"/>
              </a:rPr>
              <a:t>他們為本應衰亡的王朝注入一些人材</a:t>
            </a:r>
          </a:p>
          <a:p>
            <a:pPr lvl="1" indent="-342900" eaLnBrk="1" hangingPunct="1">
              <a:buFont typeface="Wingdings" panose="05000000000000000000" pitchFamily="2" charset="2"/>
              <a:buChar char="Ø"/>
              <a:defRPr/>
            </a:pPr>
            <a:r>
              <a:rPr lang="zh-TW" altLang="en-US" sz="3000" b="1" dirty="0">
                <a:solidFill>
                  <a:srgbClr val="FFFF00"/>
                </a:solidFill>
                <a:effectLst>
                  <a:outerShdw blurRad="38100" dist="38100" dir="2700000" algn="tl">
                    <a:srgbClr val="000000">
                      <a:alpha val="43137"/>
                    </a:srgbClr>
                  </a:outerShdw>
                </a:effectLst>
                <a:latin typeface="+mn-ea"/>
              </a:rPr>
              <a:t>他們成功解放了部份穆斯林疆土 ，阻止了蒙古軍的推進，並將穆斯林王朝擴張</a:t>
            </a:r>
          </a:p>
          <a:p>
            <a:pPr lvl="1" indent="-342900" eaLnBrk="1" hangingPunct="1">
              <a:buFont typeface="Wingdings" panose="05000000000000000000" pitchFamily="2" charset="2"/>
              <a:buChar char="Ø"/>
              <a:defRPr/>
            </a:pPr>
            <a:r>
              <a:rPr lang="zh-TW" altLang="en-US" sz="3000" b="1" dirty="0">
                <a:solidFill>
                  <a:srgbClr val="FFFF00"/>
                </a:solidFill>
                <a:effectLst>
                  <a:outerShdw blurRad="38100" dist="38100" dir="2700000" algn="tl">
                    <a:srgbClr val="000000">
                      <a:alpha val="43137"/>
                    </a:srgbClr>
                  </a:outerShdw>
                </a:effectLst>
                <a:latin typeface="+mn-ea"/>
              </a:rPr>
              <a:t>但那些統治者不配維持穆斯</a:t>
            </a:r>
            <a:r>
              <a:rPr lang="zh-TW" altLang="en-US" sz="3000" b="1" dirty="0" smtClean="0">
                <a:solidFill>
                  <a:srgbClr val="FFFF00"/>
                </a:solidFill>
                <a:effectLst>
                  <a:outerShdw blurRad="38100" dist="38100" dir="2700000" algn="tl">
                    <a:srgbClr val="000000">
                      <a:alpha val="43137"/>
                    </a:srgbClr>
                  </a:outerShdw>
                </a:effectLst>
                <a:latin typeface="+mn-ea"/>
              </a:rPr>
              <a:t>林文明</a:t>
            </a:r>
            <a:endParaRPr lang="en-US" altLang="zh-TW" sz="3000" b="1" dirty="0" smtClean="0">
              <a:solidFill>
                <a:srgbClr val="FFFF00"/>
              </a:solidFill>
              <a:effectLst>
                <a:outerShdw blurRad="38100" dist="38100" dir="2700000" algn="tl">
                  <a:srgbClr val="000000">
                    <a:alpha val="43137"/>
                  </a:srgbClr>
                </a:outerShdw>
              </a:effectLst>
              <a:latin typeface="+mn-ea"/>
            </a:endParaRPr>
          </a:p>
          <a:p>
            <a:pPr lvl="1" indent="-342900" eaLnBrk="1" hangingPunct="1">
              <a:buFont typeface="Wingdings" panose="05000000000000000000" pitchFamily="2" charset="2"/>
              <a:buChar char="Ø"/>
              <a:defRPr/>
            </a:pPr>
            <a:r>
              <a:rPr lang="zh-TW" altLang="en-US" sz="3000" b="1" dirty="0">
                <a:solidFill>
                  <a:srgbClr val="FFFF00"/>
                </a:solidFill>
                <a:effectLst>
                  <a:outerShdw blurRad="38100" dist="38100" dir="2700000" algn="tl">
                    <a:srgbClr val="000000">
                      <a:alpha val="43137"/>
                    </a:srgbClr>
                  </a:outerShdw>
                </a:effectLst>
                <a:latin typeface="+mn-ea"/>
              </a:rPr>
              <a:t>在初期，雖然政權由一批有文化的人手中，過渡到一批相對文盲之徒手裡，伊斯蘭的文明仍能繼續發展，不受影響。</a:t>
            </a:r>
          </a:p>
          <a:p>
            <a:pPr lvl="1" indent="-342900" eaLnBrk="1" hangingPunct="1">
              <a:buFont typeface="Wingdings" panose="05000000000000000000" pitchFamily="2" charset="2"/>
              <a:buChar char="Ø"/>
              <a:defRPr/>
            </a:pPr>
            <a:r>
              <a:rPr lang="zh-TW" altLang="en-US" sz="3000" b="1" dirty="0">
                <a:solidFill>
                  <a:srgbClr val="FFFF00"/>
                </a:solidFill>
                <a:effectLst>
                  <a:outerShdw blurRad="38100" dist="38100" dir="2700000" algn="tl">
                    <a:srgbClr val="000000">
                      <a:alpha val="43137"/>
                    </a:srgbClr>
                  </a:outerShdw>
                </a:effectLst>
                <a:latin typeface="+mn-ea"/>
              </a:rPr>
              <a:t>但王朝的發展看似只依賴日漸退色的過往的</a:t>
            </a:r>
            <a:r>
              <a:rPr lang="zh-TW" altLang="en-US" sz="3000" b="1" dirty="0" smtClean="0">
                <a:solidFill>
                  <a:srgbClr val="FFFF00"/>
                </a:solidFill>
                <a:effectLst>
                  <a:outerShdw blurRad="38100" dist="38100" dir="2700000" algn="tl">
                    <a:srgbClr val="000000">
                      <a:alpha val="43137"/>
                    </a:srgbClr>
                  </a:outerShdw>
                </a:effectLst>
                <a:latin typeface="+mn-ea"/>
              </a:rPr>
              <a:t>推動力</a:t>
            </a:r>
            <a:endParaRPr lang="en-US" altLang="zh-TW" sz="3000" b="1" dirty="0" smtClean="0">
              <a:solidFill>
                <a:srgbClr val="FFFF00"/>
              </a:solidFill>
              <a:effectLst>
                <a:outerShdw blurRad="38100" dist="38100" dir="2700000" algn="tl">
                  <a:srgbClr val="000000">
                    <a:alpha val="43137"/>
                  </a:srgbClr>
                </a:outerShdw>
              </a:effectLst>
              <a:latin typeface="+mn-ea"/>
            </a:endParaRPr>
          </a:p>
          <a:p>
            <a:pPr marL="0" indent="0" eaLnBrk="1" hangingPunct="1">
              <a:buNone/>
              <a:defRPr/>
            </a:pPr>
            <a:endParaRPr lang="en-US" altLang="zh-HK" dirty="0" smtClean="0">
              <a:solidFill>
                <a:srgbClr val="FFFF00"/>
              </a:solidFill>
              <a:latin typeface="標楷體" panose="03000509000000000000" pitchFamily="65" charset="-120"/>
              <a:ea typeface="標楷體" panose="03000509000000000000" pitchFamily="65" charset="-120"/>
            </a:endParaRPr>
          </a:p>
          <a:p>
            <a:pPr marL="514350" indent="-514350" eaLnBrk="1" hangingPunct="1">
              <a:buAutoNum type="arabicPeriod" startAt="7"/>
              <a:defRPr/>
            </a:pPr>
            <a:endParaRPr lang="zh-TW" altLang="en-US" dirty="0">
              <a:solidFill>
                <a:srgbClr val="FFFF00"/>
              </a:solidFill>
              <a:latin typeface="標楷體" panose="03000509000000000000" pitchFamily="65" charset="-120"/>
              <a:ea typeface="標楷體" panose="03000509000000000000" pitchFamily="65" charset="-120"/>
            </a:endParaRPr>
          </a:p>
          <a:p>
            <a:pPr marL="514350" indent="-514350" eaLnBrk="1" hangingPunct="1">
              <a:buAutoNum type="arabicPeriod" startAt="5"/>
              <a:defRPr/>
            </a:pPr>
            <a:endParaRPr lang="en-US" altLang="zh-HK" dirty="0" smtClean="0">
              <a:solidFill>
                <a:srgbClr val="FFFF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0983661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9490">
                                            <p:txEl>
                                              <p:pRg st="0" end="0"/>
                                            </p:txEl>
                                          </p:spTgt>
                                        </p:tgtEl>
                                        <p:attrNameLst>
                                          <p:attrName>style.visibility</p:attrName>
                                        </p:attrNameLst>
                                      </p:cBhvr>
                                      <p:to>
                                        <p:strVal val="visible"/>
                                      </p:to>
                                    </p:set>
                                    <p:anim calcmode="lin" valueType="num">
                                      <p:cBhvr additive="base">
                                        <p:cTn id="7" dur="500" fill="hold"/>
                                        <p:tgtEl>
                                          <p:spTgt spid="31949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949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319490">
                                            <p:txEl>
                                              <p:pRg st="1" end="1"/>
                                            </p:txEl>
                                          </p:spTgt>
                                        </p:tgtEl>
                                        <p:attrNameLst>
                                          <p:attrName>style.visibility</p:attrName>
                                        </p:attrNameLst>
                                      </p:cBhvr>
                                      <p:to>
                                        <p:strVal val="visible"/>
                                      </p:to>
                                    </p:set>
                                    <p:animEffect transition="in" filter="dissolve">
                                      <p:cBhvr>
                                        <p:cTn id="13" dur="500"/>
                                        <p:tgtEl>
                                          <p:spTgt spid="319490">
                                            <p:txEl>
                                              <p:pRg st="1" end="1"/>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19490">
                                            <p:txEl>
                                              <p:pRg st="2" end="2"/>
                                            </p:txEl>
                                          </p:spTgt>
                                        </p:tgtEl>
                                        <p:attrNameLst>
                                          <p:attrName>style.visibility</p:attrName>
                                        </p:attrNameLst>
                                      </p:cBhvr>
                                      <p:to>
                                        <p:strVal val="visible"/>
                                      </p:to>
                                    </p:set>
                                    <p:animEffect transition="in" filter="dissolve">
                                      <p:cBhvr>
                                        <p:cTn id="16" dur="500"/>
                                        <p:tgtEl>
                                          <p:spTgt spid="319490">
                                            <p:txEl>
                                              <p:pRg st="2" end="2"/>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19490">
                                            <p:txEl>
                                              <p:pRg st="3" end="3"/>
                                            </p:txEl>
                                          </p:spTgt>
                                        </p:tgtEl>
                                        <p:attrNameLst>
                                          <p:attrName>style.visibility</p:attrName>
                                        </p:attrNameLst>
                                      </p:cBhvr>
                                      <p:to>
                                        <p:strVal val="visible"/>
                                      </p:to>
                                    </p:set>
                                    <p:animEffect transition="in" filter="dissolve">
                                      <p:cBhvr>
                                        <p:cTn id="19" dur="500"/>
                                        <p:tgtEl>
                                          <p:spTgt spid="319490">
                                            <p:txEl>
                                              <p:pRg st="3" end="3"/>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319490">
                                            <p:txEl>
                                              <p:pRg st="4" end="4"/>
                                            </p:txEl>
                                          </p:spTgt>
                                        </p:tgtEl>
                                        <p:attrNameLst>
                                          <p:attrName>style.visibility</p:attrName>
                                        </p:attrNameLst>
                                      </p:cBhvr>
                                      <p:to>
                                        <p:strVal val="visible"/>
                                      </p:to>
                                    </p:set>
                                    <p:animEffect transition="in" filter="dissolve">
                                      <p:cBhvr>
                                        <p:cTn id="22" dur="500"/>
                                        <p:tgtEl>
                                          <p:spTgt spid="319490">
                                            <p:txEl>
                                              <p:pRg st="4" end="4"/>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319490">
                                            <p:txEl>
                                              <p:pRg st="5" end="5"/>
                                            </p:txEl>
                                          </p:spTgt>
                                        </p:tgtEl>
                                        <p:attrNameLst>
                                          <p:attrName>style.visibility</p:attrName>
                                        </p:attrNameLst>
                                      </p:cBhvr>
                                      <p:to>
                                        <p:strVal val="visible"/>
                                      </p:to>
                                    </p:set>
                                    <p:animEffect transition="in" filter="dissolve">
                                      <p:cBhvr>
                                        <p:cTn id="25" dur="500"/>
                                        <p:tgtEl>
                                          <p:spTgt spid="319490">
                                            <p:txEl>
                                              <p:pRg st="5" end="5"/>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319490">
                                            <p:txEl>
                                              <p:pRg st="6" end="6"/>
                                            </p:txEl>
                                          </p:spTgt>
                                        </p:tgtEl>
                                        <p:attrNameLst>
                                          <p:attrName>style.visibility</p:attrName>
                                        </p:attrNameLst>
                                      </p:cBhvr>
                                      <p:to>
                                        <p:strVal val="visible"/>
                                      </p:to>
                                    </p:set>
                                    <p:animEffect transition="in" filter="dissolve">
                                      <p:cBhvr>
                                        <p:cTn id="28" dur="500"/>
                                        <p:tgtEl>
                                          <p:spTgt spid="31949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0" grpId="0" build="p" bldLvl="2"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490" name="Rectangle 2"/>
          <p:cNvSpPr>
            <a:spLocks noGrp="1" noChangeArrowheads="1"/>
          </p:cNvSpPr>
          <p:nvPr>
            <p:ph type="body" idx="1"/>
          </p:nvPr>
        </p:nvSpPr>
        <p:spPr>
          <a:xfrm>
            <a:off x="611560" y="548680"/>
            <a:ext cx="8208912" cy="5403235"/>
          </a:xfrm>
        </p:spPr>
        <p:txBody>
          <a:bodyPr/>
          <a:lstStyle/>
          <a:p>
            <a:pPr marL="0" indent="0" eaLnBrk="1" hangingPunct="1">
              <a:buNone/>
              <a:defRPr/>
            </a:pPr>
            <a:r>
              <a:rPr lang="en-US" altLang="zh-TW" sz="3800" b="1" dirty="0" smtClean="0">
                <a:solidFill>
                  <a:srgbClr val="FFFF00"/>
                </a:solidFill>
                <a:ea typeface="標楷體" panose="03000509000000000000" pitchFamily="65" charset="-120"/>
              </a:rPr>
              <a:t>7. </a:t>
            </a:r>
            <a:r>
              <a:rPr lang="zh-TW" altLang="en-US" sz="3800" dirty="0" smtClean="0">
                <a:solidFill>
                  <a:srgbClr val="FFFF00"/>
                </a:solidFill>
                <a:latin typeface="標楷體" panose="03000509000000000000" pitchFamily="65" charset="-120"/>
                <a:ea typeface="標楷體" panose="03000509000000000000" pitchFamily="65" charset="-120"/>
              </a:rPr>
              <a:t>學術</a:t>
            </a:r>
            <a:r>
              <a:rPr lang="zh-TW" altLang="en-US" sz="3800" dirty="0">
                <a:solidFill>
                  <a:srgbClr val="FFFF00"/>
                </a:solidFill>
                <a:latin typeface="標楷體" panose="03000509000000000000" pitchFamily="65" charset="-120"/>
                <a:ea typeface="標楷體" panose="03000509000000000000" pitchFamily="65" charset="-120"/>
              </a:rPr>
              <a:t>的</a:t>
            </a:r>
            <a:r>
              <a:rPr lang="zh-TW" altLang="en-US" sz="3800" dirty="0" smtClean="0">
                <a:solidFill>
                  <a:srgbClr val="FFFF00"/>
                </a:solidFill>
                <a:latin typeface="標楷體" panose="03000509000000000000" pitchFamily="65" charset="-120"/>
                <a:ea typeface="標楷體" panose="03000509000000000000" pitchFamily="65" charset="-120"/>
              </a:rPr>
              <a:t>衰落：</a:t>
            </a:r>
            <a:endParaRPr lang="en-US" altLang="zh-TW" sz="3800" dirty="0" smtClean="0">
              <a:solidFill>
                <a:srgbClr val="FFFF00"/>
              </a:solidFill>
              <a:latin typeface="標楷體" panose="03000509000000000000" pitchFamily="65" charset="-120"/>
              <a:ea typeface="標楷體" panose="03000509000000000000" pitchFamily="65" charset="-120"/>
            </a:endParaRPr>
          </a:p>
          <a:p>
            <a:pPr lvl="1" indent="-342900" eaLnBrk="1" hangingPunct="1">
              <a:buFont typeface="Wingdings" panose="05000000000000000000" pitchFamily="2" charset="2"/>
              <a:buChar char="Ø"/>
              <a:defRPr/>
            </a:pPr>
            <a:r>
              <a:rPr lang="zh-TW" altLang="en-US" sz="3000" b="1" dirty="0">
                <a:solidFill>
                  <a:srgbClr val="FFFF00"/>
                </a:solidFill>
                <a:effectLst>
                  <a:outerShdw blurRad="38100" dist="38100" dir="2700000" algn="tl">
                    <a:srgbClr val="000000">
                      <a:alpha val="43137"/>
                    </a:srgbClr>
                  </a:outerShdw>
                </a:effectLst>
                <a:latin typeface="+mn-ea"/>
              </a:rPr>
              <a:t>伊斯蘭各種科學已達至停滯不前的景況</a:t>
            </a:r>
          </a:p>
          <a:p>
            <a:pPr lvl="1" indent="-342900" eaLnBrk="1" hangingPunct="1">
              <a:buFont typeface="Wingdings" panose="05000000000000000000" pitchFamily="2" charset="2"/>
              <a:buChar char="Ø"/>
              <a:defRPr/>
            </a:pPr>
            <a:r>
              <a:rPr lang="zh-HK" altLang="en-US" sz="3000" b="1" dirty="0" smtClean="0">
                <a:solidFill>
                  <a:srgbClr val="FFFF00"/>
                </a:solidFill>
                <a:effectLst>
                  <a:outerShdw blurRad="38100" dist="38100" dir="2700000" algn="tl">
                    <a:srgbClr val="000000">
                      <a:alpha val="43137"/>
                    </a:srgbClr>
                  </a:outerShdw>
                </a:effectLst>
              </a:rPr>
              <a:t>教義</a:t>
            </a:r>
            <a:r>
              <a:rPr lang="zh-TW" altLang="en-US" sz="3000" b="1" dirty="0">
                <a:solidFill>
                  <a:srgbClr val="FFFF00"/>
                </a:solidFill>
                <a:effectLst>
                  <a:outerShdw blurRad="38100" dist="38100" dir="2700000" algn="tl">
                    <a:srgbClr val="000000">
                      <a:alpha val="43137"/>
                    </a:srgbClr>
                  </a:outerShdw>
                </a:effectLst>
                <a:latin typeface="+mn-ea"/>
              </a:rPr>
              <a:t>的重新詮釋</a:t>
            </a:r>
            <a:r>
              <a:rPr lang="en-US" altLang="zh-TW" sz="3000" b="1" i="1" dirty="0" smtClean="0">
                <a:solidFill>
                  <a:srgbClr val="FFFF00"/>
                </a:solidFill>
                <a:effectLst>
                  <a:outerShdw blurRad="38100" dist="38100" dir="2700000" algn="tl">
                    <a:srgbClr val="000000">
                      <a:alpha val="43137"/>
                    </a:srgbClr>
                  </a:outerShdw>
                </a:effectLst>
              </a:rPr>
              <a:t>( </a:t>
            </a:r>
            <a:r>
              <a:rPr lang="en-US" altLang="zh-TW" sz="3000" b="1" i="1" dirty="0" err="1" smtClean="0">
                <a:solidFill>
                  <a:srgbClr val="FFFF00"/>
                </a:solidFill>
                <a:effectLst>
                  <a:outerShdw blurRad="38100" dist="38100" dir="2700000" algn="tl">
                    <a:srgbClr val="000000">
                      <a:alpha val="43137"/>
                    </a:srgbClr>
                  </a:outerShdw>
                </a:effectLst>
              </a:rPr>
              <a:t>Ijtihad</a:t>
            </a:r>
            <a:r>
              <a:rPr lang="en-US" altLang="zh-TW" sz="3000" b="1" dirty="0" smtClean="0">
                <a:solidFill>
                  <a:srgbClr val="FFFF00"/>
                </a:solidFill>
                <a:effectLst>
                  <a:outerShdw blurRad="38100" dist="38100" dir="2700000" algn="tl">
                    <a:srgbClr val="000000">
                      <a:alpha val="43137"/>
                    </a:srgbClr>
                  </a:outerShdw>
                </a:effectLst>
                <a:latin typeface="+mn-ea"/>
              </a:rPr>
              <a:t> )</a:t>
            </a:r>
            <a:r>
              <a:rPr lang="zh-TW" altLang="en-US" sz="3000" b="1" dirty="0" smtClean="0">
                <a:solidFill>
                  <a:srgbClr val="FFFF00"/>
                </a:solidFill>
                <a:effectLst>
                  <a:outerShdw blurRad="38100" dist="38100" dir="2700000" algn="tl">
                    <a:srgbClr val="000000">
                      <a:alpha val="43137"/>
                    </a:srgbClr>
                  </a:outerShdw>
                </a:effectLst>
                <a:latin typeface="+mn-ea"/>
              </a:rPr>
              <a:t>已</a:t>
            </a:r>
            <a:r>
              <a:rPr lang="zh-TW" altLang="en-US" sz="3000" b="1" dirty="0">
                <a:solidFill>
                  <a:srgbClr val="FFFF00"/>
                </a:solidFill>
                <a:effectLst>
                  <a:outerShdw blurRad="38100" dist="38100" dir="2700000" algn="tl">
                    <a:srgbClr val="000000">
                      <a:alpha val="43137"/>
                    </a:srgbClr>
                  </a:outerShdw>
                </a:effectLst>
                <a:latin typeface="+mn-ea"/>
              </a:rPr>
              <a:t>實際上停止</a:t>
            </a:r>
          </a:p>
          <a:p>
            <a:pPr lvl="1" indent="-342900" eaLnBrk="1" hangingPunct="1">
              <a:buFont typeface="Wingdings" panose="05000000000000000000" pitchFamily="2" charset="2"/>
              <a:buChar char="Ø"/>
              <a:defRPr/>
            </a:pPr>
            <a:r>
              <a:rPr lang="zh-TW" altLang="en-US" sz="3000" b="1" dirty="0">
                <a:solidFill>
                  <a:srgbClr val="FFFF00"/>
                </a:solidFill>
                <a:effectLst>
                  <a:outerShdw blurRad="38100" dist="38100" dir="2700000" algn="tl">
                    <a:srgbClr val="000000">
                      <a:alpha val="43137"/>
                    </a:srgbClr>
                  </a:outerShdw>
                </a:effectLst>
                <a:latin typeface="+mn-ea"/>
              </a:rPr>
              <a:t>在教法判斷上和宗教學上的極端思想已非常</a:t>
            </a:r>
            <a:r>
              <a:rPr lang="zh-TW" altLang="en-US" sz="3000" b="1" dirty="0" smtClean="0">
                <a:solidFill>
                  <a:srgbClr val="FFFF00"/>
                </a:solidFill>
                <a:effectLst>
                  <a:outerShdw blurRad="38100" dist="38100" dir="2700000" algn="tl">
                    <a:srgbClr val="000000">
                      <a:alpha val="43137"/>
                    </a:srgbClr>
                  </a:outerShdw>
                </a:effectLst>
                <a:latin typeface="+mn-ea"/>
              </a:rPr>
              <a:t>普遍</a:t>
            </a:r>
            <a:endParaRPr lang="en-US" altLang="zh-TW" sz="3000" b="1" dirty="0" smtClean="0">
              <a:solidFill>
                <a:srgbClr val="FFFF00"/>
              </a:solidFill>
              <a:effectLst>
                <a:outerShdw blurRad="38100" dist="38100" dir="2700000" algn="tl">
                  <a:srgbClr val="000000">
                    <a:alpha val="43137"/>
                  </a:srgbClr>
                </a:outerShdw>
              </a:effectLst>
              <a:latin typeface="+mn-ea"/>
            </a:endParaRPr>
          </a:p>
          <a:p>
            <a:pPr lvl="1" indent="-342900" eaLnBrk="1" hangingPunct="1">
              <a:buFont typeface="Wingdings" panose="05000000000000000000" pitchFamily="2" charset="2"/>
              <a:buChar char="Ø"/>
              <a:defRPr/>
            </a:pPr>
            <a:r>
              <a:rPr lang="zh-TW" altLang="en-US" sz="3000" b="1" dirty="0">
                <a:solidFill>
                  <a:srgbClr val="FFFF00"/>
                </a:solidFill>
                <a:effectLst>
                  <a:outerShdw blurRad="38100" dist="38100" dir="2700000" algn="tl">
                    <a:srgbClr val="000000">
                      <a:alpha val="43137"/>
                    </a:srgbClr>
                  </a:outerShdw>
                </a:effectLst>
                <a:latin typeface="+mn-ea"/>
              </a:rPr>
              <a:t>極端主義達到極至，甚至在部份地方禁止學習</a:t>
            </a:r>
            <a:r>
              <a:rPr lang="zh-TW" altLang="en-US" sz="3000" b="1" dirty="0" smtClean="0">
                <a:solidFill>
                  <a:srgbClr val="FFFF00"/>
                </a:solidFill>
                <a:effectLst>
                  <a:outerShdw blurRad="38100" dist="38100" dir="2700000" algn="tl">
                    <a:srgbClr val="000000">
                      <a:alpha val="43137"/>
                    </a:srgbClr>
                  </a:outerShdw>
                </a:effectLst>
                <a:latin typeface="+mn-ea"/>
              </a:rPr>
              <a:t>哲學和</a:t>
            </a:r>
            <a:r>
              <a:rPr lang="zh-TW" altLang="en-US" sz="3000" b="1" dirty="0">
                <a:solidFill>
                  <a:srgbClr val="FFFF00"/>
                </a:solidFill>
                <a:effectLst>
                  <a:outerShdw blurRad="38100" dist="38100" dir="2700000" algn="tl">
                    <a:srgbClr val="000000">
                      <a:alpha val="43137"/>
                    </a:srgbClr>
                  </a:outerShdw>
                </a:effectLst>
                <a:latin typeface="+mn-ea"/>
              </a:rPr>
              <a:t>相關的科學，並把有關典籍</a:t>
            </a:r>
            <a:r>
              <a:rPr lang="zh-TW" altLang="en-US" sz="3000" b="1" dirty="0" smtClean="0">
                <a:solidFill>
                  <a:srgbClr val="FFFF00"/>
                </a:solidFill>
                <a:effectLst>
                  <a:outerShdw blurRad="38100" dist="38100" dir="2700000" algn="tl">
                    <a:srgbClr val="000000">
                      <a:alpha val="43137"/>
                    </a:srgbClr>
                  </a:outerShdw>
                </a:effectLst>
                <a:latin typeface="+mn-ea"/>
              </a:rPr>
              <a:t>燒毀 </a:t>
            </a:r>
            <a:r>
              <a:rPr lang="en-US" altLang="zh-TW" sz="3000" b="1" dirty="0" smtClean="0">
                <a:solidFill>
                  <a:srgbClr val="FFFF00"/>
                </a:solidFill>
                <a:effectLst>
                  <a:outerShdw blurRad="38100" dist="38100" dir="2700000" algn="tl">
                    <a:srgbClr val="000000">
                      <a:alpha val="43137"/>
                    </a:srgbClr>
                  </a:outerShdw>
                </a:effectLst>
                <a:latin typeface="+mn-ea"/>
              </a:rPr>
              <a:t>(</a:t>
            </a:r>
            <a:r>
              <a:rPr lang="en-US" altLang="zh-TW" sz="3000" b="1" dirty="0">
                <a:solidFill>
                  <a:srgbClr val="FFFF00"/>
                </a:solidFill>
                <a:effectLst>
                  <a:outerShdw blurRad="38100" dist="38100" dir="2700000" algn="tl">
                    <a:srgbClr val="000000">
                      <a:alpha val="43137"/>
                    </a:srgbClr>
                  </a:outerShdw>
                </a:effectLst>
              </a:rPr>
              <a:t>Ibn Rushdie, </a:t>
            </a:r>
            <a:r>
              <a:rPr lang="en-US" altLang="zh-TW" sz="3000" b="1" dirty="0" smtClean="0">
                <a:solidFill>
                  <a:srgbClr val="FFFF00"/>
                </a:solidFill>
                <a:effectLst>
                  <a:outerShdw blurRad="38100" dist="38100" dir="2700000" algn="tl">
                    <a:srgbClr val="000000">
                      <a:alpha val="43137"/>
                    </a:srgbClr>
                  </a:outerShdw>
                </a:effectLst>
              </a:rPr>
              <a:t>al-</a:t>
            </a:r>
            <a:r>
              <a:rPr lang="en-US" altLang="zh-TW" sz="3000" b="1" dirty="0" err="1" smtClean="0">
                <a:solidFill>
                  <a:srgbClr val="FFFF00"/>
                </a:solidFill>
                <a:effectLst>
                  <a:outerShdw blurRad="38100" dist="38100" dir="2700000" algn="tl">
                    <a:srgbClr val="000000">
                      <a:alpha val="43137"/>
                    </a:srgbClr>
                  </a:outerShdw>
                </a:effectLst>
              </a:rPr>
              <a:t>Ghazali</a:t>
            </a:r>
            <a:r>
              <a:rPr lang="en-US" altLang="zh-TW" sz="3000" b="1" dirty="0" smtClean="0">
                <a:solidFill>
                  <a:srgbClr val="FFFF00"/>
                </a:solidFill>
                <a:effectLst>
                  <a:outerShdw blurRad="38100" dist="38100" dir="2700000" algn="tl">
                    <a:srgbClr val="000000">
                      <a:alpha val="43137"/>
                    </a:srgbClr>
                  </a:outerShdw>
                </a:effectLst>
              </a:rPr>
              <a:t> </a:t>
            </a:r>
            <a:r>
              <a:rPr lang="en-US" altLang="zh-TW" sz="3000" b="1" dirty="0" smtClean="0">
                <a:solidFill>
                  <a:srgbClr val="FFFF00"/>
                </a:solidFill>
                <a:effectLst>
                  <a:outerShdw blurRad="38100" dist="38100" dir="2700000" algn="tl">
                    <a:srgbClr val="000000">
                      <a:alpha val="43137"/>
                    </a:srgbClr>
                  </a:outerShdw>
                </a:effectLst>
                <a:latin typeface="+mn-ea"/>
              </a:rPr>
              <a:t>)</a:t>
            </a:r>
          </a:p>
          <a:p>
            <a:pPr marL="514350" indent="-514350" eaLnBrk="1" hangingPunct="1">
              <a:buAutoNum type="arabicPeriod" startAt="7"/>
              <a:defRPr/>
            </a:pPr>
            <a:endParaRPr lang="zh-TW" altLang="en-US" dirty="0">
              <a:solidFill>
                <a:srgbClr val="FFFF00"/>
              </a:solidFill>
              <a:latin typeface="標楷體" panose="03000509000000000000" pitchFamily="65" charset="-120"/>
              <a:ea typeface="標楷體" panose="03000509000000000000" pitchFamily="65" charset="-120"/>
            </a:endParaRPr>
          </a:p>
          <a:p>
            <a:pPr marL="514350" indent="-514350" eaLnBrk="1" hangingPunct="1">
              <a:buAutoNum type="arabicPeriod" startAt="5"/>
              <a:defRPr/>
            </a:pPr>
            <a:endParaRPr lang="en-US" altLang="zh-HK" dirty="0" smtClean="0">
              <a:solidFill>
                <a:srgbClr val="FFFF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0050395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9490">
                                            <p:txEl>
                                              <p:pRg st="0" end="0"/>
                                            </p:txEl>
                                          </p:spTgt>
                                        </p:tgtEl>
                                        <p:attrNameLst>
                                          <p:attrName>style.visibility</p:attrName>
                                        </p:attrNameLst>
                                      </p:cBhvr>
                                      <p:to>
                                        <p:strVal val="visible"/>
                                      </p:to>
                                    </p:set>
                                    <p:anim calcmode="lin" valueType="num">
                                      <p:cBhvr additive="base">
                                        <p:cTn id="7" dur="500" fill="hold"/>
                                        <p:tgtEl>
                                          <p:spTgt spid="31949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949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319490">
                                            <p:txEl>
                                              <p:pRg st="1" end="1"/>
                                            </p:txEl>
                                          </p:spTgt>
                                        </p:tgtEl>
                                        <p:attrNameLst>
                                          <p:attrName>style.visibility</p:attrName>
                                        </p:attrNameLst>
                                      </p:cBhvr>
                                      <p:to>
                                        <p:strVal val="visible"/>
                                      </p:to>
                                    </p:set>
                                    <p:animEffect transition="in" filter="dissolve">
                                      <p:cBhvr>
                                        <p:cTn id="13" dur="500"/>
                                        <p:tgtEl>
                                          <p:spTgt spid="319490">
                                            <p:txEl>
                                              <p:pRg st="1" end="1"/>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19490">
                                            <p:txEl>
                                              <p:pRg st="2" end="2"/>
                                            </p:txEl>
                                          </p:spTgt>
                                        </p:tgtEl>
                                        <p:attrNameLst>
                                          <p:attrName>style.visibility</p:attrName>
                                        </p:attrNameLst>
                                      </p:cBhvr>
                                      <p:to>
                                        <p:strVal val="visible"/>
                                      </p:to>
                                    </p:set>
                                    <p:animEffect transition="in" filter="dissolve">
                                      <p:cBhvr>
                                        <p:cTn id="16" dur="500"/>
                                        <p:tgtEl>
                                          <p:spTgt spid="319490">
                                            <p:txEl>
                                              <p:pRg st="2" end="2"/>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19490">
                                            <p:txEl>
                                              <p:pRg st="3" end="3"/>
                                            </p:txEl>
                                          </p:spTgt>
                                        </p:tgtEl>
                                        <p:attrNameLst>
                                          <p:attrName>style.visibility</p:attrName>
                                        </p:attrNameLst>
                                      </p:cBhvr>
                                      <p:to>
                                        <p:strVal val="visible"/>
                                      </p:to>
                                    </p:set>
                                    <p:animEffect transition="in" filter="dissolve">
                                      <p:cBhvr>
                                        <p:cTn id="19" dur="500"/>
                                        <p:tgtEl>
                                          <p:spTgt spid="319490">
                                            <p:txEl>
                                              <p:pRg st="3" end="3"/>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319490">
                                            <p:txEl>
                                              <p:pRg st="4" end="4"/>
                                            </p:txEl>
                                          </p:spTgt>
                                        </p:tgtEl>
                                        <p:attrNameLst>
                                          <p:attrName>style.visibility</p:attrName>
                                        </p:attrNameLst>
                                      </p:cBhvr>
                                      <p:to>
                                        <p:strVal val="visible"/>
                                      </p:to>
                                    </p:set>
                                    <p:animEffect transition="in" filter="dissolve">
                                      <p:cBhvr>
                                        <p:cTn id="22" dur="500"/>
                                        <p:tgtEl>
                                          <p:spTgt spid="31949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0" grpId="0" build="p" bldLvl="2"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投影片編號版面配置區 5"/>
          <p:cNvSpPr>
            <a:spLocks noGrp="1"/>
          </p:cNvSpPr>
          <p:nvPr>
            <p:ph type="sldNum" sz="quarter" idx="12"/>
          </p:nvPr>
        </p:nvSpPr>
        <p:spPr/>
        <p:txBody>
          <a:bodyPr/>
          <a:lstStyle/>
          <a:p>
            <a:pPr>
              <a:defRPr/>
            </a:pPr>
            <a:fld id="{8012D7D9-0D88-445C-AE4B-5134CF5AD1A2}" type="slidenum">
              <a:rPr lang="en-US" altLang="zh-TW"/>
              <a:pPr>
                <a:defRPr/>
              </a:pPr>
              <a:t>148</a:t>
            </a:fld>
            <a:endParaRPr lang="en-US" altLang="zh-TW"/>
          </a:p>
        </p:txBody>
      </p:sp>
      <p:sp>
        <p:nvSpPr>
          <p:cNvPr id="198659" name="WordArt 2"/>
          <p:cNvSpPr>
            <a:spLocks noChangeArrowheads="1" noChangeShapeType="1" noTextEdit="1"/>
          </p:cNvSpPr>
          <p:nvPr/>
        </p:nvSpPr>
        <p:spPr bwMode="auto">
          <a:xfrm>
            <a:off x="2051050" y="1700213"/>
            <a:ext cx="5184775" cy="3384550"/>
          </a:xfrm>
          <a:prstGeom prst="rect">
            <a:avLst/>
          </a:prstGeom>
        </p:spPr>
        <p:txBody>
          <a:bodyPr wrap="none" fromWordArt="1">
            <a:prstTxWarp prst="textPlain">
              <a:avLst>
                <a:gd name="adj" fmla="val 50000"/>
              </a:avLst>
            </a:prstTxWarp>
          </a:bodyPr>
          <a:lstStyle/>
          <a:p>
            <a:pPr algn="ctr"/>
            <a:r>
              <a:rPr lang="zh-TW" altLang="en-US" sz="3600" b="1" kern="10" dirty="0">
                <a:ln w="9525">
                  <a:solidFill>
                    <a:schemeClr val="hlink"/>
                  </a:solidFill>
                  <a:round/>
                  <a:headEnd/>
                  <a:tailEnd/>
                </a:ln>
                <a:solidFill>
                  <a:srgbClr val="000099"/>
                </a:solidFill>
                <a:effectLst>
                  <a:outerShdw dist="45791" dir="2021404" algn="ctr" rotWithShape="0">
                    <a:srgbClr val="B2B2B2">
                      <a:alpha val="79999"/>
                    </a:srgbClr>
                  </a:outerShdw>
                </a:effectLst>
                <a:latin typeface="標楷體" pitchFamily="65" charset="-120"/>
                <a:ea typeface="標楷體" pitchFamily="65" charset="-120"/>
              </a:rPr>
              <a:t>伊斯蘭教是</a:t>
            </a:r>
          </a:p>
          <a:p>
            <a:pPr algn="ctr"/>
            <a:r>
              <a:rPr lang="zh-TW" altLang="en-US" sz="3600" b="1" kern="10" dirty="0">
                <a:ln w="9525">
                  <a:solidFill>
                    <a:schemeClr val="hlink"/>
                  </a:solidFill>
                  <a:round/>
                  <a:headEnd/>
                  <a:tailEnd/>
                </a:ln>
                <a:solidFill>
                  <a:srgbClr val="000099"/>
                </a:solidFill>
                <a:effectLst>
                  <a:outerShdw dist="45791" dir="2021404" algn="ctr" rotWithShape="0">
                    <a:srgbClr val="B2B2B2">
                      <a:alpha val="79999"/>
                    </a:srgbClr>
                  </a:outerShdw>
                </a:effectLst>
                <a:latin typeface="標楷體" pitchFamily="65" charset="-120"/>
                <a:ea typeface="標楷體" pitchFamily="65" charset="-120"/>
              </a:rPr>
              <a:t>伊斯蘭文明取之不竭</a:t>
            </a:r>
          </a:p>
          <a:p>
            <a:pPr algn="ctr"/>
            <a:r>
              <a:rPr lang="zh-TW" altLang="en-US" sz="3600" b="1" kern="10" dirty="0">
                <a:ln w="9525">
                  <a:solidFill>
                    <a:schemeClr val="hlink"/>
                  </a:solidFill>
                  <a:round/>
                  <a:headEnd/>
                  <a:tailEnd/>
                </a:ln>
                <a:solidFill>
                  <a:srgbClr val="000099"/>
                </a:solidFill>
                <a:effectLst>
                  <a:outerShdw dist="45791" dir="2021404" algn="ctr" rotWithShape="0">
                    <a:srgbClr val="B2B2B2">
                      <a:alpha val="79999"/>
                    </a:srgbClr>
                  </a:outerShdw>
                </a:effectLst>
                <a:latin typeface="標楷體" pitchFamily="65" charset="-120"/>
                <a:ea typeface="標楷體" pitchFamily="65" charset="-120"/>
              </a:rPr>
              <a:t>的精神資源</a:t>
            </a:r>
            <a:endParaRPr lang="zh-HK" altLang="en-US" sz="3600" b="1" kern="10" dirty="0">
              <a:ln w="9525">
                <a:solidFill>
                  <a:schemeClr val="hlink"/>
                </a:solidFill>
                <a:round/>
                <a:headEnd/>
                <a:tailEnd/>
              </a:ln>
              <a:solidFill>
                <a:srgbClr val="000099"/>
              </a:solidFill>
              <a:effectLst>
                <a:outerShdw dist="45791" dir="2021404" algn="ctr" rotWithShape="0">
                  <a:srgbClr val="B2B2B2">
                    <a:alpha val="79999"/>
                  </a:srgbClr>
                </a:outerShdw>
              </a:effectLst>
              <a:latin typeface="標楷體" pitchFamily="65" charset="-120"/>
              <a:ea typeface="標楷體" pitchFamily="65" charset="-120"/>
            </a:endParaRPr>
          </a:p>
        </p:txBody>
      </p:sp>
    </p:spTree>
  </p:cSld>
  <p:clrMapOvr>
    <a:masterClrMapping/>
  </p:clrMapOvr>
  <p:transition spd="slow">
    <p:zoom/>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pPr>
              <a:defRPr/>
            </a:pPr>
            <a:fld id="{FF152155-A339-485A-8363-2FC30C990A1C}" type="slidenum">
              <a:rPr lang="en-US" altLang="zh-TW"/>
              <a:pPr>
                <a:defRPr/>
              </a:pPr>
              <a:t>149</a:t>
            </a:fld>
            <a:endParaRPr lang="en-US" altLang="zh-TW"/>
          </a:p>
        </p:txBody>
      </p:sp>
      <p:sp>
        <p:nvSpPr>
          <p:cNvPr id="199683" name="Rectangle 2"/>
          <p:cNvSpPr>
            <a:spLocks noGrp="1" noChangeArrowheads="1"/>
          </p:cNvSpPr>
          <p:nvPr>
            <p:ph type="title"/>
          </p:nvPr>
        </p:nvSpPr>
        <p:spPr>
          <a:xfrm>
            <a:off x="1081087" y="332656"/>
            <a:ext cx="6981825" cy="1163637"/>
          </a:xfrm>
        </p:spPr>
        <p:txBody>
          <a:bodyPr/>
          <a:lstStyle/>
          <a:p>
            <a:pPr eaLnBrk="1" hangingPunct="1"/>
            <a:r>
              <a:rPr lang="zh-TW" altLang="en-US" sz="4600" dirty="0" smtClean="0">
                <a:solidFill>
                  <a:srgbClr val="FFFF00"/>
                </a:solidFill>
                <a:ea typeface="方正琥珀" pitchFamily="65" charset="-120"/>
              </a:rPr>
              <a:t>伊斯蘭教是伊斯蘭文明取之不竭的精神資源</a:t>
            </a:r>
            <a:endParaRPr lang="zh-CN" altLang="en-US" sz="4600" dirty="0" smtClean="0">
              <a:solidFill>
                <a:srgbClr val="FFFF00"/>
              </a:solidFill>
              <a:ea typeface="方正琥珀" pitchFamily="65" charset="-120"/>
            </a:endParaRPr>
          </a:p>
        </p:txBody>
      </p:sp>
      <p:sp>
        <p:nvSpPr>
          <p:cNvPr id="202755" name="Rectangle 3"/>
          <p:cNvSpPr>
            <a:spLocks noGrp="1" noChangeArrowheads="1"/>
          </p:cNvSpPr>
          <p:nvPr>
            <p:ph type="body" idx="1"/>
          </p:nvPr>
        </p:nvSpPr>
        <p:spPr>
          <a:xfrm>
            <a:off x="467544" y="1844824"/>
            <a:ext cx="8568952" cy="4797425"/>
          </a:xfrm>
        </p:spPr>
        <p:txBody>
          <a:bodyPr/>
          <a:lstStyle/>
          <a:p>
            <a:pPr eaLnBrk="1" hangingPunct="1">
              <a:lnSpc>
                <a:spcPct val="90000"/>
              </a:lnSpc>
              <a:spcBef>
                <a:spcPts val="600"/>
              </a:spcBef>
            </a:pPr>
            <a:r>
              <a:rPr lang="zh-TW" altLang="en-US" sz="3100" dirty="0" smtClean="0">
                <a:solidFill>
                  <a:schemeClr val="bg1"/>
                </a:solidFill>
                <a:ea typeface="標楷體" pitchFamily="65" charset="-120"/>
              </a:rPr>
              <a:t>伊斯蘭從放縱、禁錮和迷信中解放了人性</a:t>
            </a:r>
          </a:p>
          <a:p>
            <a:pPr eaLnBrk="1" hangingPunct="1">
              <a:lnSpc>
                <a:spcPct val="90000"/>
              </a:lnSpc>
              <a:spcBef>
                <a:spcPts val="600"/>
              </a:spcBef>
            </a:pPr>
            <a:r>
              <a:rPr lang="zh-TW" altLang="en-US" sz="3100" dirty="0" smtClean="0">
                <a:solidFill>
                  <a:schemeClr val="bg1"/>
                </a:solidFill>
                <a:ea typeface="標楷體" pitchFamily="65" charset="-120"/>
              </a:rPr>
              <a:t>伊斯蘭帶來了和平與寬容的一系列普世價值</a:t>
            </a:r>
          </a:p>
          <a:p>
            <a:pPr eaLnBrk="1" hangingPunct="1">
              <a:lnSpc>
                <a:spcPct val="90000"/>
              </a:lnSpc>
              <a:spcBef>
                <a:spcPts val="600"/>
              </a:spcBef>
            </a:pPr>
            <a:r>
              <a:rPr lang="zh-TW" altLang="en-US" sz="3100" dirty="0" smtClean="0">
                <a:solidFill>
                  <a:schemeClr val="bg1"/>
                </a:solidFill>
                <a:ea typeface="標楷體" pitchFamily="65" charset="-120"/>
              </a:rPr>
              <a:t>伊斯蘭追求公正、和諧的宇宙秩序和社會秩序</a:t>
            </a:r>
          </a:p>
          <a:p>
            <a:pPr eaLnBrk="1" hangingPunct="1">
              <a:lnSpc>
                <a:spcPct val="90000"/>
              </a:lnSpc>
              <a:spcBef>
                <a:spcPts val="600"/>
              </a:spcBef>
            </a:pPr>
            <a:r>
              <a:rPr lang="zh-TW" altLang="en-US" sz="3100" dirty="0" smtClean="0">
                <a:solidFill>
                  <a:schemeClr val="bg1"/>
                </a:solidFill>
                <a:ea typeface="標楷體" pitchFamily="65" charset="-120"/>
              </a:rPr>
              <a:t>伊斯蘭尊重人權，關注人類福祉</a:t>
            </a:r>
          </a:p>
          <a:p>
            <a:pPr eaLnBrk="1" hangingPunct="1">
              <a:lnSpc>
                <a:spcPct val="90000"/>
              </a:lnSpc>
              <a:spcBef>
                <a:spcPts val="600"/>
              </a:spcBef>
            </a:pPr>
            <a:r>
              <a:rPr lang="zh-TW" altLang="en-US" sz="3100" dirty="0" smtClean="0">
                <a:solidFill>
                  <a:schemeClr val="bg1"/>
                </a:solidFill>
                <a:ea typeface="標楷體" pitchFamily="65" charset="-120"/>
              </a:rPr>
              <a:t>伊斯蘭提升婦女地位，解放奴隸</a:t>
            </a:r>
          </a:p>
          <a:p>
            <a:pPr eaLnBrk="1" hangingPunct="1">
              <a:lnSpc>
                <a:spcPct val="90000"/>
              </a:lnSpc>
              <a:spcBef>
                <a:spcPts val="600"/>
              </a:spcBef>
            </a:pPr>
            <a:r>
              <a:rPr lang="zh-TW" altLang="en-US" sz="3100" dirty="0" smtClean="0">
                <a:solidFill>
                  <a:schemeClr val="bg1"/>
                </a:solidFill>
                <a:ea typeface="標楷體" pitchFamily="65" charset="-120"/>
              </a:rPr>
              <a:t>伊斯蘭強調種族平等，反對種族歧視</a:t>
            </a:r>
          </a:p>
          <a:p>
            <a:pPr eaLnBrk="1" hangingPunct="1">
              <a:lnSpc>
                <a:spcPct val="90000"/>
              </a:lnSpc>
              <a:spcBef>
                <a:spcPts val="600"/>
              </a:spcBef>
            </a:pPr>
            <a:r>
              <a:rPr lang="zh-TW" altLang="en-US" sz="3100" dirty="0" smtClean="0">
                <a:solidFill>
                  <a:schemeClr val="bg1"/>
                </a:solidFill>
                <a:ea typeface="標楷體" pitchFamily="65" charset="-120"/>
              </a:rPr>
              <a:t>伊斯蘭重視衛生，關注人類身心健康</a:t>
            </a:r>
          </a:p>
          <a:p>
            <a:pPr eaLnBrk="1" hangingPunct="1">
              <a:lnSpc>
                <a:spcPct val="90000"/>
              </a:lnSpc>
              <a:spcBef>
                <a:spcPts val="600"/>
              </a:spcBef>
            </a:pPr>
            <a:r>
              <a:rPr lang="zh-TW" altLang="en-US" sz="3100" dirty="0" smtClean="0">
                <a:solidFill>
                  <a:schemeClr val="bg1"/>
                </a:solidFill>
                <a:ea typeface="標楷體" pitchFamily="65" charset="-120"/>
              </a:rPr>
              <a:t>伊斯蘭強調宗教信仰自由，主張民主協商</a:t>
            </a:r>
          </a:p>
          <a:p>
            <a:pPr eaLnBrk="1" hangingPunct="1">
              <a:lnSpc>
                <a:spcPct val="90000"/>
              </a:lnSpc>
              <a:spcBef>
                <a:spcPts val="600"/>
              </a:spcBef>
            </a:pPr>
            <a:r>
              <a:rPr lang="zh-TW" altLang="en-US" sz="3100" dirty="0" smtClean="0">
                <a:solidFill>
                  <a:schemeClr val="bg1"/>
                </a:solidFill>
                <a:ea typeface="標楷體" pitchFamily="65" charset="-120"/>
              </a:rPr>
              <a:t>伊斯蘭倡導科學精神，鼓勵探索宇宙奧秘</a:t>
            </a:r>
            <a:endParaRPr lang="zh-CN" altLang="en-US" sz="3100" dirty="0" smtClean="0">
              <a:solidFill>
                <a:schemeClr val="bg1"/>
              </a:solidFill>
              <a:ea typeface="標楷體" pitchFamily="65" charset="-12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02755">
                                            <p:txEl>
                                              <p:pRg st="0" end="0"/>
                                            </p:txEl>
                                          </p:spTgt>
                                        </p:tgtEl>
                                        <p:attrNameLst>
                                          <p:attrName>style.visibility</p:attrName>
                                        </p:attrNameLst>
                                      </p:cBhvr>
                                      <p:to>
                                        <p:strVal val="visible"/>
                                      </p:to>
                                    </p:set>
                                    <p:animEffect transition="in" filter="dissolve">
                                      <p:cBhvr>
                                        <p:cTn id="7" dur="500"/>
                                        <p:tgtEl>
                                          <p:spTgt spid="2027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02755">
                                            <p:txEl>
                                              <p:pRg st="1" end="1"/>
                                            </p:txEl>
                                          </p:spTgt>
                                        </p:tgtEl>
                                        <p:attrNameLst>
                                          <p:attrName>style.visibility</p:attrName>
                                        </p:attrNameLst>
                                      </p:cBhvr>
                                      <p:to>
                                        <p:strVal val="visible"/>
                                      </p:to>
                                    </p:set>
                                    <p:animEffect transition="in" filter="dissolve">
                                      <p:cBhvr>
                                        <p:cTn id="12" dur="500"/>
                                        <p:tgtEl>
                                          <p:spTgt spid="20275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02755">
                                            <p:txEl>
                                              <p:pRg st="2" end="2"/>
                                            </p:txEl>
                                          </p:spTgt>
                                        </p:tgtEl>
                                        <p:attrNameLst>
                                          <p:attrName>style.visibility</p:attrName>
                                        </p:attrNameLst>
                                      </p:cBhvr>
                                      <p:to>
                                        <p:strVal val="visible"/>
                                      </p:to>
                                    </p:set>
                                    <p:animEffect transition="in" filter="dissolve">
                                      <p:cBhvr>
                                        <p:cTn id="17" dur="500"/>
                                        <p:tgtEl>
                                          <p:spTgt spid="20275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02755">
                                            <p:txEl>
                                              <p:pRg st="3" end="3"/>
                                            </p:txEl>
                                          </p:spTgt>
                                        </p:tgtEl>
                                        <p:attrNameLst>
                                          <p:attrName>style.visibility</p:attrName>
                                        </p:attrNameLst>
                                      </p:cBhvr>
                                      <p:to>
                                        <p:strVal val="visible"/>
                                      </p:to>
                                    </p:set>
                                    <p:animEffect transition="in" filter="dissolve">
                                      <p:cBhvr>
                                        <p:cTn id="22" dur="500"/>
                                        <p:tgtEl>
                                          <p:spTgt spid="20275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02755">
                                            <p:txEl>
                                              <p:pRg st="4" end="4"/>
                                            </p:txEl>
                                          </p:spTgt>
                                        </p:tgtEl>
                                        <p:attrNameLst>
                                          <p:attrName>style.visibility</p:attrName>
                                        </p:attrNameLst>
                                      </p:cBhvr>
                                      <p:to>
                                        <p:strVal val="visible"/>
                                      </p:to>
                                    </p:set>
                                    <p:animEffect transition="in" filter="dissolve">
                                      <p:cBhvr>
                                        <p:cTn id="27" dur="500"/>
                                        <p:tgtEl>
                                          <p:spTgt spid="20275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202755">
                                            <p:txEl>
                                              <p:pRg st="5" end="5"/>
                                            </p:txEl>
                                          </p:spTgt>
                                        </p:tgtEl>
                                        <p:attrNameLst>
                                          <p:attrName>style.visibility</p:attrName>
                                        </p:attrNameLst>
                                      </p:cBhvr>
                                      <p:to>
                                        <p:strVal val="visible"/>
                                      </p:to>
                                    </p:set>
                                    <p:animEffect transition="in" filter="dissolve">
                                      <p:cBhvr>
                                        <p:cTn id="32" dur="500"/>
                                        <p:tgtEl>
                                          <p:spTgt spid="202755">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202755">
                                            <p:txEl>
                                              <p:pRg st="6" end="6"/>
                                            </p:txEl>
                                          </p:spTgt>
                                        </p:tgtEl>
                                        <p:attrNameLst>
                                          <p:attrName>style.visibility</p:attrName>
                                        </p:attrNameLst>
                                      </p:cBhvr>
                                      <p:to>
                                        <p:strVal val="visible"/>
                                      </p:to>
                                    </p:set>
                                    <p:animEffect transition="in" filter="dissolve">
                                      <p:cBhvr>
                                        <p:cTn id="37" dur="500"/>
                                        <p:tgtEl>
                                          <p:spTgt spid="202755">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202755">
                                            <p:txEl>
                                              <p:pRg st="7" end="7"/>
                                            </p:txEl>
                                          </p:spTgt>
                                        </p:tgtEl>
                                        <p:attrNameLst>
                                          <p:attrName>style.visibility</p:attrName>
                                        </p:attrNameLst>
                                      </p:cBhvr>
                                      <p:to>
                                        <p:strVal val="visible"/>
                                      </p:to>
                                    </p:set>
                                    <p:animEffect transition="in" filter="dissolve">
                                      <p:cBhvr>
                                        <p:cTn id="42" dur="500"/>
                                        <p:tgtEl>
                                          <p:spTgt spid="202755">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202755">
                                            <p:txEl>
                                              <p:pRg st="8" end="8"/>
                                            </p:txEl>
                                          </p:spTgt>
                                        </p:tgtEl>
                                        <p:attrNameLst>
                                          <p:attrName>style.visibility</p:attrName>
                                        </p:attrNameLst>
                                      </p:cBhvr>
                                      <p:to>
                                        <p:strVal val="visible"/>
                                      </p:to>
                                    </p:set>
                                    <p:animEffect transition="in" filter="dissolve">
                                      <p:cBhvr>
                                        <p:cTn id="47" dur="500"/>
                                        <p:tgtEl>
                                          <p:spTgt spid="20275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投影片編號版面配置區 5"/>
          <p:cNvSpPr>
            <a:spLocks noGrp="1"/>
          </p:cNvSpPr>
          <p:nvPr>
            <p:ph type="sldNum" sz="quarter" idx="12"/>
          </p:nvPr>
        </p:nvSpPr>
        <p:spPr/>
        <p:txBody>
          <a:bodyPr/>
          <a:lstStyle/>
          <a:p>
            <a:pPr>
              <a:defRPr/>
            </a:pPr>
            <a:fld id="{2167DFF4-ACEE-4D71-9D24-C0D7F45111C5}" type="slidenum">
              <a:rPr lang="en-US" altLang="zh-TW"/>
              <a:pPr>
                <a:defRPr/>
              </a:pPr>
              <a:t>15</a:t>
            </a:fld>
            <a:endParaRPr lang="en-US" altLang="zh-TW"/>
          </a:p>
        </p:txBody>
      </p:sp>
      <p:sp>
        <p:nvSpPr>
          <p:cNvPr id="58371" name="WordArt 4"/>
          <p:cNvSpPr>
            <a:spLocks noChangeArrowheads="1" noChangeShapeType="1" noTextEdit="1"/>
          </p:cNvSpPr>
          <p:nvPr/>
        </p:nvSpPr>
        <p:spPr bwMode="auto">
          <a:xfrm>
            <a:off x="2051050" y="1736725"/>
            <a:ext cx="5040313" cy="3384550"/>
          </a:xfrm>
          <a:prstGeom prst="rect">
            <a:avLst/>
          </a:prstGeom>
        </p:spPr>
        <p:txBody>
          <a:bodyPr wrap="none" fromWordArt="1">
            <a:prstTxWarp prst="textPlain">
              <a:avLst>
                <a:gd name="adj" fmla="val 50000"/>
              </a:avLst>
            </a:prstTxWarp>
          </a:bodyPr>
          <a:lstStyle/>
          <a:p>
            <a:pPr algn="ctr"/>
            <a:r>
              <a:rPr lang="zh-TW" altLang="en-US" sz="3600" b="1" kern="10" dirty="0">
                <a:ln w="9525">
                  <a:solidFill>
                    <a:schemeClr val="hlink"/>
                  </a:solidFill>
                  <a:round/>
                  <a:headEnd/>
                  <a:tailEnd/>
                </a:ln>
                <a:solidFill>
                  <a:srgbClr val="000099"/>
                </a:solidFill>
                <a:effectLst>
                  <a:outerShdw dist="45791" dir="2021404" algn="ctr" rotWithShape="0">
                    <a:srgbClr val="B2B2B2">
                      <a:alpha val="79999"/>
                    </a:srgbClr>
                  </a:outerShdw>
                </a:effectLst>
                <a:latin typeface="標楷體" pitchFamily="65" charset="-120"/>
                <a:ea typeface="標楷體" pitchFamily="65" charset="-120"/>
              </a:rPr>
              <a:t>什麼導至</a:t>
            </a:r>
          </a:p>
          <a:p>
            <a:pPr algn="ctr"/>
            <a:r>
              <a:rPr lang="zh-TW" altLang="en-US" sz="3600" b="1" kern="10" dirty="0">
                <a:ln w="9525">
                  <a:solidFill>
                    <a:schemeClr val="hlink"/>
                  </a:solidFill>
                  <a:round/>
                  <a:headEnd/>
                  <a:tailEnd/>
                </a:ln>
                <a:solidFill>
                  <a:srgbClr val="000099"/>
                </a:solidFill>
                <a:effectLst>
                  <a:outerShdw dist="45791" dir="2021404" algn="ctr" rotWithShape="0">
                    <a:srgbClr val="B2B2B2">
                      <a:alpha val="79999"/>
                    </a:srgbClr>
                  </a:outerShdw>
                </a:effectLst>
                <a:latin typeface="標楷體" pitchFamily="65" charset="-120"/>
                <a:ea typeface="標楷體" pitchFamily="65" charset="-120"/>
              </a:rPr>
              <a:t>伊斯蘭文明</a:t>
            </a:r>
          </a:p>
          <a:p>
            <a:pPr algn="ctr"/>
            <a:r>
              <a:rPr lang="zh-TW" altLang="en-US" sz="3600" b="1" kern="10" dirty="0">
                <a:ln w="9525">
                  <a:solidFill>
                    <a:schemeClr val="hlink"/>
                  </a:solidFill>
                  <a:round/>
                  <a:headEnd/>
                  <a:tailEnd/>
                </a:ln>
                <a:solidFill>
                  <a:srgbClr val="000099"/>
                </a:solidFill>
                <a:effectLst>
                  <a:outerShdw dist="45791" dir="2021404" algn="ctr" rotWithShape="0">
                    <a:srgbClr val="B2B2B2">
                      <a:alpha val="79999"/>
                    </a:srgbClr>
                  </a:outerShdw>
                </a:effectLst>
                <a:latin typeface="標楷體" pitchFamily="65" charset="-120"/>
                <a:ea typeface="標楷體" pitchFamily="65" charset="-120"/>
              </a:rPr>
              <a:t>興盛？</a:t>
            </a:r>
            <a:endParaRPr lang="zh-HK" altLang="en-US" sz="3600" b="1" kern="10" dirty="0">
              <a:ln w="9525">
                <a:solidFill>
                  <a:schemeClr val="hlink"/>
                </a:solidFill>
                <a:round/>
                <a:headEnd/>
                <a:tailEnd/>
              </a:ln>
              <a:solidFill>
                <a:srgbClr val="000099"/>
              </a:solidFill>
              <a:effectLst>
                <a:outerShdw dist="45791" dir="2021404" algn="ctr" rotWithShape="0">
                  <a:srgbClr val="B2B2B2">
                    <a:alpha val="79999"/>
                  </a:srgbClr>
                </a:outerShdw>
              </a:effectLst>
              <a:latin typeface="標楷體" pitchFamily="65" charset="-120"/>
              <a:ea typeface="標楷體" pitchFamily="65" charset="-120"/>
            </a:endParaRPr>
          </a:p>
        </p:txBody>
      </p:sp>
    </p:spTree>
  </p:cSld>
  <p:clrMapOvr>
    <a:masterClrMapping/>
  </p:clrMapOvr>
  <p:transition spd="med">
    <p:zoom/>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pPr>
              <a:defRPr/>
            </a:pPr>
            <a:fld id="{1A0F9C3E-45D2-488B-91DD-8B72A2A166F5}" type="slidenum">
              <a:rPr lang="en-US" altLang="zh-TW"/>
              <a:pPr>
                <a:defRPr/>
              </a:pPr>
              <a:t>150</a:t>
            </a:fld>
            <a:endParaRPr lang="en-US" altLang="zh-TW"/>
          </a:p>
        </p:txBody>
      </p:sp>
      <p:sp>
        <p:nvSpPr>
          <p:cNvPr id="200707" name="Rectangle 2"/>
          <p:cNvSpPr>
            <a:spLocks noGrp="1" noChangeArrowheads="1"/>
          </p:cNvSpPr>
          <p:nvPr>
            <p:ph type="title"/>
          </p:nvPr>
        </p:nvSpPr>
        <p:spPr>
          <a:xfrm>
            <a:off x="684213" y="188913"/>
            <a:ext cx="7773987" cy="1008062"/>
          </a:xfrm>
        </p:spPr>
        <p:txBody>
          <a:bodyPr/>
          <a:lstStyle/>
          <a:p>
            <a:pPr eaLnBrk="1" hangingPunct="1"/>
            <a:r>
              <a:rPr lang="zh-TW" altLang="en-US" sz="5200" dirty="0" smtClean="0">
                <a:solidFill>
                  <a:srgbClr val="FFFF00"/>
                </a:solidFill>
                <a:latin typeface="方正琥珀" pitchFamily="65" charset="-120"/>
                <a:ea typeface="方正琥珀" pitchFamily="65" charset="-120"/>
              </a:rPr>
              <a:t>結</a:t>
            </a:r>
            <a:r>
              <a:rPr lang="zh-TW" altLang="zh-CN" sz="5200" dirty="0" smtClean="0">
                <a:solidFill>
                  <a:srgbClr val="FFFF00"/>
                </a:solidFill>
                <a:latin typeface="方正琥珀" pitchFamily="65" charset="-120"/>
                <a:ea typeface="方正琥珀" pitchFamily="65" charset="-120"/>
              </a:rPr>
              <a:t> </a:t>
            </a:r>
            <a:r>
              <a:rPr lang="zh-TW" altLang="en-US" sz="5200" dirty="0" smtClean="0">
                <a:solidFill>
                  <a:srgbClr val="FFFF00"/>
                </a:solidFill>
                <a:latin typeface="方正琥珀" pitchFamily="65" charset="-120"/>
                <a:ea typeface="方正琥珀" pitchFamily="65" charset="-120"/>
              </a:rPr>
              <a:t> 論</a:t>
            </a:r>
            <a:endParaRPr lang="zh-CN" altLang="en-US" sz="5200" dirty="0" smtClean="0">
              <a:solidFill>
                <a:srgbClr val="FFFF00"/>
              </a:solidFill>
              <a:latin typeface="方正琥珀" pitchFamily="65" charset="-120"/>
              <a:ea typeface="方正琥珀" pitchFamily="65" charset="-120"/>
            </a:endParaRPr>
          </a:p>
        </p:txBody>
      </p:sp>
      <p:sp>
        <p:nvSpPr>
          <p:cNvPr id="204803" name="Rectangle 3"/>
          <p:cNvSpPr>
            <a:spLocks noGrp="1" noChangeArrowheads="1"/>
          </p:cNvSpPr>
          <p:nvPr>
            <p:ph type="body" idx="1"/>
          </p:nvPr>
        </p:nvSpPr>
        <p:spPr>
          <a:xfrm>
            <a:off x="269652" y="1268760"/>
            <a:ext cx="8604696" cy="5399088"/>
          </a:xfrm>
        </p:spPr>
        <p:txBody>
          <a:bodyPr/>
          <a:lstStyle/>
          <a:p>
            <a:pPr eaLnBrk="1" hangingPunct="1">
              <a:spcBef>
                <a:spcPts val="600"/>
              </a:spcBef>
            </a:pPr>
            <a:r>
              <a:rPr lang="zh-TW" altLang="en-US" sz="3400" b="1" dirty="0" smtClean="0">
                <a:solidFill>
                  <a:schemeClr val="bg1"/>
                </a:solidFill>
                <a:ea typeface="標楷體" pitchFamily="65" charset="-120"/>
              </a:rPr>
              <a:t>伊斯蘭文明在各個領域取得了突出的成就，為人類文明的發展和進步做出了巨大貢獻，所有這些成就的取得，無不得益於伊斯蘭教的激勵和指導。</a:t>
            </a:r>
          </a:p>
          <a:p>
            <a:pPr eaLnBrk="1" hangingPunct="1">
              <a:spcBef>
                <a:spcPts val="600"/>
              </a:spcBef>
            </a:pPr>
            <a:r>
              <a:rPr lang="zh-TW" altLang="en-US" sz="3400" b="1" dirty="0" smtClean="0">
                <a:solidFill>
                  <a:schemeClr val="bg1"/>
                </a:solidFill>
                <a:ea typeface="標楷體" pitchFamily="65" charset="-120"/>
              </a:rPr>
              <a:t>而對伊斯蘭精神的偏離甚至遠離，導致了穆斯林的落後。</a:t>
            </a:r>
          </a:p>
          <a:p>
            <a:pPr eaLnBrk="1" hangingPunct="1">
              <a:spcBef>
                <a:spcPts val="600"/>
              </a:spcBef>
            </a:pPr>
            <a:r>
              <a:rPr lang="zh-TW" altLang="en-US" sz="3400" b="1" dirty="0" smtClean="0">
                <a:solidFill>
                  <a:schemeClr val="bg1"/>
                </a:solidFill>
                <a:ea typeface="標楷體" pitchFamily="65" charset="-120"/>
              </a:rPr>
              <a:t>只要穆斯林回歸伊斯蘭，準確把握伊斯蘭的真精神，依然會創造出更加輝煌的文明，從而對世界和人類做出更大的貢獻。</a:t>
            </a:r>
            <a:endParaRPr lang="zh-CN" altLang="en-US" sz="3400" b="1" dirty="0" smtClean="0">
              <a:solidFill>
                <a:schemeClr val="bg1"/>
              </a:solidFill>
              <a:ea typeface="標楷體" pitchFamily="65" charset="-120"/>
            </a:endParaRPr>
          </a:p>
        </p:txBody>
      </p:sp>
    </p:spTree>
  </p:cSld>
  <p:clrMapOvr>
    <a:masterClrMapping/>
  </p:clrMapOvr>
  <p:transition spd="med" advClick="0">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04803">
                                            <p:txEl>
                                              <p:pRg st="1" end="1"/>
                                            </p:txEl>
                                          </p:spTgt>
                                        </p:tgtEl>
                                        <p:attrNameLst>
                                          <p:attrName>style.visibility</p:attrName>
                                        </p:attrNameLst>
                                      </p:cBhvr>
                                      <p:to>
                                        <p:strVal val="visible"/>
                                      </p:to>
                                    </p:set>
                                    <p:animEffect transition="in" filter="dissolve">
                                      <p:cBhvr>
                                        <p:cTn id="7" dur="500"/>
                                        <p:tgtEl>
                                          <p:spTgt spid="20480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04803">
                                            <p:txEl>
                                              <p:pRg st="2" end="2"/>
                                            </p:txEl>
                                          </p:spTgt>
                                        </p:tgtEl>
                                        <p:attrNameLst>
                                          <p:attrName>style.visibility</p:attrName>
                                        </p:attrNameLst>
                                      </p:cBhvr>
                                      <p:to>
                                        <p:strVal val="visible"/>
                                      </p:to>
                                    </p:set>
                                    <p:animEffect transition="in" filter="dissolve">
                                      <p:cBhvr>
                                        <p:cTn id="12" dur="500"/>
                                        <p:tgtEl>
                                          <p:spTgt spid="2048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pPr>
              <a:defRPr/>
            </a:pPr>
            <a:fld id="{D02D8D21-EAF3-46C8-BB4B-1C0117A708C3}" type="slidenum">
              <a:rPr lang="en-US" altLang="zh-TW"/>
              <a:pPr>
                <a:defRPr/>
              </a:pPr>
              <a:t>151</a:t>
            </a:fld>
            <a:endParaRPr lang="en-US" altLang="zh-TW"/>
          </a:p>
        </p:txBody>
      </p:sp>
      <p:sp>
        <p:nvSpPr>
          <p:cNvPr id="201731" name="Rectangle 2"/>
          <p:cNvSpPr>
            <a:spLocks noGrp="1" noChangeArrowheads="1"/>
          </p:cNvSpPr>
          <p:nvPr>
            <p:ph type="title"/>
          </p:nvPr>
        </p:nvSpPr>
        <p:spPr/>
        <p:txBody>
          <a:bodyPr/>
          <a:lstStyle/>
          <a:p>
            <a:pPr eaLnBrk="1" hangingPunct="1"/>
            <a:r>
              <a:rPr lang="zh-TW" altLang="en-US" smtClean="0">
                <a:solidFill>
                  <a:schemeClr val="bg1"/>
                </a:solidFill>
                <a:ea typeface="標楷體" pitchFamily="65" charset="-120"/>
              </a:rPr>
              <a:t>參考</a:t>
            </a:r>
          </a:p>
        </p:txBody>
      </p:sp>
      <p:sp>
        <p:nvSpPr>
          <p:cNvPr id="201732" name="Rectangle 3"/>
          <p:cNvSpPr>
            <a:spLocks noGrp="1" noChangeArrowheads="1"/>
          </p:cNvSpPr>
          <p:nvPr>
            <p:ph type="body" idx="1"/>
          </p:nvPr>
        </p:nvSpPr>
        <p:spPr/>
        <p:txBody>
          <a:bodyPr/>
          <a:lstStyle/>
          <a:p>
            <a:pPr eaLnBrk="1" hangingPunct="1">
              <a:spcBef>
                <a:spcPct val="40000"/>
              </a:spcBef>
            </a:pPr>
            <a:r>
              <a:rPr lang="en-US" altLang="zh-TW" sz="2800" dirty="0" smtClean="0">
                <a:solidFill>
                  <a:schemeClr val="bg1"/>
                </a:solidFill>
              </a:rPr>
              <a:t>《</a:t>
            </a:r>
            <a:r>
              <a:rPr lang="zh-TW" altLang="en-US" sz="2800" dirty="0" smtClean="0">
                <a:solidFill>
                  <a:schemeClr val="bg1"/>
                </a:solidFill>
              </a:rPr>
              <a:t>伊斯蘭對人類文明的貢獻</a:t>
            </a:r>
            <a:r>
              <a:rPr lang="en-US" altLang="zh-TW" sz="2800" dirty="0" smtClean="0">
                <a:solidFill>
                  <a:schemeClr val="bg1"/>
                </a:solidFill>
              </a:rPr>
              <a:t>》</a:t>
            </a:r>
            <a:r>
              <a:rPr lang="zh-TW" altLang="en-US" sz="2800" dirty="0" smtClean="0">
                <a:solidFill>
                  <a:schemeClr val="bg1"/>
                </a:solidFill>
              </a:rPr>
              <a:t>，丁俊博士</a:t>
            </a:r>
            <a:r>
              <a:rPr lang="en-US" altLang="zh-TW" sz="2800" dirty="0" smtClean="0">
                <a:solidFill>
                  <a:schemeClr val="bg1"/>
                </a:solidFill>
              </a:rPr>
              <a:t>(2008)</a:t>
            </a:r>
          </a:p>
          <a:p>
            <a:pPr marL="533400" indent="-533400" eaLnBrk="1" hangingPunct="1">
              <a:spcBef>
                <a:spcPct val="40000"/>
              </a:spcBef>
            </a:pPr>
            <a:r>
              <a:rPr lang="en-US" altLang="zh-TW" sz="2800" dirty="0" smtClean="0">
                <a:solidFill>
                  <a:schemeClr val="bg1"/>
                </a:solidFill>
              </a:rPr>
              <a:t>“Knowledge Excellence during the </a:t>
            </a:r>
            <a:r>
              <a:rPr lang="en-US" altLang="zh-TW" sz="2800" smtClean="0">
                <a:solidFill>
                  <a:schemeClr val="bg1"/>
                </a:solidFill>
              </a:rPr>
              <a:t>Islamic Civilization </a:t>
            </a:r>
            <a:r>
              <a:rPr lang="en-US" altLang="zh-TW" sz="2800" dirty="0" smtClean="0">
                <a:solidFill>
                  <a:schemeClr val="bg1"/>
                </a:solidFill>
              </a:rPr>
              <a:t>The Andalusia Experience” by Prof. </a:t>
            </a:r>
            <a:r>
              <a:rPr lang="en-US" altLang="zh-TW" sz="2800" dirty="0" err="1" smtClean="0">
                <a:solidFill>
                  <a:schemeClr val="bg1"/>
                </a:solidFill>
              </a:rPr>
              <a:t>Dzulkifli</a:t>
            </a:r>
            <a:r>
              <a:rPr lang="en-US" altLang="zh-TW" sz="2800" dirty="0" smtClean="0">
                <a:solidFill>
                  <a:schemeClr val="bg1"/>
                </a:solidFill>
              </a:rPr>
              <a:t> Abdul </a:t>
            </a:r>
            <a:r>
              <a:rPr lang="en-US" altLang="zh-TW" sz="2800" dirty="0" err="1" smtClean="0">
                <a:solidFill>
                  <a:schemeClr val="bg1"/>
                </a:solidFill>
              </a:rPr>
              <a:t>Razak</a:t>
            </a:r>
            <a:r>
              <a:rPr lang="en-US" altLang="zh-TW" sz="2800" dirty="0" smtClean="0">
                <a:solidFill>
                  <a:schemeClr val="bg1"/>
                </a:solidFill>
              </a:rPr>
              <a:t>, 2009.</a:t>
            </a:r>
          </a:p>
          <a:p>
            <a:pPr eaLnBrk="1" hangingPunct="1">
              <a:spcBef>
                <a:spcPct val="40000"/>
              </a:spcBef>
            </a:pPr>
            <a:r>
              <a:rPr lang="en-US" altLang="zh-TW" sz="2800" dirty="0" smtClean="0">
                <a:solidFill>
                  <a:schemeClr val="bg1"/>
                </a:solidFill>
              </a:rPr>
              <a:t>“Islam’s Contribution to Human Civilization”, by </a:t>
            </a:r>
            <a:r>
              <a:rPr kumimoji="0" lang="en-US" altLang="zh-TW" sz="2800" dirty="0" smtClean="0">
                <a:solidFill>
                  <a:schemeClr val="bg1"/>
                </a:solidFill>
              </a:rPr>
              <a:t>Dr. Sabeel Ahmed.</a:t>
            </a:r>
          </a:p>
          <a:p>
            <a:pPr eaLnBrk="1" hangingPunct="1">
              <a:spcBef>
                <a:spcPct val="40000"/>
              </a:spcBef>
            </a:pPr>
            <a:r>
              <a:rPr kumimoji="0" lang="en-US" altLang="zh-TW" sz="2800" dirty="0">
                <a:solidFill>
                  <a:schemeClr val="bg1"/>
                </a:solidFill>
              </a:rPr>
              <a:t>“An Introduction to Islamic Civilization”, by Prof. Dr. Jamal Ahmed </a:t>
            </a:r>
            <a:r>
              <a:rPr kumimoji="0" lang="en-US" altLang="zh-TW" sz="2800" dirty="0" err="1" smtClean="0">
                <a:solidFill>
                  <a:schemeClr val="bg1"/>
                </a:solidFill>
              </a:rPr>
              <a:t>Badi</a:t>
            </a:r>
            <a:r>
              <a:rPr kumimoji="0" lang="en-US" altLang="zh-TW" sz="2800" dirty="0" smtClean="0">
                <a:solidFill>
                  <a:schemeClr val="bg1"/>
                </a:solidFill>
              </a:rPr>
              <a:t>.</a:t>
            </a:r>
            <a:endParaRPr kumimoji="0" lang="en-US" altLang="zh-TW" sz="2800" dirty="0">
              <a:solidFill>
                <a:schemeClr val="bg1"/>
              </a:solidFill>
            </a:endParaRPr>
          </a:p>
          <a:p>
            <a:pPr eaLnBrk="1" hangingPunct="1">
              <a:spcBef>
                <a:spcPct val="40000"/>
              </a:spcBef>
            </a:pPr>
            <a:endParaRPr kumimoji="0" lang="en-US" altLang="zh-TW" sz="2800" dirty="0" smtClean="0">
              <a:solidFill>
                <a:schemeClr val="bg1"/>
              </a:solidFill>
            </a:endParaRP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5"/>
          <p:cNvSpPr>
            <a:spLocks noGrp="1"/>
          </p:cNvSpPr>
          <p:nvPr>
            <p:ph type="sldNum" sz="quarter" idx="12"/>
          </p:nvPr>
        </p:nvSpPr>
        <p:spPr/>
        <p:txBody>
          <a:bodyPr/>
          <a:lstStyle/>
          <a:p>
            <a:pPr>
              <a:defRPr/>
            </a:pPr>
            <a:fld id="{8F5E4128-D787-4F04-BCAA-E84C2EA9EC30}" type="slidenum">
              <a:rPr lang="en-US" altLang="zh-TW"/>
              <a:pPr>
                <a:defRPr/>
              </a:pPr>
              <a:t>152</a:t>
            </a:fld>
            <a:endParaRPr lang="en-US" altLang="zh-TW"/>
          </a:p>
        </p:txBody>
      </p:sp>
      <p:sp>
        <p:nvSpPr>
          <p:cNvPr id="204803" name="Rectangle 3"/>
          <p:cNvSpPr>
            <a:spLocks noGrp="1" noChangeArrowheads="1"/>
          </p:cNvSpPr>
          <p:nvPr>
            <p:ph type="body" idx="1"/>
          </p:nvPr>
        </p:nvSpPr>
        <p:spPr>
          <a:xfrm>
            <a:off x="1681163" y="2708275"/>
            <a:ext cx="5780087" cy="1154113"/>
          </a:xfrm>
        </p:spPr>
        <p:txBody>
          <a:bodyPr/>
          <a:lstStyle/>
          <a:p>
            <a:pPr algn="ctr" eaLnBrk="1" hangingPunct="1">
              <a:buFontTx/>
              <a:buNone/>
            </a:pPr>
            <a:r>
              <a:rPr lang="zh-TW" altLang="en-US" sz="5400" smtClean="0">
                <a:solidFill>
                  <a:srgbClr val="FFFF00"/>
                </a:solidFill>
                <a:ea typeface="方正琥珀" pitchFamily="65" charset="-120"/>
              </a:rPr>
              <a:t>謝謝各位！</a:t>
            </a:r>
            <a:endParaRPr lang="zh-CN" altLang="en-US" sz="5400" smtClean="0">
              <a:solidFill>
                <a:srgbClr val="FFFF00"/>
              </a:solidFill>
              <a:ea typeface="方正琥珀" pitchFamily="65" charset="-120"/>
            </a:endParaRPr>
          </a:p>
        </p:txBody>
      </p:sp>
    </p:spTree>
  </p:cSld>
  <p:clrMapOvr>
    <a:masterClrMapping/>
  </p:clrMapOvr>
  <p:transition spd="slow">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3"/>
          <p:cNvSpPr>
            <a:spLocks noGrp="1"/>
          </p:cNvSpPr>
          <p:nvPr>
            <p:ph type="sldNum" sz="quarter" idx="12"/>
          </p:nvPr>
        </p:nvSpPr>
        <p:spPr/>
        <p:txBody>
          <a:bodyPr/>
          <a:lstStyle/>
          <a:p>
            <a:pPr>
              <a:defRPr/>
            </a:pPr>
            <a:fld id="{4F4A7DA2-6754-462E-BBA8-9686ED8EEC03}" type="slidenum">
              <a:rPr lang="en-US" altLang="zh-TW"/>
              <a:pPr>
                <a:defRPr/>
              </a:pPr>
              <a:t>16</a:t>
            </a:fld>
            <a:endParaRPr lang="en-US" altLang="zh-TW"/>
          </a:p>
        </p:txBody>
      </p:sp>
      <p:pic>
        <p:nvPicPr>
          <p:cNvPr id="59395" name="Picture 2" descr="SCAN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96975"/>
            <a:ext cx="8713787" cy="470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 Box 3"/>
          <p:cNvSpPr txBox="1">
            <a:spLocks noChangeArrowheads="1"/>
          </p:cNvSpPr>
          <p:nvPr/>
        </p:nvSpPr>
        <p:spPr bwMode="auto">
          <a:xfrm>
            <a:off x="2484438" y="260350"/>
            <a:ext cx="4824412"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dist" eaLnBrk="1" hangingPunct="1">
              <a:spcBef>
                <a:spcPct val="50000"/>
              </a:spcBef>
            </a:pPr>
            <a:r>
              <a:rPr lang="zh-TW" altLang="en-US" b="1" i="0" baseline="0">
                <a:solidFill>
                  <a:srgbClr val="FFFF00"/>
                </a:solidFill>
                <a:latin typeface="Times New Roman" pitchFamily="18" charset="0"/>
                <a:ea typeface="標楷體" pitchFamily="65" charset="-120"/>
              </a:rPr>
              <a:t>歐洲中世紀時代</a:t>
            </a:r>
          </a:p>
        </p:txBody>
      </p:sp>
    </p:spTree>
  </p:cSld>
  <p:clrMapOvr>
    <a:masterClrMapping/>
  </p:clrMapOvr>
  <p:transition spd="med">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3"/>
          <p:cNvSpPr>
            <a:spLocks noGrp="1"/>
          </p:cNvSpPr>
          <p:nvPr>
            <p:ph type="sldNum" sz="quarter" idx="12"/>
          </p:nvPr>
        </p:nvSpPr>
        <p:spPr/>
        <p:txBody>
          <a:bodyPr/>
          <a:lstStyle/>
          <a:p>
            <a:pPr>
              <a:defRPr/>
            </a:pPr>
            <a:fld id="{AF0BB80B-2FE4-44AC-B42C-1D54D36FFF29}" type="slidenum">
              <a:rPr lang="en-US" altLang="zh-TW">
                <a:solidFill>
                  <a:srgbClr val="000000"/>
                </a:solidFill>
              </a:rPr>
              <a:pPr>
                <a:defRPr/>
              </a:pPr>
              <a:t>17</a:t>
            </a:fld>
            <a:endParaRPr lang="en-US" altLang="zh-TW">
              <a:solidFill>
                <a:srgbClr val="000000"/>
              </a:solidFill>
            </a:endParaRPr>
          </a:p>
        </p:txBody>
      </p:sp>
      <p:pic>
        <p:nvPicPr>
          <p:cNvPr id="60419" name="Picture 2" descr="PIC_004"/>
          <p:cNvPicPr>
            <a:picLocks noChangeAspect="1" noChangeArrowheads="1"/>
          </p:cNvPicPr>
          <p:nvPr/>
        </p:nvPicPr>
        <p:blipFill rotWithShape="1">
          <a:blip r:embed="rId3">
            <a:extLst>
              <a:ext uri="{28A0092B-C50C-407E-A947-70E740481C1C}">
                <a14:useLocalDpi xmlns:a14="http://schemas.microsoft.com/office/drawing/2010/main" val="0"/>
              </a:ext>
            </a:extLst>
          </a:blip>
          <a:srcRect b="9170"/>
          <a:stretch/>
        </p:blipFill>
        <p:spPr bwMode="auto">
          <a:xfrm>
            <a:off x="2493480" y="260785"/>
            <a:ext cx="4858675" cy="6336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747" name="Text Box 3"/>
          <p:cNvSpPr txBox="1">
            <a:spLocks noChangeArrowheads="1"/>
          </p:cNvSpPr>
          <p:nvPr/>
        </p:nvSpPr>
        <p:spPr bwMode="auto">
          <a:xfrm>
            <a:off x="7434263" y="620713"/>
            <a:ext cx="109855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dist" eaLnBrk="1" hangingPunct="1">
              <a:spcBef>
                <a:spcPct val="50000"/>
              </a:spcBef>
            </a:pPr>
            <a:r>
              <a:rPr lang="zh-TW" altLang="en-US" sz="6000" b="1" i="0" baseline="0">
                <a:solidFill>
                  <a:srgbClr val="FFFF00"/>
                </a:solidFill>
                <a:latin typeface="標楷體" pitchFamily="65" charset="-120"/>
                <a:ea typeface="標楷體" pitchFamily="65" charset="-120"/>
              </a:rPr>
              <a:t>黑暗世紀</a:t>
            </a:r>
            <a:r>
              <a:rPr lang="zh-TW" altLang="en-US" sz="6000" b="1" i="0" baseline="0">
                <a:solidFill>
                  <a:srgbClr val="000000"/>
                </a:solidFill>
                <a:latin typeface="標楷體" pitchFamily="65" charset="-120"/>
                <a:ea typeface="標楷體" pitchFamily="65" charset="-120"/>
              </a:rPr>
              <a:t>  </a:t>
            </a:r>
          </a:p>
        </p:txBody>
      </p:sp>
      <p:sp>
        <p:nvSpPr>
          <p:cNvPr id="60421" name="Text Box 9"/>
          <p:cNvSpPr txBox="1">
            <a:spLocks noChangeArrowheads="1"/>
          </p:cNvSpPr>
          <p:nvPr/>
        </p:nvSpPr>
        <p:spPr bwMode="auto">
          <a:xfrm>
            <a:off x="329766" y="3386326"/>
            <a:ext cx="2088231" cy="2926635"/>
          </a:xfrm>
          <a:prstGeom prst="rect">
            <a:avLst/>
          </a:prstGeom>
          <a:noFill/>
          <a:ln>
            <a:noFill/>
          </a:ln>
          <a:extLst/>
        </p:spPr>
        <p:txBody>
          <a:bodyPr wrap="squar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lnSpc>
                <a:spcPct val="130000"/>
              </a:lnSpc>
              <a:spcBef>
                <a:spcPct val="50000"/>
              </a:spcBef>
            </a:pPr>
            <a:r>
              <a:rPr lang="zh-TW" altLang="en-US" sz="2400" b="1" i="0" baseline="0" dirty="0"/>
              <a:t>騎在農民身上的教士與貴族。這些人奢侈的生活，完全由農民繳納重稅來負擔。</a:t>
            </a:r>
          </a:p>
        </p:txBody>
      </p:sp>
    </p:spTree>
    <p:extLst>
      <p:ext uri="{BB962C8B-B14F-4D97-AF65-F5344CB8AC3E}">
        <p14:creationId xmlns:p14="http://schemas.microsoft.com/office/powerpoint/2010/main" val="1275620245"/>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43747"/>
                                        </p:tgtEl>
                                        <p:attrNameLst>
                                          <p:attrName>style.visibility</p:attrName>
                                        </p:attrNameLst>
                                      </p:cBhvr>
                                      <p:to>
                                        <p:strVal val="visible"/>
                                      </p:to>
                                    </p:set>
                                    <p:animEffect transition="in" filter="strips(downLeft)">
                                      <p:cBhvr>
                                        <p:cTn id="7" dur="500"/>
                                        <p:tgtEl>
                                          <p:spTgt spid="543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747"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490" name="Rectangle 2"/>
          <p:cNvSpPr>
            <a:spLocks noGrp="1" noChangeArrowheads="1"/>
          </p:cNvSpPr>
          <p:nvPr>
            <p:ph type="body" idx="1"/>
          </p:nvPr>
        </p:nvSpPr>
        <p:spPr>
          <a:xfrm>
            <a:off x="762000" y="1447800"/>
            <a:ext cx="7696200" cy="4678363"/>
          </a:xfrm>
        </p:spPr>
        <p:txBody>
          <a:bodyPr/>
          <a:lstStyle/>
          <a:p>
            <a:pPr marL="625475" indent="-625475" eaLnBrk="1" hangingPunct="1">
              <a:buAutoNum type="arabicPeriod"/>
              <a:defRPr/>
            </a:pPr>
            <a:r>
              <a:rPr lang="zh-TW" altLang="en-US" sz="3800" b="1" dirty="0" smtClean="0">
                <a:solidFill>
                  <a:srgbClr val="FFFF00"/>
                </a:solidFill>
                <a:latin typeface="標楷體" panose="03000509000000000000" pitchFamily="65" charset="-120"/>
                <a:ea typeface="標楷體" panose="03000509000000000000" pitchFamily="65" charset="-120"/>
              </a:rPr>
              <a:t>精神</a:t>
            </a:r>
            <a:r>
              <a:rPr lang="zh-TW" altLang="en-US" sz="3800" b="1" dirty="0">
                <a:solidFill>
                  <a:srgbClr val="FFFF00"/>
                </a:solidFill>
                <a:latin typeface="標楷體" panose="03000509000000000000" pitchFamily="65" charset="-120"/>
                <a:ea typeface="標楷體" panose="03000509000000000000" pitchFamily="65" charset="-120"/>
              </a:rPr>
              <a:t>力量</a:t>
            </a:r>
            <a:r>
              <a:rPr lang="zh-TW" altLang="en-US" sz="3800" dirty="0" smtClean="0">
                <a:solidFill>
                  <a:srgbClr val="FFFF00"/>
                </a:solidFill>
                <a:latin typeface="Arial" pitchFamily="34" charset="0"/>
                <a:ea typeface="新細明體" pitchFamily="18" charset="-120"/>
              </a:rPr>
              <a:t>：</a:t>
            </a:r>
            <a:endParaRPr lang="en-US" altLang="zh-TW" sz="3800" dirty="0" smtClean="0">
              <a:solidFill>
                <a:srgbClr val="FFFF00"/>
              </a:solidFill>
              <a:latin typeface="Arial" pitchFamily="34" charset="0"/>
              <a:ea typeface="新細明體" pitchFamily="18" charset="-120"/>
            </a:endParaRPr>
          </a:p>
          <a:p>
            <a:pPr marL="625475" indent="0" eaLnBrk="1" hangingPunct="1">
              <a:buNone/>
              <a:defRPr/>
            </a:pPr>
            <a:r>
              <a:rPr lang="zh-TW" altLang="en-US" b="1" dirty="0" smtClean="0">
                <a:solidFill>
                  <a:srgbClr val="FFFF00"/>
                </a:solidFill>
                <a:effectLst>
                  <a:outerShdw blurRad="38100" dist="38100" dir="2700000" algn="tl">
                    <a:srgbClr val="000000">
                      <a:alpha val="43137"/>
                    </a:srgbClr>
                  </a:outerShdw>
                </a:effectLst>
                <a:latin typeface="+mn-ea"/>
              </a:rPr>
              <a:t>由於</a:t>
            </a:r>
            <a:r>
              <a:rPr lang="zh-TW" altLang="en-US" b="1" dirty="0">
                <a:solidFill>
                  <a:srgbClr val="FFFF00"/>
                </a:solidFill>
                <a:effectLst>
                  <a:outerShdw blurRad="38100" dist="38100" dir="2700000" algn="tl">
                    <a:srgbClr val="000000">
                      <a:alpha val="43137"/>
                    </a:srgbClr>
                  </a:outerShdw>
                </a:effectLst>
                <a:latin typeface="+mn-ea"/>
              </a:rPr>
              <a:t>信仰真主創造人及世界是有目的的，這成為一股龐大的動力，促進穆斯林社群了解自身及周圍的環境，並將真主的訊息傳播世界各地，以解救及解放各地的人民</a:t>
            </a:r>
            <a:r>
              <a:rPr lang="zh-TW" altLang="en-US" sz="2800" b="1" dirty="0" smtClean="0">
                <a:solidFill>
                  <a:srgbClr val="FFFF00"/>
                </a:solidFill>
                <a:effectLst>
                  <a:outerShdw blurRad="38100" dist="38100" dir="2700000" algn="tl">
                    <a:srgbClr val="000000">
                      <a:alpha val="43137"/>
                    </a:srgbClr>
                  </a:outerShdw>
                </a:effectLst>
                <a:latin typeface="+mn-ea"/>
              </a:rPr>
              <a:t>。</a:t>
            </a:r>
            <a:endParaRPr lang="en-US" altLang="zh-TW" sz="2800" b="1" dirty="0" smtClean="0">
              <a:solidFill>
                <a:srgbClr val="FFFF00"/>
              </a:solidFill>
              <a:effectLst>
                <a:outerShdw blurRad="38100" dist="38100" dir="2700000" algn="tl">
                  <a:srgbClr val="000000">
                    <a:alpha val="43137"/>
                  </a:srgbClr>
                </a:outerShdw>
              </a:effectLst>
              <a:latin typeface="+mn-ea"/>
            </a:endParaRPr>
          </a:p>
          <a:p>
            <a:pPr marL="444500" indent="-444500" eaLnBrk="1" hangingPunct="1">
              <a:buNone/>
              <a:defRPr/>
            </a:pPr>
            <a:endParaRPr lang="en-US" altLang="zh-HK" sz="2800" dirty="0">
              <a:solidFill>
                <a:srgbClr val="FFFF00"/>
              </a:solidFill>
              <a:latin typeface="Arial" pitchFamily="34" charset="0"/>
              <a:ea typeface="新細明體" pitchFamily="18" charset="-120"/>
              <a:cs typeface="Times New Roman" pitchFamily="18" charset="0"/>
            </a:endParaRPr>
          </a:p>
          <a:p>
            <a:pPr marL="444500" indent="-444500" eaLnBrk="1" hangingPunct="1">
              <a:buNone/>
              <a:defRPr/>
            </a:pPr>
            <a:r>
              <a:rPr lang="en-US" altLang="zh-HK" sz="3800" dirty="0" smtClean="0">
                <a:solidFill>
                  <a:srgbClr val="FFFF00"/>
                </a:solidFill>
                <a:latin typeface="Arial" pitchFamily="34" charset="0"/>
                <a:ea typeface="新細明體" pitchFamily="18" charset="-120"/>
                <a:cs typeface="Times New Roman" pitchFamily="18" charset="0"/>
              </a:rPr>
              <a:t>2. </a:t>
            </a:r>
            <a:r>
              <a:rPr lang="zh-TW" altLang="en-US" sz="3800" b="1" dirty="0" smtClean="0">
                <a:solidFill>
                  <a:srgbClr val="FFFF00"/>
                </a:solidFill>
                <a:latin typeface="標楷體" panose="03000509000000000000" pitchFamily="65" charset="-120"/>
                <a:ea typeface="標楷體" panose="03000509000000000000" pitchFamily="65" charset="-120"/>
                <a:cs typeface="Times New Roman" pitchFamily="18" charset="0"/>
              </a:rPr>
              <a:t>能</a:t>
            </a:r>
            <a:r>
              <a:rPr lang="zh-TW" altLang="en-US" sz="3800" b="1" dirty="0">
                <a:solidFill>
                  <a:srgbClr val="FFFF00"/>
                </a:solidFill>
                <a:latin typeface="標楷體" panose="03000509000000000000" pitchFamily="65" charset="-120"/>
                <a:ea typeface="標楷體" panose="03000509000000000000" pitchFamily="65" charset="-120"/>
                <a:cs typeface="Times New Roman" pitchFamily="18" charset="0"/>
              </a:rPr>
              <a:t>將古蘭經的訓示徹底實踐</a:t>
            </a:r>
            <a:r>
              <a:rPr lang="zh-TW" altLang="en-US" sz="3800" dirty="0" smtClean="0">
                <a:solidFill>
                  <a:srgbClr val="FFFF00"/>
                </a:solidFill>
                <a:latin typeface="Arial" pitchFamily="34" charset="0"/>
                <a:ea typeface="新細明體" pitchFamily="18" charset="-120"/>
                <a:cs typeface="Times New Roman" pitchFamily="18" charset="0"/>
              </a:rPr>
              <a:t>：</a:t>
            </a:r>
            <a:endParaRPr lang="en-US" altLang="zh-TW" sz="3800" dirty="0" smtClean="0">
              <a:solidFill>
                <a:srgbClr val="FFFF00"/>
              </a:solidFill>
              <a:latin typeface="Arial" pitchFamily="34" charset="0"/>
              <a:ea typeface="新細明體" pitchFamily="18" charset="-120"/>
              <a:cs typeface="Times New Roman" pitchFamily="18" charset="0"/>
            </a:endParaRPr>
          </a:p>
          <a:p>
            <a:pPr marL="444500" indent="-444500" eaLnBrk="1" hangingPunct="1">
              <a:buNone/>
              <a:defRPr/>
            </a:pPr>
            <a:r>
              <a:rPr lang="en-US" altLang="zh-TW" dirty="0">
                <a:solidFill>
                  <a:srgbClr val="FFFF00"/>
                </a:solidFill>
                <a:latin typeface="Arial" pitchFamily="34" charset="0"/>
                <a:ea typeface="新細明體" pitchFamily="18" charset="-120"/>
                <a:cs typeface="Times New Roman" pitchFamily="18" charset="0"/>
              </a:rPr>
              <a:t> </a:t>
            </a:r>
            <a:r>
              <a:rPr lang="en-US" altLang="zh-TW" dirty="0" smtClean="0">
                <a:solidFill>
                  <a:srgbClr val="FFFF00"/>
                </a:solidFill>
                <a:latin typeface="Arial" pitchFamily="34" charset="0"/>
                <a:ea typeface="新細明體" pitchFamily="18" charset="-120"/>
                <a:cs typeface="Times New Roman" pitchFamily="18" charset="0"/>
              </a:rPr>
              <a:t>   </a:t>
            </a:r>
            <a:r>
              <a:rPr lang="zh-TW" altLang="en-US" dirty="0" smtClean="0">
                <a:solidFill>
                  <a:srgbClr val="FFFF00"/>
                </a:solidFill>
                <a:latin typeface="Arial" pitchFamily="34" charset="0"/>
                <a:ea typeface="新細明體" pitchFamily="18" charset="-120"/>
                <a:cs typeface="Times New Roman" pitchFamily="18" charset="0"/>
              </a:rPr>
              <a:t>勤奮</a:t>
            </a:r>
            <a:r>
              <a:rPr lang="zh-TW" altLang="en-US" dirty="0">
                <a:solidFill>
                  <a:srgbClr val="FFFF00"/>
                </a:solidFill>
                <a:latin typeface="Arial" pitchFamily="34" charset="0"/>
                <a:ea typeface="新細明體" pitchFamily="18" charset="-120"/>
                <a:cs typeface="Times New Roman" pitchFamily="18" charset="0"/>
              </a:rPr>
              <a:t>、堅持、真誠、忠誠、忍耐等</a:t>
            </a:r>
            <a:endParaRPr lang="en-US" altLang="zh-HK" dirty="0" smtClean="0">
              <a:solidFill>
                <a:srgbClr val="FFFF00"/>
              </a:solidFill>
              <a:latin typeface="Arial" pitchFamily="34" charset="0"/>
              <a:ea typeface="新細明體" pitchFamily="18" charset="-120"/>
            </a:endParaRPr>
          </a:p>
        </p:txBody>
      </p:sp>
      <p:sp>
        <p:nvSpPr>
          <p:cNvPr id="2" name="文字方塊 1"/>
          <p:cNvSpPr txBox="1"/>
          <p:nvPr/>
        </p:nvSpPr>
        <p:spPr>
          <a:xfrm>
            <a:off x="457200" y="381000"/>
            <a:ext cx="8229600" cy="892552"/>
          </a:xfrm>
          <a:prstGeom prst="rect">
            <a:avLst/>
          </a:prstGeom>
          <a:noFill/>
        </p:spPr>
        <p:txBody>
          <a:bodyPr wrap="square" rtlCol="0">
            <a:spAutoFit/>
          </a:bodyPr>
          <a:lstStyle/>
          <a:p>
            <a:pPr algn="ctr"/>
            <a:r>
              <a:rPr lang="zh-HK" altLang="zh-HK" sz="7800" b="1" i="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導致伊斯蘭文明興盛的原因</a:t>
            </a:r>
            <a:endParaRPr lang="zh-TW" altLang="zh-HK" sz="7800" b="1" i="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9501576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9490">
                                            <p:txEl>
                                              <p:pRg st="0" end="0"/>
                                            </p:txEl>
                                          </p:spTgt>
                                        </p:tgtEl>
                                        <p:attrNameLst>
                                          <p:attrName>style.visibility</p:attrName>
                                        </p:attrNameLst>
                                      </p:cBhvr>
                                      <p:to>
                                        <p:strVal val="visible"/>
                                      </p:to>
                                    </p:set>
                                    <p:anim calcmode="lin" valueType="num">
                                      <p:cBhvr additive="base">
                                        <p:cTn id="7" dur="500" fill="hold"/>
                                        <p:tgtEl>
                                          <p:spTgt spid="31949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949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9490">
                                            <p:txEl>
                                              <p:pRg st="1" end="1"/>
                                            </p:txEl>
                                          </p:spTgt>
                                        </p:tgtEl>
                                        <p:attrNameLst>
                                          <p:attrName>style.visibility</p:attrName>
                                        </p:attrNameLst>
                                      </p:cBhvr>
                                      <p:to>
                                        <p:strVal val="visible"/>
                                      </p:to>
                                    </p:set>
                                    <p:anim calcmode="lin" valueType="num">
                                      <p:cBhvr additive="base">
                                        <p:cTn id="13" dur="500" fill="hold"/>
                                        <p:tgtEl>
                                          <p:spTgt spid="31949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949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19490">
                                            <p:txEl>
                                              <p:pRg st="3" end="3"/>
                                            </p:txEl>
                                          </p:spTgt>
                                        </p:tgtEl>
                                        <p:attrNameLst>
                                          <p:attrName>style.visibility</p:attrName>
                                        </p:attrNameLst>
                                      </p:cBhvr>
                                      <p:to>
                                        <p:strVal val="visible"/>
                                      </p:to>
                                    </p:set>
                                    <p:anim calcmode="lin" valueType="num">
                                      <p:cBhvr additive="base">
                                        <p:cTn id="19" dur="500" fill="hold"/>
                                        <p:tgtEl>
                                          <p:spTgt spid="31949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949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19490">
                                            <p:txEl>
                                              <p:pRg st="4" end="4"/>
                                            </p:txEl>
                                          </p:spTgt>
                                        </p:tgtEl>
                                        <p:attrNameLst>
                                          <p:attrName>style.visibility</p:attrName>
                                        </p:attrNameLst>
                                      </p:cBhvr>
                                      <p:to>
                                        <p:strVal val="visible"/>
                                      </p:to>
                                    </p:set>
                                    <p:anim calcmode="lin" valueType="num">
                                      <p:cBhvr additive="base">
                                        <p:cTn id="25" dur="500" fill="hold"/>
                                        <p:tgtEl>
                                          <p:spTgt spid="319490">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1949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0" grpId="0" build="p" bldLvl="2"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 name="投影片編號版面配置區 5"/>
          <p:cNvSpPr>
            <a:spLocks noGrp="1"/>
          </p:cNvSpPr>
          <p:nvPr>
            <p:ph type="sldNum" sz="quarter" idx="12"/>
          </p:nvPr>
        </p:nvSpPr>
        <p:spPr/>
        <p:txBody>
          <a:bodyPr/>
          <a:lstStyle/>
          <a:p>
            <a:pPr>
              <a:defRPr/>
            </a:pPr>
            <a:fld id="{969563B0-F27F-4EB8-BA52-2A15E832393D}" type="slidenum">
              <a:rPr lang="en-US" altLang="zh-TW"/>
              <a:pPr>
                <a:defRPr/>
              </a:pPr>
              <a:t>19</a:t>
            </a:fld>
            <a:endParaRPr lang="en-US" altLang="zh-TW"/>
          </a:p>
        </p:txBody>
      </p:sp>
      <p:sp>
        <p:nvSpPr>
          <p:cNvPr id="61443" name="Rectangle 8"/>
          <p:cNvSpPr>
            <a:spLocks noGrp="1" noChangeArrowheads="1"/>
          </p:cNvSpPr>
          <p:nvPr>
            <p:ph type="title"/>
          </p:nvPr>
        </p:nvSpPr>
        <p:spPr/>
        <p:txBody>
          <a:bodyPr/>
          <a:lstStyle/>
          <a:p>
            <a:endParaRPr lang="en-US" smtClean="0"/>
          </a:p>
        </p:txBody>
      </p:sp>
      <p:pic>
        <p:nvPicPr>
          <p:cNvPr id="61444" name="Picture 5" descr="Age-of-caliph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11"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5229225"/>
            <a:ext cx="482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12" descr="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4724400"/>
            <a:ext cx="482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13" descr="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650" y="5734050"/>
            <a:ext cx="482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8" name="Text Box 14"/>
          <p:cNvSpPr txBox="1">
            <a:spLocks noChangeArrowheads="1"/>
          </p:cNvSpPr>
          <p:nvPr/>
        </p:nvSpPr>
        <p:spPr bwMode="auto">
          <a:xfrm>
            <a:off x="1403350" y="4581525"/>
            <a:ext cx="4679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2400" i="0" baseline="0">
                <a:latin typeface="標楷體" pitchFamily="65" charset="-120"/>
                <a:ea typeface="標楷體" pitchFamily="65" charset="-120"/>
              </a:rPr>
              <a:t>穆聖時期版圖</a:t>
            </a:r>
            <a:r>
              <a:rPr lang="en-US" altLang="zh-TW" sz="2400" i="0" baseline="0">
                <a:latin typeface="標楷體" pitchFamily="65" charset="-120"/>
                <a:ea typeface="標楷體" pitchFamily="65" charset="-120"/>
              </a:rPr>
              <a:t>(</a:t>
            </a:r>
            <a:r>
              <a:rPr lang="zh-TW" altLang="en-US" sz="2400" i="0" baseline="0">
                <a:latin typeface="標楷體" pitchFamily="65" charset="-120"/>
                <a:ea typeface="標楷體" pitchFamily="65" charset="-120"/>
              </a:rPr>
              <a:t>西元</a:t>
            </a:r>
            <a:r>
              <a:rPr lang="en-US" altLang="zh-TW" sz="2400" i="0" baseline="0">
                <a:latin typeface="Times New Roman" pitchFamily="18" charset="0"/>
                <a:ea typeface="標楷體" pitchFamily="65" charset="-120"/>
              </a:rPr>
              <a:t>622-632</a:t>
            </a:r>
            <a:r>
              <a:rPr lang="zh-TW" altLang="en-US" sz="2400" i="0" baseline="0">
                <a:latin typeface="標楷體" pitchFamily="65" charset="-120"/>
                <a:ea typeface="標楷體" pitchFamily="65" charset="-120"/>
              </a:rPr>
              <a:t>年</a:t>
            </a:r>
            <a:r>
              <a:rPr lang="en-US" altLang="zh-TW" sz="2400" i="0" baseline="0">
                <a:latin typeface="標楷體" pitchFamily="65" charset="-120"/>
                <a:ea typeface="標楷體" pitchFamily="65" charset="-120"/>
              </a:rPr>
              <a:t>)</a:t>
            </a:r>
          </a:p>
        </p:txBody>
      </p:sp>
      <p:sp>
        <p:nvSpPr>
          <p:cNvPr id="61449" name="Text Box 15"/>
          <p:cNvSpPr txBox="1">
            <a:spLocks noChangeArrowheads="1"/>
          </p:cNvSpPr>
          <p:nvPr/>
        </p:nvSpPr>
        <p:spPr bwMode="auto">
          <a:xfrm>
            <a:off x="1331913" y="5084763"/>
            <a:ext cx="5832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2400" i="0" baseline="0">
                <a:latin typeface="標楷體" pitchFamily="65" charset="-120"/>
                <a:ea typeface="標楷體" pitchFamily="65" charset="-120"/>
              </a:rPr>
              <a:t>正統哈理法時期版圖</a:t>
            </a:r>
            <a:r>
              <a:rPr lang="en-US" altLang="zh-TW" sz="2400" i="0" baseline="0">
                <a:latin typeface="標楷體" pitchFamily="65" charset="-120"/>
                <a:ea typeface="標楷體" pitchFamily="65" charset="-120"/>
              </a:rPr>
              <a:t>(</a:t>
            </a:r>
            <a:r>
              <a:rPr lang="zh-TW" altLang="en-US" sz="2400" i="0" baseline="0">
                <a:latin typeface="標楷體" pitchFamily="65" charset="-120"/>
                <a:ea typeface="標楷體" pitchFamily="65" charset="-120"/>
              </a:rPr>
              <a:t>西元</a:t>
            </a:r>
            <a:r>
              <a:rPr lang="en-US" altLang="zh-TW" sz="2400" i="0" baseline="0">
                <a:latin typeface="Times New Roman" pitchFamily="18" charset="0"/>
                <a:ea typeface="標楷體" pitchFamily="65" charset="-120"/>
              </a:rPr>
              <a:t>632-661</a:t>
            </a:r>
            <a:r>
              <a:rPr lang="zh-TW" altLang="en-US" sz="2400" i="0" baseline="0">
                <a:latin typeface="標楷體" pitchFamily="65" charset="-120"/>
                <a:ea typeface="標楷體" pitchFamily="65" charset="-120"/>
              </a:rPr>
              <a:t>年</a:t>
            </a:r>
            <a:r>
              <a:rPr lang="en-US" altLang="zh-TW" sz="2400" i="0" baseline="0">
                <a:latin typeface="標楷體" pitchFamily="65" charset="-120"/>
                <a:ea typeface="標楷體" pitchFamily="65" charset="-120"/>
              </a:rPr>
              <a:t>)</a:t>
            </a:r>
          </a:p>
        </p:txBody>
      </p:sp>
      <p:sp>
        <p:nvSpPr>
          <p:cNvPr id="61450" name="Text Box 16"/>
          <p:cNvSpPr txBox="1">
            <a:spLocks noChangeArrowheads="1"/>
          </p:cNvSpPr>
          <p:nvPr/>
        </p:nvSpPr>
        <p:spPr bwMode="auto">
          <a:xfrm>
            <a:off x="1331913" y="5661025"/>
            <a:ext cx="4752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2400" i="0" baseline="0">
                <a:latin typeface="標楷體" pitchFamily="65" charset="-120"/>
                <a:ea typeface="標楷體" pitchFamily="65" charset="-120"/>
              </a:rPr>
              <a:t>翁米亞時期版圖</a:t>
            </a:r>
            <a:r>
              <a:rPr lang="en-US" altLang="zh-TW" sz="2400" i="0" baseline="0">
                <a:latin typeface="標楷體" pitchFamily="65" charset="-120"/>
                <a:ea typeface="標楷體" pitchFamily="65" charset="-120"/>
              </a:rPr>
              <a:t>(</a:t>
            </a:r>
            <a:r>
              <a:rPr lang="zh-TW" altLang="en-US" sz="2400" i="0" baseline="0">
                <a:latin typeface="標楷體" pitchFamily="65" charset="-120"/>
                <a:ea typeface="標楷體" pitchFamily="65" charset="-120"/>
              </a:rPr>
              <a:t>西元</a:t>
            </a:r>
            <a:r>
              <a:rPr lang="en-US" altLang="zh-TW" sz="2400" i="0" baseline="0">
                <a:latin typeface="Times New Roman" pitchFamily="18" charset="0"/>
                <a:ea typeface="標楷體" pitchFamily="65" charset="-120"/>
              </a:rPr>
              <a:t>661-750</a:t>
            </a:r>
            <a:r>
              <a:rPr lang="zh-TW" altLang="en-US" sz="2400" i="0" baseline="0">
                <a:latin typeface="標楷體" pitchFamily="65" charset="-120"/>
                <a:ea typeface="標楷體" pitchFamily="65" charset="-120"/>
              </a:rPr>
              <a:t>年</a:t>
            </a:r>
            <a:r>
              <a:rPr lang="en-US" altLang="zh-TW" sz="2400" i="0" baseline="0">
                <a:latin typeface="標楷體" pitchFamily="65" charset="-120"/>
                <a:ea typeface="標楷體" pitchFamily="65" charset="-120"/>
              </a:rPr>
              <a:t>)</a:t>
            </a:r>
          </a:p>
        </p:txBody>
      </p:sp>
      <p:sp>
        <p:nvSpPr>
          <p:cNvPr id="520209" name="Text Box 17"/>
          <p:cNvSpPr txBox="1">
            <a:spLocks noChangeArrowheads="1"/>
          </p:cNvSpPr>
          <p:nvPr/>
        </p:nvSpPr>
        <p:spPr bwMode="auto">
          <a:xfrm>
            <a:off x="5795963" y="2606675"/>
            <a:ext cx="7191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2400" i="0" baseline="0">
                <a:solidFill>
                  <a:schemeClr val="tx1"/>
                </a:solidFill>
                <a:latin typeface="Times New Roman" pitchFamily="18" charset="0"/>
                <a:ea typeface="標楷體" pitchFamily="65" charset="-120"/>
              </a:rPr>
              <a:t>沙特</a:t>
            </a:r>
          </a:p>
        </p:txBody>
      </p:sp>
      <p:sp>
        <p:nvSpPr>
          <p:cNvPr id="520210" name="Text Box 18"/>
          <p:cNvSpPr txBox="1">
            <a:spLocks noChangeArrowheads="1"/>
          </p:cNvSpPr>
          <p:nvPr/>
        </p:nvSpPr>
        <p:spPr bwMode="auto">
          <a:xfrm>
            <a:off x="6732588" y="1628775"/>
            <a:ext cx="1081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2400" i="0" baseline="0">
                <a:solidFill>
                  <a:schemeClr val="tx1"/>
                </a:solidFill>
                <a:latin typeface="Times New Roman" pitchFamily="18" charset="0"/>
                <a:ea typeface="標楷體" pitchFamily="65" charset="-120"/>
              </a:rPr>
              <a:t>伊朗</a:t>
            </a:r>
          </a:p>
        </p:txBody>
      </p:sp>
      <p:sp>
        <p:nvSpPr>
          <p:cNvPr id="520211" name="Text Box 19"/>
          <p:cNvSpPr txBox="1">
            <a:spLocks noChangeArrowheads="1"/>
          </p:cNvSpPr>
          <p:nvPr/>
        </p:nvSpPr>
        <p:spPr bwMode="auto">
          <a:xfrm>
            <a:off x="5580063" y="1196975"/>
            <a:ext cx="72072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spcBef>
                <a:spcPct val="10000"/>
              </a:spcBef>
            </a:pPr>
            <a:r>
              <a:rPr lang="zh-TW" altLang="en-US" sz="2000" i="0" baseline="0">
                <a:solidFill>
                  <a:schemeClr val="tx1"/>
                </a:solidFill>
                <a:latin typeface="Times New Roman" pitchFamily="18" charset="0"/>
                <a:ea typeface="標楷體" pitchFamily="65" charset="-120"/>
              </a:rPr>
              <a:t>伊</a:t>
            </a:r>
          </a:p>
          <a:p>
            <a:pPr algn="ctr" eaLnBrk="1" hangingPunct="1">
              <a:spcBef>
                <a:spcPct val="10000"/>
              </a:spcBef>
            </a:pPr>
            <a:r>
              <a:rPr lang="zh-TW" altLang="en-US" sz="2000" i="0" baseline="0">
                <a:solidFill>
                  <a:schemeClr val="tx1"/>
                </a:solidFill>
                <a:latin typeface="Times New Roman" pitchFamily="18" charset="0"/>
                <a:ea typeface="標楷體" pitchFamily="65" charset="-120"/>
              </a:rPr>
              <a:t>拉克</a:t>
            </a:r>
          </a:p>
        </p:txBody>
      </p:sp>
      <p:sp>
        <p:nvSpPr>
          <p:cNvPr id="520212" name="Text Box 20"/>
          <p:cNvSpPr txBox="1">
            <a:spLocks noChangeArrowheads="1"/>
          </p:cNvSpPr>
          <p:nvPr/>
        </p:nvSpPr>
        <p:spPr bwMode="auto">
          <a:xfrm>
            <a:off x="5076825" y="1196975"/>
            <a:ext cx="6477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30000"/>
              </a:spcBef>
            </a:pPr>
            <a:r>
              <a:rPr lang="zh-TW" altLang="en-US" sz="1600" i="0" baseline="0">
                <a:solidFill>
                  <a:schemeClr val="tx1"/>
                </a:solidFill>
                <a:latin typeface="Times New Roman" pitchFamily="18" charset="0"/>
                <a:ea typeface="標楷體" pitchFamily="65" charset="-120"/>
              </a:rPr>
              <a:t>敘利亞</a:t>
            </a:r>
          </a:p>
        </p:txBody>
      </p:sp>
      <p:sp>
        <p:nvSpPr>
          <p:cNvPr id="520213" name="Text Box 21"/>
          <p:cNvSpPr txBox="1">
            <a:spLocks noChangeArrowheads="1"/>
          </p:cNvSpPr>
          <p:nvPr/>
        </p:nvSpPr>
        <p:spPr bwMode="auto">
          <a:xfrm>
            <a:off x="4572000" y="765175"/>
            <a:ext cx="1223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2400" i="0" baseline="0">
                <a:solidFill>
                  <a:schemeClr val="tx1"/>
                </a:solidFill>
                <a:latin typeface="Times New Roman" pitchFamily="18" charset="0"/>
                <a:ea typeface="標楷體" pitchFamily="65" charset="-120"/>
              </a:rPr>
              <a:t>土耳其</a:t>
            </a:r>
          </a:p>
        </p:txBody>
      </p:sp>
      <p:sp>
        <p:nvSpPr>
          <p:cNvPr id="520214" name="Text Box 22"/>
          <p:cNvSpPr txBox="1">
            <a:spLocks noChangeArrowheads="1"/>
          </p:cNvSpPr>
          <p:nvPr/>
        </p:nvSpPr>
        <p:spPr bwMode="auto">
          <a:xfrm>
            <a:off x="4211638" y="2205038"/>
            <a:ext cx="6477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2800" i="0" baseline="0">
                <a:solidFill>
                  <a:schemeClr val="tx1"/>
                </a:solidFill>
                <a:latin typeface="Times New Roman" pitchFamily="18" charset="0"/>
                <a:ea typeface="標楷體" pitchFamily="65" charset="-120"/>
              </a:rPr>
              <a:t>埃及</a:t>
            </a:r>
          </a:p>
        </p:txBody>
      </p:sp>
      <p:sp>
        <p:nvSpPr>
          <p:cNvPr id="520215" name="Text Box 23"/>
          <p:cNvSpPr txBox="1">
            <a:spLocks noChangeArrowheads="1"/>
          </p:cNvSpPr>
          <p:nvPr/>
        </p:nvSpPr>
        <p:spPr bwMode="auto">
          <a:xfrm>
            <a:off x="2411413" y="2133600"/>
            <a:ext cx="18716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2800" i="0" baseline="0">
                <a:solidFill>
                  <a:schemeClr val="tx1"/>
                </a:solidFill>
                <a:latin typeface="Times New Roman" pitchFamily="18" charset="0"/>
                <a:ea typeface="標楷體" pitchFamily="65" charset="-120"/>
              </a:rPr>
              <a:t>利比亞</a:t>
            </a:r>
          </a:p>
        </p:txBody>
      </p:sp>
      <p:sp>
        <p:nvSpPr>
          <p:cNvPr id="520216" name="Text Box 24"/>
          <p:cNvSpPr txBox="1">
            <a:spLocks noChangeArrowheads="1"/>
          </p:cNvSpPr>
          <p:nvPr/>
        </p:nvSpPr>
        <p:spPr bwMode="auto">
          <a:xfrm>
            <a:off x="1042988" y="1773238"/>
            <a:ext cx="11525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spcBef>
                <a:spcPct val="50000"/>
              </a:spcBef>
            </a:pPr>
            <a:r>
              <a:rPr lang="zh-TW" altLang="en-US" sz="2400" i="0" baseline="0">
                <a:solidFill>
                  <a:schemeClr val="tx1"/>
                </a:solidFill>
                <a:latin typeface="Times New Roman" pitchFamily="18" charset="0"/>
                <a:ea typeface="標楷體" pitchFamily="65" charset="-120"/>
              </a:rPr>
              <a:t>阿爾及利亞</a:t>
            </a:r>
          </a:p>
        </p:txBody>
      </p:sp>
      <p:sp>
        <p:nvSpPr>
          <p:cNvPr id="520218" name="Text Box 26"/>
          <p:cNvSpPr txBox="1">
            <a:spLocks noChangeArrowheads="1"/>
          </p:cNvSpPr>
          <p:nvPr/>
        </p:nvSpPr>
        <p:spPr bwMode="auto">
          <a:xfrm>
            <a:off x="468313" y="476250"/>
            <a:ext cx="10080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spcBef>
                <a:spcPct val="50000"/>
              </a:spcBef>
            </a:pPr>
            <a:r>
              <a:rPr lang="zh-TW" altLang="en-US" sz="2400" i="0" baseline="0">
                <a:solidFill>
                  <a:schemeClr val="tx1"/>
                </a:solidFill>
                <a:latin typeface="Times New Roman" pitchFamily="18" charset="0"/>
                <a:ea typeface="標楷體" pitchFamily="65" charset="-120"/>
              </a:rPr>
              <a:t>西班牙</a:t>
            </a:r>
          </a:p>
        </p:txBody>
      </p:sp>
      <p:sp>
        <p:nvSpPr>
          <p:cNvPr id="520219" name="Text Box 27"/>
          <p:cNvSpPr txBox="1">
            <a:spLocks noChangeArrowheads="1"/>
          </p:cNvSpPr>
          <p:nvPr/>
        </p:nvSpPr>
        <p:spPr bwMode="auto">
          <a:xfrm>
            <a:off x="611188" y="1412875"/>
            <a:ext cx="358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2400" i="0" baseline="0">
                <a:solidFill>
                  <a:schemeClr val="tx1"/>
                </a:solidFill>
                <a:latin typeface="Times New Roman" pitchFamily="18" charset="0"/>
                <a:ea typeface="標楷體" pitchFamily="65" charset="-120"/>
              </a:rPr>
              <a:t>摩</a:t>
            </a:r>
          </a:p>
        </p:txBody>
      </p:sp>
      <p:sp>
        <p:nvSpPr>
          <p:cNvPr id="520220" name="Text Box 28"/>
          <p:cNvSpPr txBox="1">
            <a:spLocks noChangeArrowheads="1"/>
          </p:cNvSpPr>
          <p:nvPr/>
        </p:nvSpPr>
        <p:spPr bwMode="auto">
          <a:xfrm>
            <a:off x="323850" y="1557338"/>
            <a:ext cx="360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2400" i="0" baseline="0">
                <a:solidFill>
                  <a:schemeClr val="tx1"/>
                </a:solidFill>
                <a:latin typeface="Times New Roman" pitchFamily="18" charset="0"/>
                <a:ea typeface="標楷體" pitchFamily="65" charset="-120"/>
              </a:rPr>
              <a:t>洛</a:t>
            </a:r>
          </a:p>
        </p:txBody>
      </p:sp>
      <p:sp>
        <p:nvSpPr>
          <p:cNvPr id="520221" name="Text Box 29"/>
          <p:cNvSpPr txBox="1">
            <a:spLocks noChangeArrowheads="1"/>
          </p:cNvSpPr>
          <p:nvPr/>
        </p:nvSpPr>
        <p:spPr bwMode="auto">
          <a:xfrm>
            <a:off x="179388" y="1844675"/>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r>
              <a:rPr lang="zh-TW" altLang="en-US" sz="2400" i="0" baseline="0">
                <a:solidFill>
                  <a:schemeClr val="tx1"/>
                </a:solidFill>
                <a:latin typeface="Times New Roman" pitchFamily="18" charset="0"/>
                <a:ea typeface="標楷體" pitchFamily="65" charset="-120"/>
              </a:rPr>
              <a:t>哥</a:t>
            </a:r>
          </a:p>
        </p:txBody>
      </p:sp>
      <p:sp>
        <p:nvSpPr>
          <p:cNvPr id="520222" name="Text Box 30"/>
          <p:cNvSpPr txBox="1">
            <a:spLocks noChangeArrowheads="1"/>
          </p:cNvSpPr>
          <p:nvPr/>
        </p:nvSpPr>
        <p:spPr bwMode="auto">
          <a:xfrm>
            <a:off x="7956550" y="1268413"/>
            <a:ext cx="8651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spcBef>
                <a:spcPct val="50000"/>
              </a:spcBef>
            </a:pPr>
            <a:r>
              <a:rPr lang="zh-TW" altLang="en-US" sz="2400" i="0" baseline="0">
                <a:solidFill>
                  <a:schemeClr val="tx1"/>
                </a:solidFill>
                <a:latin typeface="Times New Roman" pitchFamily="18" charset="0"/>
                <a:ea typeface="標楷體" pitchFamily="65" charset="-120"/>
              </a:rPr>
              <a:t>阿富汗</a:t>
            </a:r>
          </a:p>
        </p:txBody>
      </p:sp>
      <p:sp>
        <p:nvSpPr>
          <p:cNvPr id="520223" name="Text Box 31"/>
          <p:cNvSpPr txBox="1">
            <a:spLocks noChangeArrowheads="1"/>
          </p:cNvSpPr>
          <p:nvPr/>
        </p:nvSpPr>
        <p:spPr bwMode="auto">
          <a:xfrm>
            <a:off x="8316913" y="1989138"/>
            <a:ext cx="8270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2000" i="0" baseline="0">
                <a:solidFill>
                  <a:schemeClr val="tx1"/>
                </a:solidFill>
                <a:latin typeface="Times New Roman" pitchFamily="18" charset="0"/>
                <a:ea typeface="標楷體" pitchFamily="65" charset="-120"/>
              </a:rPr>
              <a:t>巴基斯坦</a:t>
            </a:r>
          </a:p>
        </p:txBody>
      </p:sp>
      <p:sp>
        <p:nvSpPr>
          <p:cNvPr id="520224" name="Text Box 32"/>
          <p:cNvSpPr txBox="1">
            <a:spLocks noChangeArrowheads="1"/>
          </p:cNvSpPr>
          <p:nvPr/>
        </p:nvSpPr>
        <p:spPr bwMode="auto">
          <a:xfrm>
            <a:off x="6084888" y="3716338"/>
            <a:ext cx="936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2400" i="0" baseline="0">
                <a:solidFill>
                  <a:schemeClr val="tx1"/>
                </a:solidFill>
                <a:latin typeface="Times New Roman" pitchFamily="18" charset="0"/>
                <a:ea typeface="標楷體" pitchFamily="65" charset="-120"/>
              </a:rPr>
              <a:t>也門</a:t>
            </a:r>
          </a:p>
        </p:txBody>
      </p:sp>
      <p:sp>
        <p:nvSpPr>
          <p:cNvPr id="520225" name="Text Box 33"/>
          <p:cNvSpPr txBox="1">
            <a:spLocks noChangeArrowheads="1"/>
          </p:cNvSpPr>
          <p:nvPr/>
        </p:nvSpPr>
        <p:spPr bwMode="auto">
          <a:xfrm>
            <a:off x="7308850" y="2971800"/>
            <a:ext cx="576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2400" i="0" baseline="0">
                <a:solidFill>
                  <a:schemeClr val="tx1"/>
                </a:solidFill>
                <a:latin typeface="Times New Roman" pitchFamily="18" charset="0"/>
                <a:ea typeface="標楷體" pitchFamily="65" charset="-120"/>
              </a:rPr>
              <a:t>阿</a:t>
            </a:r>
          </a:p>
        </p:txBody>
      </p:sp>
      <p:sp>
        <p:nvSpPr>
          <p:cNvPr id="520226" name="Text Box 34"/>
          <p:cNvSpPr txBox="1">
            <a:spLocks noChangeArrowheads="1"/>
          </p:cNvSpPr>
          <p:nvPr/>
        </p:nvSpPr>
        <p:spPr bwMode="auto">
          <a:xfrm>
            <a:off x="7019925" y="3429000"/>
            <a:ext cx="522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r>
              <a:rPr lang="zh-TW" altLang="en-US" sz="2000" i="0" baseline="0">
                <a:solidFill>
                  <a:schemeClr val="tx1"/>
                </a:solidFill>
                <a:latin typeface="Times New Roman" pitchFamily="18" charset="0"/>
                <a:ea typeface="標楷體" pitchFamily="65" charset="-120"/>
              </a:rPr>
              <a:t>曼</a:t>
            </a:r>
          </a:p>
        </p:txBody>
      </p:sp>
      <p:sp>
        <p:nvSpPr>
          <p:cNvPr id="61468" name="Rectangle 36"/>
          <p:cNvSpPr>
            <a:spLocks noChangeArrowheads="1"/>
          </p:cNvSpPr>
          <p:nvPr/>
        </p:nvSpPr>
        <p:spPr bwMode="auto">
          <a:xfrm>
            <a:off x="4572000" y="6237288"/>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TW" sz="2400" i="0" baseline="0">
                <a:latin typeface="Times New Roman" pitchFamily="18" charset="0"/>
              </a:rPr>
              <a:t>(Wikipedia: </a:t>
            </a:r>
            <a:r>
              <a:rPr lang="en-US" altLang="zh-TW" sz="2400" baseline="0">
                <a:latin typeface="Times New Roman" pitchFamily="18" charset="0"/>
              </a:rPr>
              <a:t>Umayyad Caliphate</a:t>
            </a:r>
            <a:r>
              <a:rPr lang="en-US" altLang="zh-TW" sz="2400" i="0" baseline="0">
                <a:latin typeface="Times New Roman" pitchFamily="18" charset="0"/>
              </a:rPr>
              <a:t>)</a:t>
            </a:r>
            <a:endParaRPr lang="en-US" altLang="zh-TW" sz="2400" i="0" baseline="0">
              <a:solidFill>
                <a:srgbClr val="FFFF00"/>
              </a:solidFill>
              <a:latin typeface="Times New Roman" pitchFamily="18" charset="0"/>
            </a:endParaRPr>
          </a:p>
        </p:txBody>
      </p:sp>
      <p:sp>
        <p:nvSpPr>
          <p:cNvPr id="520229" name="Text Box 37"/>
          <p:cNvSpPr txBox="1">
            <a:spLocks noChangeArrowheads="1"/>
          </p:cNvSpPr>
          <p:nvPr/>
        </p:nvSpPr>
        <p:spPr bwMode="auto">
          <a:xfrm>
            <a:off x="177707" y="3167871"/>
            <a:ext cx="5078413"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2500" b="1" i="0" baseline="0" dirty="0">
                <a:solidFill>
                  <a:srgbClr val="000099"/>
                </a:solidFill>
                <a:effectLst>
                  <a:outerShdw blurRad="38100" dist="38100" dir="2700000" algn="tl">
                    <a:srgbClr val="000000">
                      <a:alpha val="43137"/>
                    </a:srgbClr>
                  </a:outerShdw>
                </a:effectLst>
                <a:latin typeface="Times New Roman" pitchFamily="18" charset="0"/>
              </a:rPr>
              <a:t>伊斯蘭的迅速傳播，在一個世紀的時間內，創造出一個由印度延伸至大西洋之間的統一文化及經濟區。</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0213"/>
                                        </p:tgtEl>
                                        <p:attrNameLst>
                                          <p:attrName>style.visibility</p:attrName>
                                        </p:attrNameLst>
                                      </p:cBhvr>
                                      <p:to>
                                        <p:strVal val="visible"/>
                                      </p:to>
                                    </p:set>
                                    <p:animEffect transition="in" filter="dissolve">
                                      <p:cBhvr>
                                        <p:cTn id="7" dur="500"/>
                                        <p:tgtEl>
                                          <p:spTgt spid="5202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20212"/>
                                        </p:tgtEl>
                                        <p:attrNameLst>
                                          <p:attrName>style.visibility</p:attrName>
                                        </p:attrNameLst>
                                      </p:cBhvr>
                                      <p:to>
                                        <p:strVal val="visible"/>
                                      </p:to>
                                    </p:set>
                                    <p:animEffect transition="in" filter="dissolve">
                                      <p:cBhvr>
                                        <p:cTn id="10" dur="500"/>
                                        <p:tgtEl>
                                          <p:spTgt spid="52021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20211"/>
                                        </p:tgtEl>
                                        <p:attrNameLst>
                                          <p:attrName>style.visibility</p:attrName>
                                        </p:attrNameLst>
                                      </p:cBhvr>
                                      <p:to>
                                        <p:strVal val="visible"/>
                                      </p:to>
                                    </p:set>
                                    <p:animEffect transition="in" filter="dissolve">
                                      <p:cBhvr>
                                        <p:cTn id="13" dur="500"/>
                                        <p:tgtEl>
                                          <p:spTgt spid="52021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20210"/>
                                        </p:tgtEl>
                                        <p:attrNameLst>
                                          <p:attrName>style.visibility</p:attrName>
                                        </p:attrNameLst>
                                      </p:cBhvr>
                                      <p:to>
                                        <p:strVal val="visible"/>
                                      </p:to>
                                    </p:set>
                                    <p:animEffect transition="in" filter="dissolve">
                                      <p:cBhvr>
                                        <p:cTn id="16" dur="500"/>
                                        <p:tgtEl>
                                          <p:spTgt spid="52021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520222"/>
                                        </p:tgtEl>
                                        <p:attrNameLst>
                                          <p:attrName>style.visibility</p:attrName>
                                        </p:attrNameLst>
                                      </p:cBhvr>
                                      <p:to>
                                        <p:strVal val="visible"/>
                                      </p:to>
                                    </p:set>
                                    <p:animEffect transition="in" filter="dissolve">
                                      <p:cBhvr>
                                        <p:cTn id="19" dur="500"/>
                                        <p:tgtEl>
                                          <p:spTgt spid="520222"/>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520223"/>
                                        </p:tgtEl>
                                        <p:attrNameLst>
                                          <p:attrName>style.visibility</p:attrName>
                                        </p:attrNameLst>
                                      </p:cBhvr>
                                      <p:to>
                                        <p:strVal val="visible"/>
                                      </p:to>
                                    </p:set>
                                    <p:animEffect transition="in" filter="dissolve">
                                      <p:cBhvr>
                                        <p:cTn id="22" dur="500"/>
                                        <p:tgtEl>
                                          <p:spTgt spid="520223"/>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520209"/>
                                        </p:tgtEl>
                                        <p:attrNameLst>
                                          <p:attrName>style.visibility</p:attrName>
                                        </p:attrNameLst>
                                      </p:cBhvr>
                                      <p:to>
                                        <p:strVal val="visible"/>
                                      </p:to>
                                    </p:set>
                                    <p:animEffect transition="in" filter="dissolve">
                                      <p:cBhvr>
                                        <p:cTn id="25" dur="500"/>
                                        <p:tgtEl>
                                          <p:spTgt spid="520209"/>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520225"/>
                                        </p:tgtEl>
                                        <p:attrNameLst>
                                          <p:attrName>style.visibility</p:attrName>
                                        </p:attrNameLst>
                                      </p:cBhvr>
                                      <p:to>
                                        <p:strVal val="visible"/>
                                      </p:to>
                                    </p:set>
                                    <p:animEffect transition="in" filter="dissolve">
                                      <p:cBhvr>
                                        <p:cTn id="28" dur="500"/>
                                        <p:tgtEl>
                                          <p:spTgt spid="520225"/>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520226"/>
                                        </p:tgtEl>
                                        <p:attrNameLst>
                                          <p:attrName>style.visibility</p:attrName>
                                        </p:attrNameLst>
                                      </p:cBhvr>
                                      <p:to>
                                        <p:strVal val="visible"/>
                                      </p:to>
                                    </p:set>
                                    <p:animEffect transition="in" filter="dissolve">
                                      <p:cBhvr>
                                        <p:cTn id="31" dur="500"/>
                                        <p:tgtEl>
                                          <p:spTgt spid="520226"/>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520224"/>
                                        </p:tgtEl>
                                        <p:attrNameLst>
                                          <p:attrName>style.visibility</p:attrName>
                                        </p:attrNameLst>
                                      </p:cBhvr>
                                      <p:to>
                                        <p:strVal val="visible"/>
                                      </p:to>
                                    </p:set>
                                    <p:animEffect transition="in" filter="dissolve">
                                      <p:cBhvr>
                                        <p:cTn id="34" dur="500"/>
                                        <p:tgtEl>
                                          <p:spTgt spid="520224"/>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520214"/>
                                        </p:tgtEl>
                                        <p:attrNameLst>
                                          <p:attrName>style.visibility</p:attrName>
                                        </p:attrNameLst>
                                      </p:cBhvr>
                                      <p:to>
                                        <p:strVal val="visible"/>
                                      </p:to>
                                    </p:set>
                                    <p:animEffect transition="in" filter="dissolve">
                                      <p:cBhvr>
                                        <p:cTn id="37" dur="500"/>
                                        <p:tgtEl>
                                          <p:spTgt spid="520214"/>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520215"/>
                                        </p:tgtEl>
                                        <p:attrNameLst>
                                          <p:attrName>style.visibility</p:attrName>
                                        </p:attrNameLst>
                                      </p:cBhvr>
                                      <p:to>
                                        <p:strVal val="visible"/>
                                      </p:to>
                                    </p:set>
                                    <p:animEffect transition="in" filter="dissolve">
                                      <p:cBhvr>
                                        <p:cTn id="40" dur="500"/>
                                        <p:tgtEl>
                                          <p:spTgt spid="520215"/>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520216"/>
                                        </p:tgtEl>
                                        <p:attrNameLst>
                                          <p:attrName>style.visibility</p:attrName>
                                        </p:attrNameLst>
                                      </p:cBhvr>
                                      <p:to>
                                        <p:strVal val="visible"/>
                                      </p:to>
                                    </p:set>
                                    <p:animEffect transition="in" filter="dissolve">
                                      <p:cBhvr>
                                        <p:cTn id="43" dur="500"/>
                                        <p:tgtEl>
                                          <p:spTgt spid="520216"/>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520219"/>
                                        </p:tgtEl>
                                        <p:attrNameLst>
                                          <p:attrName>style.visibility</p:attrName>
                                        </p:attrNameLst>
                                      </p:cBhvr>
                                      <p:to>
                                        <p:strVal val="visible"/>
                                      </p:to>
                                    </p:set>
                                    <p:animEffect transition="in" filter="dissolve">
                                      <p:cBhvr>
                                        <p:cTn id="46" dur="500"/>
                                        <p:tgtEl>
                                          <p:spTgt spid="520219"/>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520220"/>
                                        </p:tgtEl>
                                        <p:attrNameLst>
                                          <p:attrName>style.visibility</p:attrName>
                                        </p:attrNameLst>
                                      </p:cBhvr>
                                      <p:to>
                                        <p:strVal val="visible"/>
                                      </p:to>
                                    </p:set>
                                    <p:animEffect transition="in" filter="dissolve">
                                      <p:cBhvr>
                                        <p:cTn id="49" dur="500"/>
                                        <p:tgtEl>
                                          <p:spTgt spid="520220"/>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520221"/>
                                        </p:tgtEl>
                                        <p:attrNameLst>
                                          <p:attrName>style.visibility</p:attrName>
                                        </p:attrNameLst>
                                      </p:cBhvr>
                                      <p:to>
                                        <p:strVal val="visible"/>
                                      </p:to>
                                    </p:set>
                                    <p:animEffect transition="in" filter="dissolve">
                                      <p:cBhvr>
                                        <p:cTn id="52" dur="500"/>
                                        <p:tgtEl>
                                          <p:spTgt spid="520221"/>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520218"/>
                                        </p:tgtEl>
                                        <p:attrNameLst>
                                          <p:attrName>style.visibility</p:attrName>
                                        </p:attrNameLst>
                                      </p:cBhvr>
                                      <p:to>
                                        <p:strVal val="visible"/>
                                      </p:to>
                                    </p:set>
                                    <p:animEffect transition="in" filter="dissolve">
                                      <p:cBhvr>
                                        <p:cTn id="55" dur="500"/>
                                        <p:tgtEl>
                                          <p:spTgt spid="52021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520229"/>
                                        </p:tgtEl>
                                        <p:attrNameLst>
                                          <p:attrName>style.visibility</p:attrName>
                                        </p:attrNameLst>
                                      </p:cBhvr>
                                      <p:to>
                                        <p:strVal val="visible"/>
                                      </p:to>
                                    </p:set>
                                    <p:animEffect transition="in" filter="dissolve">
                                      <p:cBhvr>
                                        <p:cTn id="60" dur="500"/>
                                        <p:tgtEl>
                                          <p:spTgt spid="520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209" grpId="0"/>
      <p:bldP spid="520210" grpId="0"/>
      <p:bldP spid="520211" grpId="0"/>
      <p:bldP spid="520212" grpId="0"/>
      <p:bldP spid="520213" grpId="0"/>
      <p:bldP spid="520214" grpId="0"/>
      <p:bldP spid="520215" grpId="0"/>
      <p:bldP spid="520216" grpId="0"/>
      <p:bldP spid="520218" grpId="0"/>
      <p:bldP spid="520219" grpId="0"/>
      <p:bldP spid="520220" grpId="0"/>
      <p:bldP spid="520221" grpId="0"/>
      <p:bldP spid="520222" grpId="0"/>
      <p:bldP spid="520223" grpId="0"/>
      <p:bldP spid="520224" grpId="0"/>
      <p:bldP spid="520225" grpId="0"/>
      <p:bldP spid="520226" grpId="0"/>
      <p:bldP spid="5202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3"/>
          <p:cNvSpPr>
            <a:spLocks noGrp="1"/>
          </p:cNvSpPr>
          <p:nvPr>
            <p:ph type="sldNum" sz="quarter" idx="12"/>
          </p:nvPr>
        </p:nvSpPr>
        <p:spPr/>
        <p:txBody>
          <a:bodyPr/>
          <a:lstStyle/>
          <a:p>
            <a:pPr>
              <a:defRPr/>
            </a:pPr>
            <a:fld id="{17E5857B-3BAE-4499-8F1D-8BD20BAE63D2}" type="slidenum">
              <a:rPr lang="en-US" altLang="zh-TW"/>
              <a:pPr>
                <a:defRPr/>
              </a:pPr>
              <a:t>2</a:t>
            </a:fld>
            <a:endParaRPr lang="en-US" altLang="zh-TW"/>
          </a:p>
        </p:txBody>
      </p:sp>
      <p:sp>
        <p:nvSpPr>
          <p:cNvPr id="3" name="Content Placeholder 2"/>
          <p:cNvSpPr>
            <a:spLocks noGrp="1"/>
          </p:cNvSpPr>
          <p:nvPr>
            <p:ph idx="4294967295"/>
          </p:nvPr>
        </p:nvSpPr>
        <p:spPr>
          <a:xfrm>
            <a:off x="3782827" y="1916908"/>
            <a:ext cx="4789808" cy="3939041"/>
          </a:xfrm>
          <a:blipFill rotWithShape="1">
            <a:blip r:embed="rId2" cstate="print">
              <a:duotone>
                <a:schemeClr val="lt2">
                  <a:tint val="96000"/>
                  <a:satMod val="130000"/>
                  <a:lumMod val="50000"/>
                </a:schemeClr>
                <a:schemeClr val="lt2">
                  <a:tint val="96000"/>
                  <a:satMod val="114000"/>
                  <a:lumMod val="114000"/>
                </a:schemeClr>
              </a:duotone>
            </a:blip>
            <a:stretch/>
          </a:blipFill>
          <a:ln>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003">
            <a:schemeClr val="lt2"/>
          </a:fillRef>
          <a:effectRef idx="0">
            <a:scrgbClr r="0" g="0" b="0"/>
          </a:effectRef>
          <a:fontRef idx="major"/>
        </p:style>
        <p:txBody>
          <a:bodyPr>
            <a:normAutofit lnSpcReduction="10000"/>
          </a:bodyPr>
          <a:lstStyle/>
          <a:p>
            <a:pPr eaLnBrk="1" hangingPunct="1">
              <a:spcBef>
                <a:spcPct val="50000"/>
              </a:spcBef>
              <a:defRPr/>
            </a:pPr>
            <a:r>
              <a:rPr kumimoji="0" lang="en-US" altLang="zh-TW" sz="3400" smtClean="0"/>
              <a:t>‘An advanced state of intellectual, cultural, and material development in human society, marked by progress in the arts and sciences…’</a:t>
            </a:r>
          </a:p>
          <a:p>
            <a:pPr lvl="1" eaLnBrk="1" hangingPunct="1">
              <a:lnSpc>
                <a:spcPct val="80000"/>
              </a:lnSpc>
              <a:defRPr/>
            </a:pPr>
            <a:r>
              <a:rPr kumimoji="0" lang="en-US" altLang="zh-TW" sz="1900" smtClean="0"/>
              <a:t>American Heritage Dictionary</a:t>
            </a:r>
          </a:p>
        </p:txBody>
      </p:sp>
      <p:sp>
        <p:nvSpPr>
          <p:cNvPr id="2" name="Title 1"/>
          <p:cNvSpPr>
            <a:spLocks noGrp="1"/>
          </p:cNvSpPr>
          <p:nvPr>
            <p:ph type="title" idx="4294967295"/>
          </p:nvPr>
        </p:nvSpPr>
        <p:spPr>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eaLnBrk="1" hangingPunct="1">
              <a:defRPr/>
            </a:pPr>
            <a:r>
              <a:rPr lang="zh-TW" altLang="en-US" sz="5400" dirty="0" smtClean="0">
                <a:solidFill>
                  <a:srgbClr val="FFFF00"/>
                </a:solidFill>
                <a:ea typeface="標楷體" pitchFamily="65" charset="-120"/>
              </a:rPr>
              <a:t>文明</a:t>
            </a:r>
            <a:r>
              <a:rPr lang="en-US" altLang="zh-TW" dirty="0" smtClean="0">
                <a:solidFill>
                  <a:schemeClr val="bg1"/>
                </a:solidFill>
                <a:ea typeface="標楷體" pitchFamily="65" charset="-120"/>
              </a:rPr>
              <a:t>(</a:t>
            </a:r>
            <a:r>
              <a:rPr lang="en-US" altLang="zh-TW" dirty="0" smtClean="0">
                <a:solidFill>
                  <a:srgbClr val="FFFFFF"/>
                </a:solidFill>
              </a:rPr>
              <a:t>Civilization) </a:t>
            </a:r>
            <a:r>
              <a:rPr lang="zh-TW" altLang="en-US" dirty="0" smtClean="0">
                <a:solidFill>
                  <a:srgbClr val="FFFFFF"/>
                </a:solidFill>
                <a:ea typeface="標楷體" pitchFamily="65" charset="-120"/>
              </a:rPr>
              <a:t>之</a:t>
            </a:r>
            <a:r>
              <a:rPr lang="zh-TW" altLang="en-US" dirty="0" smtClean="0">
                <a:solidFill>
                  <a:srgbClr val="FFFFFF"/>
                </a:solidFill>
              </a:rPr>
              <a:t> </a:t>
            </a:r>
            <a:r>
              <a:rPr lang="zh-TW" altLang="en-US" dirty="0" smtClean="0">
                <a:solidFill>
                  <a:schemeClr val="bg1"/>
                </a:solidFill>
                <a:ea typeface="標楷體" pitchFamily="65" charset="-120"/>
              </a:rPr>
              <a:t>定義</a:t>
            </a:r>
          </a:p>
        </p:txBody>
      </p:sp>
      <p:pic>
        <p:nvPicPr>
          <p:cNvPr id="20482" name="Picture 2"/>
          <p:cNvPicPr>
            <a:picLocks noChangeAspect="1" noChangeArrowheads="1"/>
          </p:cNvPicPr>
          <p:nvPr/>
        </p:nvPicPr>
        <p:blipFill rotWithShape="1">
          <a:blip r:embed="rId3"/>
          <a:srcRect l="5507" r="39906"/>
          <a:stretch/>
        </p:blipFill>
        <p:spPr bwMode="auto">
          <a:xfrm>
            <a:off x="468313" y="1628775"/>
            <a:ext cx="2895600" cy="4324350"/>
          </a:xfrm>
          <a:prstGeom prst="rect">
            <a:avLst/>
          </a:prstGeom>
          <a:ln>
            <a:noFill/>
          </a:ln>
          <a:effectLst>
            <a:outerShdw blurRad="292100" dist="139700" dir="2700000" algn="tl" rotWithShape="0">
              <a:srgbClr val="333333">
                <a:alpha val="65000"/>
              </a:srgbClr>
            </a:outerShdw>
          </a:effectLst>
          <a:extLst/>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dissolve">
                                      <p:cBhvr>
                                        <p:cTn id="7" dur="500"/>
                                        <p:tgtEl>
                                          <p:spTgt spid="20482"/>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490" name="Rectangle 2"/>
          <p:cNvSpPr>
            <a:spLocks noGrp="1" noChangeArrowheads="1"/>
          </p:cNvSpPr>
          <p:nvPr>
            <p:ph type="body" idx="1"/>
          </p:nvPr>
        </p:nvSpPr>
        <p:spPr>
          <a:xfrm>
            <a:off x="395535" y="260648"/>
            <a:ext cx="8507697" cy="3240360"/>
          </a:xfrm>
        </p:spPr>
        <p:txBody>
          <a:bodyPr/>
          <a:lstStyle/>
          <a:p>
            <a:pPr marL="0" indent="0" eaLnBrk="1" hangingPunct="1">
              <a:spcBef>
                <a:spcPts val="0"/>
              </a:spcBef>
              <a:buNone/>
              <a:defRPr/>
            </a:pPr>
            <a:r>
              <a:rPr lang="en-US" altLang="zh-TW" sz="3600" b="1" dirty="0" smtClean="0">
                <a:solidFill>
                  <a:srgbClr val="FFFF00"/>
                </a:solidFill>
                <a:latin typeface="Arial" pitchFamily="34" charset="0"/>
                <a:ea typeface="新細明體" pitchFamily="18" charset="-120"/>
              </a:rPr>
              <a:t>3.  </a:t>
            </a:r>
            <a:r>
              <a:rPr lang="zh-TW" altLang="en-US" sz="3800" b="1" dirty="0" smtClean="0">
                <a:solidFill>
                  <a:srgbClr val="FFFF00"/>
                </a:solidFill>
                <a:latin typeface="標楷體" panose="03000509000000000000" pitchFamily="65" charset="-120"/>
                <a:ea typeface="標楷體" panose="03000509000000000000" pitchFamily="65" charset="-120"/>
              </a:rPr>
              <a:t>尋求</a:t>
            </a:r>
            <a:r>
              <a:rPr lang="zh-TW" altLang="en-US" sz="3800" b="1" dirty="0">
                <a:solidFill>
                  <a:srgbClr val="FFFF00"/>
                </a:solidFill>
                <a:latin typeface="標楷體" panose="03000509000000000000" pitchFamily="65" charset="-120"/>
                <a:ea typeface="標楷體" panose="03000509000000000000" pitchFamily="65" charset="-120"/>
              </a:rPr>
              <a:t>知識的精神</a:t>
            </a:r>
            <a:r>
              <a:rPr lang="zh-TW" altLang="en-US" sz="3600" dirty="0" smtClean="0">
                <a:solidFill>
                  <a:srgbClr val="FFFF00"/>
                </a:solidFill>
                <a:latin typeface="Arial" pitchFamily="34" charset="0"/>
                <a:ea typeface="新細明體" pitchFamily="18" charset="-120"/>
              </a:rPr>
              <a:t>：</a:t>
            </a:r>
            <a:endParaRPr lang="en-US" altLang="zh-TW" sz="3600" dirty="0" smtClean="0">
              <a:solidFill>
                <a:srgbClr val="FFFF00"/>
              </a:solidFill>
              <a:latin typeface="Arial" pitchFamily="34" charset="0"/>
              <a:ea typeface="新細明體" pitchFamily="18" charset="-120"/>
            </a:endParaRPr>
          </a:p>
          <a:p>
            <a:pPr marL="914400" lvl="1" indent="-288925" eaLnBrk="1" hangingPunct="1">
              <a:spcBef>
                <a:spcPts val="0"/>
              </a:spcBef>
              <a:buFont typeface="Wingdings" panose="05000000000000000000" pitchFamily="2" charset="2"/>
              <a:buChar char="Ø"/>
              <a:defRPr/>
            </a:pPr>
            <a:r>
              <a:rPr lang="zh-TW" altLang="en-US" sz="3200" b="1" dirty="0" smtClean="0">
                <a:solidFill>
                  <a:srgbClr val="FFFF00"/>
                </a:solidFill>
                <a:effectLst>
                  <a:outerShdw blurRad="38100" dist="38100" dir="2700000" algn="tl">
                    <a:srgbClr val="000000">
                      <a:alpha val="43137"/>
                    </a:srgbClr>
                  </a:outerShdw>
                </a:effectLst>
                <a:latin typeface="Arial" pitchFamily="34" charset="0"/>
                <a:ea typeface="新細明體" pitchFamily="18" charset="-120"/>
              </a:rPr>
              <a:t>受</a:t>
            </a:r>
            <a:r>
              <a:rPr lang="en-US" altLang="zh-TW" sz="3200" b="1" dirty="0">
                <a:solidFill>
                  <a:srgbClr val="FFFF00"/>
                </a:solidFill>
                <a:effectLst>
                  <a:outerShdw blurRad="38100" dist="38100" dir="2700000" algn="tl">
                    <a:srgbClr val="000000">
                      <a:alpha val="43137"/>
                    </a:srgbClr>
                  </a:outerShdw>
                </a:effectLst>
                <a:latin typeface="Arial" pitchFamily="34" charset="0"/>
                <a:ea typeface="新細明體" pitchFamily="18" charset="-120"/>
              </a:rPr>
              <a:t>《</a:t>
            </a:r>
            <a:r>
              <a:rPr lang="zh-TW" altLang="en-US" sz="3200" b="1" dirty="0" smtClean="0">
                <a:solidFill>
                  <a:srgbClr val="FFFF00"/>
                </a:solidFill>
                <a:effectLst>
                  <a:outerShdw blurRad="38100" dist="38100" dir="2700000" algn="tl">
                    <a:srgbClr val="000000">
                      <a:alpha val="43137"/>
                    </a:srgbClr>
                  </a:outerShdw>
                </a:effectLst>
                <a:latin typeface="Arial" pitchFamily="34" charset="0"/>
                <a:ea typeface="新細明體" pitchFamily="18" charset="-120"/>
              </a:rPr>
              <a:t>古蘭經</a:t>
            </a:r>
            <a:r>
              <a:rPr lang="en-US" altLang="zh-TW" sz="3200" b="1" dirty="0">
                <a:solidFill>
                  <a:srgbClr val="FFFF00"/>
                </a:solidFill>
                <a:effectLst>
                  <a:outerShdw blurRad="38100" dist="38100" dir="2700000" algn="tl">
                    <a:srgbClr val="000000">
                      <a:alpha val="43137"/>
                    </a:srgbClr>
                  </a:outerShdw>
                </a:effectLst>
                <a:latin typeface="Arial" pitchFamily="34" charset="0"/>
                <a:ea typeface="新細明體" pitchFamily="18" charset="-120"/>
              </a:rPr>
              <a:t>》</a:t>
            </a:r>
            <a:r>
              <a:rPr lang="zh-TW" altLang="en-US" sz="3200" b="1" dirty="0" smtClean="0">
                <a:solidFill>
                  <a:srgbClr val="FFFF00"/>
                </a:solidFill>
                <a:effectLst>
                  <a:outerShdw blurRad="38100" dist="38100" dir="2700000" algn="tl">
                    <a:srgbClr val="000000">
                      <a:alpha val="43137"/>
                    </a:srgbClr>
                  </a:outerShdw>
                </a:effectLst>
                <a:latin typeface="Arial" pitchFamily="34" charset="0"/>
                <a:ea typeface="新細明體" pitchFamily="18" charset="-120"/>
              </a:rPr>
              <a:t>和</a:t>
            </a:r>
            <a:r>
              <a:rPr lang="zh-TW" altLang="en-US" sz="3200" b="1" dirty="0">
                <a:solidFill>
                  <a:srgbClr val="FFFF00"/>
                </a:solidFill>
                <a:effectLst>
                  <a:outerShdw blurRad="38100" dist="38100" dir="2700000" algn="tl">
                    <a:srgbClr val="000000">
                      <a:alpha val="43137"/>
                    </a:srgbClr>
                  </a:outerShdw>
                </a:effectLst>
                <a:latin typeface="Arial" pitchFamily="34" charset="0"/>
                <a:ea typeface="新細明體" pitchFamily="18" charset="-120"/>
              </a:rPr>
              <a:t>聖訓的</a:t>
            </a:r>
            <a:r>
              <a:rPr lang="zh-TW" altLang="en-US" sz="3200" b="1" dirty="0" smtClean="0">
                <a:solidFill>
                  <a:srgbClr val="FFFF00"/>
                </a:solidFill>
                <a:effectLst>
                  <a:outerShdw blurRad="38100" dist="38100" dir="2700000" algn="tl">
                    <a:srgbClr val="000000">
                      <a:alpha val="43137"/>
                    </a:srgbClr>
                  </a:outerShdw>
                </a:effectLst>
                <a:latin typeface="Arial" pitchFamily="34" charset="0"/>
                <a:ea typeface="新細明體" pitchFamily="18" charset="-120"/>
              </a:rPr>
              <a:t>啟迪</a:t>
            </a:r>
            <a:endParaRPr lang="en-US" altLang="zh-TW" sz="3200" b="1" dirty="0" smtClean="0">
              <a:solidFill>
                <a:srgbClr val="FFFF00"/>
              </a:solidFill>
              <a:effectLst>
                <a:outerShdw blurRad="38100" dist="38100" dir="2700000" algn="tl">
                  <a:srgbClr val="000000">
                    <a:alpha val="43137"/>
                  </a:srgbClr>
                </a:outerShdw>
              </a:effectLst>
              <a:latin typeface="Arial" pitchFamily="34" charset="0"/>
              <a:ea typeface="新細明體" pitchFamily="18" charset="-120"/>
            </a:endParaRPr>
          </a:p>
          <a:p>
            <a:pPr marL="1482725" lvl="2" indent="-457200" eaLnBrk="1" hangingPunct="1">
              <a:spcBef>
                <a:spcPts val="0"/>
              </a:spcBef>
              <a:buSzPct val="80000"/>
              <a:buFont typeface="Wingdings" panose="05000000000000000000" pitchFamily="2" charset="2"/>
              <a:buChar char="l"/>
              <a:defRPr/>
            </a:pPr>
            <a:r>
              <a:rPr lang="en-US" altLang="zh-TW" sz="3000" b="1" dirty="0">
                <a:solidFill>
                  <a:srgbClr val="FFFF00"/>
                </a:solidFill>
                <a:effectLst>
                  <a:outerShdw blurRad="38100" dist="38100" dir="2700000" algn="tl">
                    <a:srgbClr val="000000">
                      <a:alpha val="43137"/>
                    </a:srgbClr>
                  </a:outerShdw>
                </a:effectLst>
                <a:latin typeface="Arial" pitchFamily="34" charset="0"/>
                <a:ea typeface="新細明體" pitchFamily="18" charset="-120"/>
              </a:rPr>
              <a:t>《</a:t>
            </a:r>
            <a:r>
              <a:rPr lang="zh-TW" altLang="en-US" sz="3000" b="1" dirty="0" smtClean="0">
                <a:solidFill>
                  <a:srgbClr val="FFFF00"/>
                </a:solidFill>
                <a:effectLst>
                  <a:outerShdw blurRad="38100" dist="38100" dir="2700000" algn="tl">
                    <a:srgbClr val="000000">
                      <a:alpha val="43137"/>
                    </a:srgbClr>
                  </a:outerShdw>
                </a:effectLst>
                <a:latin typeface="Arial" pitchFamily="34" charset="0"/>
                <a:ea typeface="新細明體" pitchFamily="18" charset="-120"/>
              </a:rPr>
              <a:t>古蘭經</a:t>
            </a:r>
            <a:r>
              <a:rPr lang="en-US" altLang="zh-TW" sz="3000" b="1" dirty="0">
                <a:solidFill>
                  <a:srgbClr val="FFFF00"/>
                </a:solidFill>
                <a:effectLst>
                  <a:outerShdw blurRad="38100" dist="38100" dir="2700000" algn="tl">
                    <a:srgbClr val="000000">
                      <a:alpha val="43137"/>
                    </a:srgbClr>
                  </a:outerShdw>
                </a:effectLst>
                <a:latin typeface="Arial" pitchFamily="34" charset="0"/>
                <a:ea typeface="新細明體" pitchFamily="18" charset="-120"/>
              </a:rPr>
              <a:t>》</a:t>
            </a:r>
            <a:r>
              <a:rPr lang="zh-TW" altLang="en-US" sz="3000" b="1" dirty="0" smtClean="0">
                <a:solidFill>
                  <a:srgbClr val="FFFF00"/>
                </a:solidFill>
                <a:effectLst>
                  <a:outerShdw blurRad="38100" dist="38100" dir="2700000" algn="tl">
                    <a:srgbClr val="000000">
                      <a:alpha val="43137"/>
                    </a:srgbClr>
                  </a:outerShdw>
                </a:effectLst>
                <a:latin typeface="Arial" pitchFamily="34" charset="0"/>
                <a:ea typeface="新細明體" pitchFamily="18" charset="-120"/>
              </a:rPr>
              <a:t>鼓勵</a:t>
            </a:r>
            <a:r>
              <a:rPr lang="zh-TW" altLang="en-US" sz="3000" b="1" dirty="0">
                <a:solidFill>
                  <a:srgbClr val="FFFF00"/>
                </a:solidFill>
                <a:effectLst>
                  <a:outerShdw blurRad="38100" dist="38100" dir="2700000" algn="tl">
                    <a:srgbClr val="000000">
                      <a:alpha val="43137"/>
                    </a:srgbClr>
                  </a:outerShdw>
                </a:effectLst>
                <a:latin typeface="Arial" pitchFamily="34" charset="0"/>
                <a:ea typeface="新細明體" pitchFamily="18" charset="-120"/>
              </a:rPr>
              <a:t>尋求</a:t>
            </a:r>
            <a:r>
              <a:rPr lang="zh-TW" altLang="en-US" sz="3000" b="1" dirty="0" smtClean="0">
                <a:solidFill>
                  <a:srgbClr val="FFFF00"/>
                </a:solidFill>
                <a:effectLst>
                  <a:outerShdw blurRad="38100" dist="38100" dir="2700000" algn="tl">
                    <a:srgbClr val="000000">
                      <a:alpha val="43137"/>
                    </a:srgbClr>
                  </a:outerShdw>
                </a:effectLst>
                <a:latin typeface="Arial" pitchFamily="34" charset="0"/>
                <a:ea typeface="新細明體" pitchFamily="18" charset="-120"/>
              </a:rPr>
              <a:t>知識</a:t>
            </a:r>
            <a:endParaRPr lang="en-US" altLang="zh-TW" sz="3000" b="1" dirty="0" smtClean="0">
              <a:solidFill>
                <a:srgbClr val="FFFF00"/>
              </a:solidFill>
              <a:effectLst>
                <a:outerShdw blurRad="38100" dist="38100" dir="2700000" algn="tl">
                  <a:srgbClr val="000000">
                    <a:alpha val="43137"/>
                  </a:srgbClr>
                </a:outerShdw>
              </a:effectLst>
              <a:latin typeface="Arial" pitchFamily="34" charset="0"/>
              <a:ea typeface="新細明體" pitchFamily="18" charset="-120"/>
            </a:endParaRPr>
          </a:p>
          <a:p>
            <a:pPr marL="1939925" lvl="3" indent="-457200" eaLnBrk="1" hangingPunct="1">
              <a:spcBef>
                <a:spcPts val="0"/>
              </a:spcBef>
              <a:buSzPct val="80000"/>
              <a:buFont typeface="Wingdings" panose="05000000000000000000" pitchFamily="2" charset="2"/>
              <a:buChar char="u"/>
              <a:defRPr/>
            </a:pPr>
            <a:r>
              <a:rPr lang="en-US" altLang="zh-TW" sz="2800" b="1" dirty="0">
                <a:solidFill>
                  <a:srgbClr val="FFFF00"/>
                </a:solidFill>
                <a:effectLst>
                  <a:outerShdw blurRad="38100" dist="38100" dir="2700000" algn="tl">
                    <a:srgbClr val="000000">
                      <a:alpha val="43137"/>
                    </a:srgbClr>
                  </a:outerShdw>
                </a:effectLst>
                <a:latin typeface="Arial" pitchFamily="34" charset="0"/>
                <a:ea typeface="新細明體" pitchFamily="18" charset="-120"/>
              </a:rPr>
              <a:t>《</a:t>
            </a:r>
            <a:r>
              <a:rPr lang="zh-TW" altLang="en-US" sz="2800" b="1" dirty="0">
                <a:solidFill>
                  <a:srgbClr val="FFFF00"/>
                </a:solidFill>
                <a:effectLst>
                  <a:outerShdw blurRad="38100" dist="38100" dir="2700000" algn="tl">
                    <a:srgbClr val="000000">
                      <a:alpha val="43137"/>
                    </a:srgbClr>
                  </a:outerShdw>
                </a:effectLst>
                <a:latin typeface="Arial" pitchFamily="34" charset="0"/>
                <a:ea typeface="新細明體" pitchFamily="18" charset="-120"/>
              </a:rPr>
              <a:t>古蘭經</a:t>
            </a:r>
            <a:r>
              <a:rPr lang="en-US" altLang="zh-TW" sz="2800" b="1" dirty="0">
                <a:solidFill>
                  <a:srgbClr val="FFFF00"/>
                </a:solidFill>
                <a:effectLst>
                  <a:outerShdw blurRad="38100" dist="38100" dir="2700000" algn="tl">
                    <a:srgbClr val="000000">
                      <a:alpha val="43137"/>
                    </a:srgbClr>
                  </a:outerShdw>
                </a:effectLst>
                <a:latin typeface="Arial" pitchFamily="34" charset="0"/>
                <a:ea typeface="新細明體" pitchFamily="18" charset="-120"/>
              </a:rPr>
              <a:t>》</a:t>
            </a:r>
            <a:r>
              <a:rPr lang="zh-TW" altLang="en-US" sz="2800" b="1" dirty="0">
                <a:solidFill>
                  <a:srgbClr val="FFFF00"/>
                </a:solidFill>
                <a:effectLst>
                  <a:outerShdw blurRad="38100" dist="38100" dir="2700000" algn="tl">
                    <a:srgbClr val="000000">
                      <a:alpha val="43137"/>
                    </a:srgbClr>
                  </a:outerShdw>
                </a:effectLst>
                <a:latin typeface="Arial" pitchFamily="34" charset="0"/>
                <a:ea typeface="新細明體" pitchFamily="18" charset="-120"/>
              </a:rPr>
              <a:t>啓示的第一個字 “</a:t>
            </a:r>
            <a:r>
              <a:rPr lang="en-US" altLang="zh-TW" sz="2800" b="1" i="1" dirty="0" err="1">
                <a:solidFill>
                  <a:srgbClr val="FFFF00"/>
                </a:solidFill>
                <a:effectLst>
                  <a:outerShdw blurRad="38100" dist="38100" dir="2700000" algn="tl">
                    <a:srgbClr val="000000">
                      <a:alpha val="43137"/>
                    </a:srgbClr>
                  </a:outerShdw>
                </a:effectLst>
                <a:ea typeface="新細明體" pitchFamily="18" charset="-120"/>
              </a:rPr>
              <a:t>Iqra</a:t>
            </a:r>
            <a:r>
              <a:rPr lang="en-US" altLang="zh-TW" sz="2800" b="1" dirty="0">
                <a:solidFill>
                  <a:srgbClr val="FFFF00"/>
                </a:solidFill>
                <a:effectLst>
                  <a:outerShdw blurRad="38100" dist="38100" dir="2700000" algn="tl">
                    <a:srgbClr val="000000">
                      <a:alpha val="43137"/>
                    </a:srgbClr>
                  </a:outerShdw>
                </a:effectLst>
                <a:latin typeface="Arial" pitchFamily="34" charset="0"/>
                <a:ea typeface="新細明體" pitchFamily="18" charset="-120"/>
              </a:rPr>
              <a:t>”</a:t>
            </a:r>
            <a:r>
              <a:rPr lang="zh-TW" altLang="en-US" sz="2800" b="1" dirty="0">
                <a:solidFill>
                  <a:srgbClr val="FFFF00"/>
                </a:solidFill>
                <a:effectLst>
                  <a:outerShdw blurRad="38100" dist="38100" dir="2700000" algn="tl">
                    <a:srgbClr val="000000">
                      <a:alpha val="43137"/>
                    </a:srgbClr>
                  </a:outerShdw>
                </a:effectLst>
                <a:latin typeface="Arial" pitchFamily="34" charset="0"/>
                <a:ea typeface="新細明體" pitchFamily="18" charset="-120"/>
              </a:rPr>
              <a:t>是「讀」的意思</a:t>
            </a:r>
          </a:p>
          <a:p>
            <a:pPr marL="1939925" lvl="3" indent="-457200" eaLnBrk="1" hangingPunct="1">
              <a:spcBef>
                <a:spcPts val="0"/>
              </a:spcBef>
              <a:buSzPct val="80000"/>
              <a:buFont typeface="Wingdings" panose="05000000000000000000" pitchFamily="2" charset="2"/>
              <a:buChar char="u"/>
              <a:defRPr/>
            </a:pPr>
            <a:r>
              <a:rPr lang="zh-TW" altLang="en-US" sz="2800" b="1" dirty="0">
                <a:solidFill>
                  <a:srgbClr val="FFFF00"/>
                </a:solidFill>
                <a:effectLst>
                  <a:outerShdw blurRad="38100" dist="38100" dir="2700000" algn="tl">
                    <a:srgbClr val="000000">
                      <a:alpha val="43137"/>
                    </a:srgbClr>
                  </a:outerShdw>
                </a:effectLst>
                <a:latin typeface="Arial" pitchFamily="34" charset="0"/>
                <a:ea typeface="新細明體" pitchFamily="18" charset="-120"/>
              </a:rPr>
              <a:t>超過</a:t>
            </a:r>
            <a:r>
              <a:rPr lang="en-US" altLang="zh-TW" sz="2800" b="1" dirty="0">
                <a:solidFill>
                  <a:srgbClr val="FFFF00"/>
                </a:solidFill>
                <a:effectLst>
                  <a:outerShdw blurRad="38100" dist="38100" dir="2700000" algn="tl">
                    <a:srgbClr val="000000">
                      <a:alpha val="43137"/>
                    </a:srgbClr>
                  </a:outerShdw>
                </a:effectLst>
                <a:latin typeface="Adobe Caslon Pro" pitchFamily="18" charset="0"/>
                <a:ea typeface="新細明體" pitchFamily="18" charset="-120"/>
              </a:rPr>
              <a:t>750</a:t>
            </a:r>
            <a:r>
              <a:rPr lang="zh-TW" altLang="en-US" sz="2800" b="1" dirty="0">
                <a:solidFill>
                  <a:srgbClr val="FFFF00"/>
                </a:solidFill>
                <a:effectLst>
                  <a:outerShdw blurRad="38100" dist="38100" dir="2700000" algn="tl">
                    <a:srgbClr val="000000">
                      <a:alpha val="43137"/>
                    </a:srgbClr>
                  </a:outerShdw>
                </a:effectLst>
                <a:latin typeface="Arial" pitchFamily="34" charset="0"/>
                <a:ea typeface="新細明體" pitchFamily="18" charset="-120"/>
              </a:rPr>
              <a:t>節</a:t>
            </a:r>
            <a:r>
              <a:rPr lang="en-US" altLang="zh-TW" sz="2800" b="1" dirty="0">
                <a:solidFill>
                  <a:srgbClr val="FFFF00"/>
                </a:solidFill>
                <a:effectLst>
                  <a:outerShdw blurRad="38100" dist="38100" dir="2700000" algn="tl">
                    <a:srgbClr val="000000">
                      <a:alpha val="43137"/>
                    </a:srgbClr>
                  </a:outerShdw>
                </a:effectLst>
                <a:latin typeface="Arial" pitchFamily="34" charset="0"/>
                <a:ea typeface="新細明體" pitchFamily="18" charset="-120"/>
              </a:rPr>
              <a:t>《</a:t>
            </a:r>
            <a:r>
              <a:rPr lang="zh-TW" altLang="en-US" sz="2800" b="1" dirty="0">
                <a:solidFill>
                  <a:srgbClr val="FFFF00"/>
                </a:solidFill>
                <a:effectLst>
                  <a:outerShdw blurRad="38100" dist="38100" dir="2700000" algn="tl">
                    <a:srgbClr val="000000">
                      <a:alpha val="43137"/>
                    </a:srgbClr>
                  </a:outerShdw>
                </a:effectLst>
                <a:latin typeface="Arial" pitchFamily="34" charset="0"/>
                <a:ea typeface="新細明體" pitchFamily="18" charset="-120"/>
              </a:rPr>
              <a:t>古蘭經</a:t>
            </a:r>
            <a:r>
              <a:rPr lang="en-US" altLang="zh-TW" sz="2800" b="1" dirty="0">
                <a:solidFill>
                  <a:srgbClr val="FFFF00"/>
                </a:solidFill>
                <a:effectLst>
                  <a:outerShdw blurRad="38100" dist="38100" dir="2700000" algn="tl">
                    <a:srgbClr val="000000">
                      <a:alpha val="43137"/>
                    </a:srgbClr>
                  </a:outerShdw>
                </a:effectLst>
                <a:latin typeface="Arial" pitchFamily="34" charset="0"/>
                <a:ea typeface="新細明體" pitchFamily="18" charset="-120"/>
              </a:rPr>
              <a:t>》</a:t>
            </a:r>
            <a:r>
              <a:rPr lang="zh-TW" altLang="en-US" sz="2800" b="1" dirty="0">
                <a:solidFill>
                  <a:srgbClr val="FFFF00"/>
                </a:solidFill>
                <a:effectLst>
                  <a:outerShdw blurRad="38100" dist="38100" dir="2700000" algn="tl">
                    <a:srgbClr val="000000">
                      <a:alpha val="43137"/>
                    </a:srgbClr>
                  </a:outerShdw>
                </a:effectLst>
                <a:latin typeface="Arial" pitchFamily="34" charset="0"/>
                <a:ea typeface="新細明體" pitchFamily="18" charset="-120"/>
              </a:rPr>
              <a:t>鼓勵人去觀察、思考、細想、思量、反醒、參悟、探究</a:t>
            </a:r>
            <a:r>
              <a:rPr lang="en-US" altLang="zh-TW" sz="2800" b="1" dirty="0">
                <a:solidFill>
                  <a:srgbClr val="FFFF00"/>
                </a:solidFill>
                <a:effectLst>
                  <a:outerShdw blurRad="38100" dist="38100" dir="2700000" algn="tl">
                    <a:srgbClr val="000000">
                      <a:alpha val="43137"/>
                    </a:srgbClr>
                  </a:outerShdw>
                </a:effectLst>
                <a:latin typeface="Arial" pitchFamily="34" charset="0"/>
                <a:ea typeface="新細明體" pitchFamily="18" charset="-120"/>
              </a:rPr>
              <a:t>…</a:t>
            </a:r>
          </a:p>
          <a:p>
            <a:pPr marL="1025525" lvl="2" indent="0" eaLnBrk="1" hangingPunct="1">
              <a:buSzPct val="80000"/>
              <a:buNone/>
              <a:defRPr/>
            </a:pPr>
            <a:endParaRPr lang="zh-TW" altLang="en-US" sz="2600" dirty="0">
              <a:solidFill>
                <a:srgbClr val="FFFF00"/>
              </a:solidFill>
              <a:latin typeface="Arial" pitchFamily="34" charset="0"/>
              <a:ea typeface="新細明體" pitchFamily="18" charset="-120"/>
            </a:endParaRPr>
          </a:p>
          <a:p>
            <a:pPr marL="1482725" lvl="2" indent="-457200" eaLnBrk="1" hangingPunct="1">
              <a:buSzPct val="80000"/>
              <a:buFont typeface="Wingdings" panose="05000000000000000000" pitchFamily="2" charset="2"/>
              <a:buChar char="l"/>
              <a:defRPr/>
            </a:pPr>
            <a:endParaRPr lang="zh-TW" altLang="en-US" sz="2600" dirty="0">
              <a:solidFill>
                <a:srgbClr val="FFFF00"/>
              </a:solidFill>
              <a:latin typeface="Arial" pitchFamily="34" charset="0"/>
              <a:ea typeface="新細明體" pitchFamily="18" charset="-120"/>
            </a:endParaRPr>
          </a:p>
          <a:p>
            <a:pPr marL="1482725" lvl="2" indent="-457200" eaLnBrk="1" hangingPunct="1">
              <a:buSzPct val="80000"/>
              <a:buFont typeface="Wingdings" panose="05000000000000000000" pitchFamily="2" charset="2"/>
              <a:buChar char="l"/>
              <a:defRPr/>
            </a:pPr>
            <a:endParaRPr lang="zh-TW" altLang="en-US" sz="2600" dirty="0">
              <a:solidFill>
                <a:srgbClr val="FFFF00"/>
              </a:solidFill>
              <a:latin typeface="Arial" pitchFamily="34" charset="0"/>
              <a:ea typeface="新細明體" pitchFamily="18" charset="-120"/>
            </a:endParaRPr>
          </a:p>
        </p:txBody>
      </p:sp>
      <p:sp>
        <p:nvSpPr>
          <p:cNvPr id="4" name="Text Box 3"/>
          <p:cNvSpPr txBox="1">
            <a:spLocks noChangeArrowheads="1"/>
          </p:cNvSpPr>
          <p:nvPr/>
        </p:nvSpPr>
        <p:spPr bwMode="auto">
          <a:xfrm>
            <a:off x="2051720" y="3567457"/>
            <a:ext cx="699512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49263" indent="-449263"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marL="358775" indent="-358775" eaLnBrk="1" hangingPunct="1">
              <a:spcBef>
                <a:spcPct val="75000"/>
              </a:spcBef>
              <a:buFont typeface="Wingdings" pitchFamily="2" charset="2"/>
              <a:buNone/>
            </a:pPr>
            <a:r>
              <a:rPr lang="zh-TW" altLang="en-US" sz="2600" b="1" i="0" baseline="0" dirty="0">
                <a:solidFill>
                  <a:srgbClr val="FFFFFF"/>
                </a:solidFill>
                <a:latin typeface="Times New Roman" pitchFamily="18" charset="0"/>
              </a:rPr>
              <a:t>「</a:t>
            </a:r>
            <a:r>
              <a:rPr lang="en-US" altLang="zh-TW" sz="2600" b="1" i="0" baseline="0" dirty="0">
                <a:solidFill>
                  <a:srgbClr val="FFFFFF"/>
                </a:solidFill>
                <a:latin typeface="Times New Roman" pitchFamily="18" charset="0"/>
              </a:rPr>
              <a:t>…</a:t>
            </a:r>
            <a:r>
              <a:rPr lang="zh-TW" altLang="en-US" sz="2600" b="1" i="0" baseline="0" dirty="0">
                <a:solidFill>
                  <a:srgbClr val="FFFFFF"/>
                </a:solidFill>
                <a:latin typeface="Times New Roman" pitchFamily="18" charset="0"/>
              </a:rPr>
              <a:t>安拉是否這樣把他的命令對你們表明了， 以便你們能</a:t>
            </a:r>
            <a:r>
              <a:rPr lang="zh-TW" altLang="en-US" sz="2600" b="1" i="0" baseline="0" dirty="0">
                <a:solidFill>
                  <a:srgbClr val="FFFF00"/>
                </a:solidFill>
                <a:latin typeface="Times New Roman" pitchFamily="18" charset="0"/>
              </a:rPr>
              <a:t>參悟</a:t>
            </a:r>
            <a:r>
              <a:rPr lang="zh-TW" altLang="en-US" sz="2600" b="1" i="0" baseline="0" dirty="0">
                <a:solidFill>
                  <a:srgbClr val="FFFFFF"/>
                </a:solidFill>
                <a:latin typeface="Times New Roman" pitchFamily="18" charset="0"/>
              </a:rPr>
              <a:t>。</a:t>
            </a:r>
            <a:r>
              <a:rPr lang="zh-TW" altLang="en-US" sz="2600" i="0" baseline="0" dirty="0">
                <a:solidFill>
                  <a:srgbClr val="FFFFFF"/>
                </a:solidFill>
                <a:latin typeface="Times New Roman" pitchFamily="18" charset="0"/>
              </a:rPr>
              <a:t> 」</a:t>
            </a:r>
          </a:p>
        </p:txBody>
      </p:sp>
      <p:sp>
        <p:nvSpPr>
          <p:cNvPr id="5" name="Text Box 6"/>
          <p:cNvSpPr txBox="1">
            <a:spLocks noChangeArrowheads="1"/>
          </p:cNvSpPr>
          <p:nvPr/>
        </p:nvSpPr>
        <p:spPr bwMode="auto">
          <a:xfrm>
            <a:off x="5827855" y="4005064"/>
            <a:ext cx="29003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lang="en-US" altLang="zh-TW" sz="2200" i="0" baseline="0" dirty="0">
                <a:solidFill>
                  <a:srgbClr val="FFFFFF"/>
                </a:solidFill>
                <a:latin typeface="Times New Roman" pitchFamily="18" charset="0"/>
              </a:rPr>
              <a:t>(</a:t>
            </a:r>
            <a:r>
              <a:rPr lang="zh-TW" altLang="en-US" sz="2200" i="0" baseline="0" dirty="0">
                <a:solidFill>
                  <a:srgbClr val="FFFFFF"/>
                </a:solidFill>
                <a:latin typeface="Times New Roman" pitchFamily="18" charset="0"/>
              </a:rPr>
              <a:t>古蘭經 </a:t>
            </a:r>
            <a:r>
              <a:rPr lang="en-US" altLang="zh-TW" sz="2200" i="0" baseline="0" dirty="0">
                <a:solidFill>
                  <a:srgbClr val="FFFFFF"/>
                </a:solidFill>
                <a:latin typeface="Times New Roman" pitchFamily="18" charset="0"/>
              </a:rPr>
              <a:t>2</a:t>
            </a:r>
            <a:r>
              <a:rPr lang="zh-TW" altLang="en-US" sz="2200" i="0" baseline="0" dirty="0">
                <a:solidFill>
                  <a:srgbClr val="FFFFFF"/>
                </a:solidFill>
                <a:latin typeface="Times New Roman" pitchFamily="18" charset="0"/>
              </a:rPr>
              <a:t>：</a:t>
            </a:r>
            <a:r>
              <a:rPr lang="en-US" altLang="zh-TW" sz="2200" i="0" baseline="0" dirty="0">
                <a:solidFill>
                  <a:srgbClr val="FFFFFF"/>
                </a:solidFill>
                <a:latin typeface="Times New Roman" pitchFamily="18" charset="0"/>
              </a:rPr>
              <a:t>219)</a:t>
            </a:r>
          </a:p>
        </p:txBody>
      </p:sp>
      <p:sp>
        <p:nvSpPr>
          <p:cNvPr id="6" name="Text Box 3"/>
          <p:cNvSpPr txBox="1">
            <a:spLocks noChangeArrowheads="1"/>
          </p:cNvSpPr>
          <p:nvPr/>
        </p:nvSpPr>
        <p:spPr bwMode="auto">
          <a:xfrm>
            <a:off x="2107195" y="4582784"/>
            <a:ext cx="679603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49263" indent="-449263"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75000"/>
              </a:spcBef>
              <a:buFont typeface="Wingdings" pitchFamily="2" charset="2"/>
              <a:buNone/>
            </a:pPr>
            <a:r>
              <a:rPr lang="zh-TW" altLang="en-US" sz="2600" b="1" i="0" baseline="0" dirty="0">
                <a:solidFill>
                  <a:srgbClr val="FFFFFF"/>
                </a:solidFill>
                <a:latin typeface="Times New Roman" pitchFamily="18" charset="0"/>
              </a:rPr>
              <a:t>「你說：</a:t>
            </a:r>
            <a:r>
              <a:rPr lang="en-US" altLang="zh-TW" sz="2600" b="1" i="0" baseline="0" dirty="0">
                <a:solidFill>
                  <a:srgbClr val="FFFFFF"/>
                </a:solidFill>
                <a:latin typeface="Times New Roman" pitchFamily="18" charset="0"/>
              </a:rPr>
              <a:t>『</a:t>
            </a:r>
            <a:r>
              <a:rPr lang="zh-TW" altLang="en-US" sz="2600" b="1" i="0" baseline="0" dirty="0">
                <a:solidFill>
                  <a:srgbClr val="FFFFFF"/>
                </a:solidFill>
                <a:latin typeface="Times New Roman" pitchFamily="18" charset="0"/>
              </a:rPr>
              <a:t>你們要</a:t>
            </a:r>
            <a:r>
              <a:rPr lang="zh-TW" altLang="en-US" sz="2600" b="1" i="0" baseline="0" dirty="0">
                <a:solidFill>
                  <a:srgbClr val="FFFF00"/>
                </a:solidFill>
                <a:latin typeface="Times New Roman" pitchFamily="18" charset="0"/>
              </a:rPr>
              <a:t>觀察</a:t>
            </a:r>
            <a:r>
              <a:rPr lang="zh-TW" altLang="en-US" sz="2600" b="1" i="0" baseline="0" dirty="0">
                <a:solidFill>
                  <a:srgbClr val="FFFFFF"/>
                </a:solidFill>
                <a:latin typeface="Times New Roman" pitchFamily="18" charset="0"/>
              </a:rPr>
              <a:t>天地之間的森羅萬象。一切跡象和警告</a:t>
            </a:r>
            <a:r>
              <a:rPr lang="zh-TW" altLang="en-US" sz="2600" b="1" i="0" baseline="0" dirty="0" smtClean="0">
                <a:solidFill>
                  <a:srgbClr val="FFFFFF"/>
                </a:solidFill>
                <a:latin typeface="Times New Roman" pitchFamily="18" charset="0"/>
              </a:rPr>
              <a:t>者</a:t>
            </a:r>
            <a:r>
              <a:rPr lang="en-US" altLang="zh-TW" sz="2600" b="1" i="0" baseline="0" dirty="0" smtClean="0">
                <a:solidFill>
                  <a:srgbClr val="FFFFFF"/>
                </a:solidFill>
                <a:latin typeface="Times New Roman" pitchFamily="18" charset="0"/>
              </a:rPr>
              <a:t>...』</a:t>
            </a:r>
            <a:r>
              <a:rPr lang="en-US" altLang="zh-TW" sz="2600" i="0" baseline="0" dirty="0" smtClean="0">
                <a:solidFill>
                  <a:srgbClr val="FFFFFF"/>
                </a:solidFill>
                <a:latin typeface="Times New Roman" pitchFamily="18" charset="0"/>
              </a:rPr>
              <a:t> </a:t>
            </a:r>
            <a:r>
              <a:rPr lang="zh-TW" altLang="en-US" sz="2600" i="0" baseline="0" dirty="0">
                <a:solidFill>
                  <a:srgbClr val="FFFFFF"/>
                </a:solidFill>
                <a:latin typeface="Times New Roman" pitchFamily="18" charset="0"/>
              </a:rPr>
              <a:t>」</a:t>
            </a:r>
          </a:p>
        </p:txBody>
      </p:sp>
      <p:sp>
        <p:nvSpPr>
          <p:cNvPr id="7" name="Text Box 6"/>
          <p:cNvSpPr txBox="1">
            <a:spLocks noChangeArrowheads="1"/>
          </p:cNvSpPr>
          <p:nvPr/>
        </p:nvSpPr>
        <p:spPr bwMode="auto">
          <a:xfrm>
            <a:off x="6098127" y="5045694"/>
            <a:ext cx="268433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lang="en-US" altLang="zh-TW" sz="2200" i="0" baseline="0" dirty="0">
                <a:solidFill>
                  <a:srgbClr val="FFFFFF"/>
                </a:solidFill>
                <a:latin typeface="Times New Roman" pitchFamily="18" charset="0"/>
              </a:rPr>
              <a:t>(</a:t>
            </a:r>
            <a:r>
              <a:rPr lang="zh-TW" altLang="en-US" sz="2200" i="0" baseline="0" dirty="0">
                <a:solidFill>
                  <a:srgbClr val="FFFFFF"/>
                </a:solidFill>
                <a:latin typeface="Times New Roman" pitchFamily="18" charset="0"/>
              </a:rPr>
              <a:t>古蘭經 </a:t>
            </a:r>
            <a:r>
              <a:rPr lang="en-US" altLang="zh-TW" sz="2200" i="0" baseline="0" dirty="0">
                <a:solidFill>
                  <a:srgbClr val="FFFFFF"/>
                </a:solidFill>
                <a:latin typeface="Times New Roman" pitchFamily="18" charset="0"/>
              </a:rPr>
              <a:t>10</a:t>
            </a:r>
            <a:r>
              <a:rPr lang="zh-TW" altLang="en-US" sz="2200" i="0" baseline="0" dirty="0">
                <a:solidFill>
                  <a:srgbClr val="FFFFFF"/>
                </a:solidFill>
                <a:latin typeface="Times New Roman" pitchFamily="18" charset="0"/>
              </a:rPr>
              <a:t>：</a:t>
            </a:r>
            <a:r>
              <a:rPr lang="en-US" altLang="zh-TW" sz="2200" i="0" baseline="0" dirty="0">
                <a:solidFill>
                  <a:srgbClr val="FFFFFF"/>
                </a:solidFill>
                <a:latin typeface="Times New Roman" pitchFamily="18" charset="0"/>
              </a:rPr>
              <a:t>101)</a:t>
            </a:r>
          </a:p>
        </p:txBody>
      </p:sp>
      <p:sp>
        <p:nvSpPr>
          <p:cNvPr id="8" name="Text Box 3"/>
          <p:cNvSpPr txBox="1">
            <a:spLocks noChangeArrowheads="1"/>
          </p:cNvSpPr>
          <p:nvPr/>
        </p:nvSpPr>
        <p:spPr bwMode="auto">
          <a:xfrm>
            <a:off x="2130269" y="5653547"/>
            <a:ext cx="65979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49263" indent="-449263"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marL="266700" indent="-266700" eaLnBrk="1" hangingPunct="1">
              <a:spcBef>
                <a:spcPct val="75000"/>
              </a:spcBef>
              <a:buFont typeface="Wingdings" pitchFamily="2" charset="2"/>
              <a:buNone/>
            </a:pPr>
            <a:r>
              <a:rPr lang="zh-TW" altLang="en-US" sz="2400" b="1" i="0" baseline="0" dirty="0">
                <a:solidFill>
                  <a:srgbClr val="FFFFFF"/>
                </a:solidFill>
                <a:latin typeface="Times New Roman" pitchFamily="18" charset="0"/>
              </a:rPr>
              <a:t>「他們站著，坐著，躺著紀念真主，並</a:t>
            </a:r>
            <a:r>
              <a:rPr lang="zh-TW" altLang="en-US" sz="2400" b="1" i="0" baseline="0" dirty="0">
                <a:solidFill>
                  <a:srgbClr val="FFFF00"/>
                </a:solidFill>
                <a:latin typeface="Times New Roman" pitchFamily="18" charset="0"/>
              </a:rPr>
              <a:t>思維</a:t>
            </a:r>
            <a:r>
              <a:rPr lang="zh-TW" altLang="en-US" sz="2400" b="1" i="0" baseline="0" dirty="0">
                <a:solidFill>
                  <a:srgbClr val="FFFFFF"/>
                </a:solidFill>
                <a:latin typeface="Times New Roman" pitchFamily="18" charset="0"/>
              </a:rPr>
              <a:t>天地的創造，</a:t>
            </a:r>
            <a:r>
              <a:rPr lang="en-US" altLang="zh-TW" sz="2400" b="1" i="0" baseline="0" dirty="0">
                <a:solidFill>
                  <a:srgbClr val="FFFFFF"/>
                </a:solidFill>
                <a:latin typeface="Times New Roman" pitchFamily="18" charset="0"/>
              </a:rPr>
              <a:t>…</a:t>
            </a:r>
            <a:r>
              <a:rPr lang="en-US" altLang="zh-TW" sz="2400" i="0" baseline="0" dirty="0">
                <a:solidFill>
                  <a:srgbClr val="000000"/>
                </a:solidFill>
                <a:latin typeface="Times New Roman" pitchFamily="18" charset="0"/>
              </a:rPr>
              <a:t> </a:t>
            </a:r>
            <a:r>
              <a:rPr lang="zh-TW" altLang="en-US" sz="2400" i="0" baseline="0" dirty="0">
                <a:solidFill>
                  <a:srgbClr val="FFFFFF"/>
                </a:solidFill>
                <a:latin typeface="Times New Roman" pitchFamily="18" charset="0"/>
              </a:rPr>
              <a:t>」</a:t>
            </a:r>
          </a:p>
        </p:txBody>
      </p:sp>
      <p:sp>
        <p:nvSpPr>
          <p:cNvPr id="9" name="Text Box 6"/>
          <p:cNvSpPr txBox="1">
            <a:spLocks noChangeArrowheads="1"/>
          </p:cNvSpPr>
          <p:nvPr/>
        </p:nvSpPr>
        <p:spPr bwMode="auto">
          <a:xfrm>
            <a:off x="6155915" y="6165304"/>
            <a:ext cx="254084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lang="en-US" altLang="zh-TW" sz="2200" i="0" baseline="0" dirty="0">
                <a:solidFill>
                  <a:srgbClr val="FFFFFF"/>
                </a:solidFill>
                <a:latin typeface="Times New Roman" pitchFamily="18" charset="0"/>
              </a:rPr>
              <a:t>(</a:t>
            </a:r>
            <a:r>
              <a:rPr lang="zh-TW" altLang="en-US" sz="2200" i="0" baseline="0" dirty="0">
                <a:solidFill>
                  <a:srgbClr val="FFFFFF"/>
                </a:solidFill>
                <a:latin typeface="Times New Roman" pitchFamily="18" charset="0"/>
              </a:rPr>
              <a:t>古蘭經 </a:t>
            </a:r>
            <a:r>
              <a:rPr lang="en-US" altLang="zh-TW" sz="2200" i="0" baseline="0" dirty="0">
                <a:solidFill>
                  <a:srgbClr val="FFFFFF"/>
                </a:solidFill>
                <a:latin typeface="Times New Roman" pitchFamily="18" charset="0"/>
              </a:rPr>
              <a:t>3</a:t>
            </a:r>
            <a:r>
              <a:rPr lang="zh-TW" altLang="en-US" sz="2200" i="0" baseline="0" dirty="0">
                <a:solidFill>
                  <a:srgbClr val="FFFFFF"/>
                </a:solidFill>
                <a:latin typeface="Times New Roman" pitchFamily="18" charset="0"/>
              </a:rPr>
              <a:t>：</a:t>
            </a:r>
            <a:r>
              <a:rPr lang="en-US" altLang="zh-TW" sz="2200" i="0" baseline="0" dirty="0">
                <a:solidFill>
                  <a:srgbClr val="FFFFFF"/>
                </a:solidFill>
                <a:latin typeface="Times New Roman" pitchFamily="18" charset="0"/>
              </a:rPr>
              <a:t>191)</a:t>
            </a:r>
          </a:p>
        </p:txBody>
      </p:sp>
    </p:spTree>
    <p:extLst>
      <p:ext uri="{BB962C8B-B14F-4D97-AF65-F5344CB8AC3E}">
        <p14:creationId xmlns:p14="http://schemas.microsoft.com/office/powerpoint/2010/main" val="78770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9490">
                                            <p:txEl>
                                              <p:pRg st="1" end="1"/>
                                            </p:txEl>
                                          </p:spTgt>
                                        </p:tgtEl>
                                        <p:attrNameLst>
                                          <p:attrName>style.visibility</p:attrName>
                                        </p:attrNameLst>
                                      </p:cBhvr>
                                      <p:to>
                                        <p:strVal val="visible"/>
                                      </p:to>
                                    </p:set>
                                    <p:animEffect transition="in" filter="dissolve">
                                      <p:cBhvr>
                                        <p:cTn id="7" dur="500"/>
                                        <p:tgtEl>
                                          <p:spTgt spid="31949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19490">
                                            <p:txEl>
                                              <p:pRg st="2" end="2"/>
                                            </p:txEl>
                                          </p:spTgt>
                                        </p:tgtEl>
                                        <p:attrNameLst>
                                          <p:attrName>style.visibility</p:attrName>
                                        </p:attrNameLst>
                                      </p:cBhvr>
                                      <p:to>
                                        <p:strVal val="visible"/>
                                      </p:to>
                                    </p:set>
                                    <p:animEffect transition="in" filter="dissolve">
                                      <p:cBhvr>
                                        <p:cTn id="12" dur="500"/>
                                        <p:tgtEl>
                                          <p:spTgt spid="31949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19490">
                                            <p:txEl>
                                              <p:pRg st="3" end="3"/>
                                            </p:txEl>
                                          </p:spTgt>
                                        </p:tgtEl>
                                        <p:attrNameLst>
                                          <p:attrName>style.visibility</p:attrName>
                                        </p:attrNameLst>
                                      </p:cBhvr>
                                      <p:to>
                                        <p:strVal val="visible"/>
                                      </p:to>
                                    </p:set>
                                    <p:animEffect transition="in" filter="dissolve">
                                      <p:cBhvr>
                                        <p:cTn id="17" dur="500"/>
                                        <p:tgtEl>
                                          <p:spTgt spid="31949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19490">
                                            <p:txEl>
                                              <p:pRg st="4" end="4"/>
                                            </p:txEl>
                                          </p:spTgt>
                                        </p:tgtEl>
                                        <p:attrNameLst>
                                          <p:attrName>style.visibility</p:attrName>
                                        </p:attrNameLst>
                                      </p:cBhvr>
                                      <p:to>
                                        <p:strVal val="visible"/>
                                      </p:to>
                                    </p:set>
                                    <p:animEffect transition="in" filter="dissolve">
                                      <p:cBhvr>
                                        <p:cTn id="22" dur="500"/>
                                        <p:tgtEl>
                                          <p:spTgt spid="31949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par>
                          <p:cTn id="28" fill="hold">
                            <p:stCondLst>
                              <p:cond delay="500"/>
                            </p:stCondLst>
                            <p:childTnLst>
                              <p:par>
                                <p:cTn id="29" presetID="9"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dissolv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dissolve">
                                      <p:cBhvr>
                                        <p:cTn id="36" dur="500"/>
                                        <p:tgtEl>
                                          <p:spTgt spid="6"/>
                                        </p:tgtEl>
                                      </p:cBhvr>
                                    </p:animEffect>
                                  </p:childTnLst>
                                </p:cTn>
                              </p:par>
                            </p:childTnLst>
                          </p:cTn>
                        </p:par>
                        <p:par>
                          <p:cTn id="37" fill="hold">
                            <p:stCondLst>
                              <p:cond delay="500"/>
                            </p:stCondLst>
                            <p:childTnLst>
                              <p:par>
                                <p:cTn id="38" presetID="9"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dissolv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dissolve">
                                      <p:cBhvr>
                                        <p:cTn id="45" dur="500"/>
                                        <p:tgtEl>
                                          <p:spTgt spid="8"/>
                                        </p:tgtEl>
                                      </p:cBhvr>
                                    </p:animEffect>
                                  </p:childTnLst>
                                </p:cTn>
                              </p:par>
                            </p:childTnLst>
                          </p:cTn>
                        </p:par>
                        <p:par>
                          <p:cTn id="46" fill="hold">
                            <p:stCondLst>
                              <p:cond delay="500"/>
                            </p:stCondLst>
                            <p:childTnLst>
                              <p:par>
                                <p:cTn id="47" presetID="9" presetClass="entr" presetSubtype="0" fill="hold" grpId="0"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dissolve">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490" name="Rectangle 2"/>
          <p:cNvSpPr>
            <a:spLocks noGrp="1" noChangeArrowheads="1"/>
          </p:cNvSpPr>
          <p:nvPr>
            <p:ph type="body" idx="1"/>
          </p:nvPr>
        </p:nvSpPr>
        <p:spPr>
          <a:xfrm>
            <a:off x="395536" y="260648"/>
            <a:ext cx="7840216" cy="2376264"/>
          </a:xfrm>
        </p:spPr>
        <p:txBody>
          <a:bodyPr/>
          <a:lstStyle/>
          <a:p>
            <a:pPr marL="0" indent="0" eaLnBrk="1" hangingPunct="1">
              <a:buNone/>
              <a:defRPr/>
            </a:pPr>
            <a:r>
              <a:rPr lang="en-US" altLang="zh-TW" sz="3600" b="1" dirty="0" smtClean="0">
                <a:solidFill>
                  <a:srgbClr val="FFFF00"/>
                </a:solidFill>
                <a:latin typeface="Arial" pitchFamily="34" charset="0"/>
                <a:ea typeface="新細明體" pitchFamily="18" charset="-120"/>
              </a:rPr>
              <a:t>3.  </a:t>
            </a:r>
            <a:r>
              <a:rPr lang="zh-TW" altLang="en-US" sz="3800" b="1" dirty="0" smtClean="0">
                <a:solidFill>
                  <a:srgbClr val="FFFF00"/>
                </a:solidFill>
                <a:latin typeface="標楷體" panose="03000509000000000000" pitchFamily="65" charset="-120"/>
                <a:ea typeface="標楷體" panose="03000509000000000000" pitchFamily="65" charset="-120"/>
              </a:rPr>
              <a:t>尋求</a:t>
            </a:r>
            <a:r>
              <a:rPr lang="zh-TW" altLang="en-US" sz="3800" b="1" dirty="0">
                <a:solidFill>
                  <a:srgbClr val="FFFF00"/>
                </a:solidFill>
                <a:latin typeface="標楷體" panose="03000509000000000000" pitchFamily="65" charset="-120"/>
                <a:ea typeface="標楷體" panose="03000509000000000000" pitchFamily="65" charset="-120"/>
              </a:rPr>
              <a:t>知識的精神</a:t>
            </a:r>
            <a:r>
              <a:rPr lang="zh-TW" altLang="en-US" sz="3800" dirty="0" smtClean="0">
                <a:solidFill>
                  <a:srgbClr val="FFFF00"/>
                </a:solidFill>
                <a:latin typeface="標楷體" panose="03000509000000000000" pitchFamily="65" charset="-120"/>
                <a:ea typeface="標楷體" panose="03000509000000000000" pitchFamily="65" charset="-120"/>
              </a:rPr>
              <a:t>：</a:t>
            </a:r>
            <a:endParaRPr lang="en-US" altLang="zh-TW" sz="3800" dirty="0" smtClean="0">
              <a:solidFill>
                <a:srgbClr val="FFFF00"/>
              </a:solidFill>
              <a:latin typeface="標楷體" panose="03000509000000000000" pitchFamily="65" charset="-120"/>
              <a:ea typeface="標楷體" panose="03000509000000000000" pitchFamily="65" charset="-120"/>
            </a:endParaRPr>
          </a:p>
          <a:p>
            <a:pPr marL="914400" lvl="1" indent="-288925" eaLnBrk="1" hangingPunct="1">
              <a:buFont typeface="Wingdings" panose="05000000000000000000" pitchFamily="2" charset="2"/>
              <a:buChar char="Ø"/>
              <a:defRPr/>
            </a:pPr>
            <a:r>
              <a:rPr lang="zh-TW" altLang="en-US" sz="3200" b="1" dirty="0" smtClean="0">
                <a:solidFill>
                  <a:srgbClr val="FFFF00"/>
                </a:solidFill>
                <a:effectLst>
                  <a:outerShdw blurRad="38100" dist="38100" dir="2700000" algn="tl">
                    <a:srgbClr val="000000">
                      <a:alpha val="43137"/>
                    </a:srgbClr>
                  </a:outerShdw>
                </a:effectLst>
                <a:latin typeface="+mn-ea"/>
              </a:rPr>
              <a:t>受</a:t>
            </a:r>
            <a:r>
              <a:rPr lang="en-US" altLang="zh-TW" sz="3200" b="1" dirty="0">
                <a:solidFill>
                  <a:srgbClr val="FFFF00"/>
                </a:solidFill>
                <a:effectLst>
                  <a:outerShdw blurRad="38100" dist="38100" dir="2700000" algn="tl">
                    <a:srgbClr val="000000">
                      <a:alpha val="43137"/>
                    </a:srgbClr>
                  </a:outerShdw>
                </a:effectLst>
                <a:latin typeface="+mn-ea"/>
              </a:rPr>
              <a:t>《</a:t>
            </a:r>
            <a:r>
              <a:rPr lang="zh-TW" altLang="en-US" sz="3200" b="1" dirty="0" smtClean="0">
                <a:solidFill>
                  <a:srgbClr val="FFFF00"/>
                </a:solidFill>
                <a:effectLst>
                  <a:outerShdw blurRad="38100" dist="38100" dir="2700000" algn="tl">
                    <a:srgbClr val="000000">
                      <a:alpha val="43137"/>
                    </a:srgbClr>
                  </a:outerShdw>
                </a:effectLst>
                <a:latin typeface="+mn-ea"/>
              </a:rPr>
              <a:t>古蘭經</a:t>
            </a:r>
            <a:r>
              <a:rPr lang="en-US" altLang="zh-TW" sz="3200" b="1" dirty="0">
                <a:solidFill>
                  <a:srgbClr val="FFFF00"/>
                </a:solidFill>
                <a:effectLst>
                  <a:outerShdw blurRad="38100" dist="38100" dir="2700000" algn="tl">
                    <a:srgbClr val="000000">
                      <a:alpha val="43137"/>
                    </a:srgbClr>
                  </a:outerShdw>
                </a:effectLst>
                <a:latin typeface="+mn-ea"/>
              </a:rPr>
              <a:t>》</a:t>
            </a:r>
            <a:r>
              <a:rPr lang="zh-TW" altLang="en-US" sz="3200" b="1" dirty="0" smtClean="0">
                <a:solidFill>
                  <a:srgbClr val="FFFF00"/>
                </a:solidFill>
                <a:effectLst>
                  <a:outerShdw blurRad="38100" dist="38100" dir="2700000" algn="tl">
                    <a:srgbClr val="000000">
                      <a:alpha val="43137"/>
                    </a:srgbClr>
                  </a:outerShdw>
                </a:effectLst>
                <a:latin typeface="+mn-ea"/>
              </a:rPr>
              <a:t>和</a:t>
            </a:r>
            <a:r>
              <a:rPr lang="zh-TW" altLang="en-US" sz="3200" b="1" dirty="0">
                <a:solidFill>
                  <a:srgbClr val="FFFF00"/>
                </a:solidFill>
                <a:effectLst>
                  <a:outerShdw blurRad="38100" dist="38100" dir="2700000" algn="tl">
                    <a:srgbClr val="000000">
                      <a:alpha val="43137"/>
                    </a:srgbClr>
                  </a:outerShdw>
                </a:effectLst>
                <a:latin typeface="+mn-ea"/>
              </a:rPr>
              <a:t>聖訓的</a:t>
            </a:r>
            <a:r>
              <a:rPr lang="zh-TW" altLang="en-US" sz="3200" b="1" dirty="0" smtClean="0">
                <a:solidFill>
                  <a:srgbClr val="FFFF00"/>
                </a:solidFill>
                <a:effectLst>
                  <a:outerShdw blurRad="38100" dist="38100" dir="2700000" algn="tl">
                    <a:srgbClr val="000000">
                      <a:alpha val="43137"/>
                    </a:srgbClr>
                  </a:outerShdw>
                </a:effectLst>
                <a:latin typeface="+mn-ea"/>
              </a:rPr>
              <a:t>啟迪</a:t>
            </a:r>
            <a:endParaRPr lang="en-US" altLang="zh-TW" sz="3200" b="1" dirty="0" smtClean="0">
              <a:solidFill>
                <a:srgbClr val="FFFF00"/>
              </a:solidFill>
              <a:effectLst>
                <a:outerShdw blurRad="38100" dist="38100" dir="2700000" algn="tl">
                  <a:srgbClr val="000000">
                    <a:alpha val="43137"/>
                  </a:srgbClr>
                </a:outerShdw>
              </a:effectLst>
              <a:latin typeface="+mn-ea"/>
            </a:endParaRPr>
          </a:p>
          <a:p>
            <a:pPr marL="1482725" lvl="2" indent="-457200" eaLnBrk="1" hangingPunct="1">
              <a:buSzPct val="80000"/>
              <a:buFont typeface="Wingdings" panose="05000000000000000000" pitchFamily="2" charset="2"/>
              <a:buChar char="l"/>
              <a:defRPr/>
            </a:pPr>
            <a:r>
              <a:rPr lang="en-US" altLang="zh-TW" sz="3000" b="1" dirty="0">
                <a:solidFill>
                  <a:srgbClr val="FFFF00"/>
                </a:solidFill>
                <a:effectLst>
                  <a:outerShdw blurRad="38100" dist="38100" dir="2700000" algn="tl">
                    <a:srgbClr val="000000">
                      <a:alpha val="43137"/>
                    </a:srgbClr>
                  </a:outerShdw>
                </a:effectLst>
                <a:latin typeface="+mn-ea"/>
              </a:rPr>
              <a:t>《</a:t>
            </a:r>
            <a:r>
              <a:rPr lang="zh-TW" altLang="en-US" sz="3000" b="1" dirty="0" smtClean="0">
                <a:solidFill>
                  <a:srgbClr val="FFFF00"/>
                </a:solidFill>
                <a:effectLst>
                  <a:outerShdw blurRad="38100" dist="38100" dir="2700000" algn="tl">
                    <a:srgbClr val="000000">
                      <a:alpha val="43137"/>
                    </a:srgbClr>
                  </a:outerShdw>
                </a:effectLst>
                <a:latin typeface="+mn-ea"/>
              </a:rPr>
              <a:t>古蘭經</a:t>
            </a:r>
            <a:r>
              <a:rPr lang="en-US" altLang="zh-TW" sz="3000" b="1" dirty="0">
                <a:solidFill>
                  <a:srgbClr val="FFFF00"/>
                </a:solidFill>
                <a:effectLst>
                  <a:outerShdw blurRad="38100" dist="38100" dir="2700000" algn="tl">
                    <a:srgbClr val="000000">
                      <a:alpha val="43137"/>
                    </a:srgbClr>
                  </a:outerShdw>
                </a:effectLst>
                <a:latin typeface="+mn-ea"/>
              </a:rPr>
              <a:t>》</a:t>
            </a:r>
            <a:r>
              <a:rPr lang="zh-TW" altLang="en-US" sz="3000" b="1" dirty="0" smtClean="0">
                <a:solidFill>
                  <a:srgbClr val="FFFF00"/>
                </a:solidFill>
                <a:effectLst>
                  <a:outerShdw blurRad="38100" dist="38100" dir="2700000" algn="tl">
                    <a:srgbClr val="000000">
                      <a:alpha val="43137"/>
                    </a:srgbClr>
                  </a:outerShdw>
                </a:effectLst>
                <a:latin typeface="+mn-ea"/>
              </a:rPr>
              <a:t>鼓勵</a:t>
            </a:r>
            <a:r>
              <a:rPr lang="zh-TW" altLang="en-US" sz="3000" b="1" dirty="0">
                <a:solidFill>
                  <a:srgbClr val="FFFF00"/>
                </a:solidFill>
                <a:effectLst>
                  <a:outerShdw blurRad="38100" dist="38100" dir="2700000" algn="tl">
                    <a:srgbClr val="000000">
                      <a:alpha val="43137"/>
                    </a:srgbClr>
                  </a:outerShdw>
                </a:effectLst>
                <a:latin typeface="+mn-ea"/>
              </a:rPr>
              <a:t>尋求</a:t>
            </a:r>
            <a:r>
              <a:rPr lang="zh-TW" altLang="en-US" sz="3000" b="1" dirty="0" smtClean="0">
                <a:solidFill>
                  <a:srgbClr val="FFFF00"/>
                </a:solidFill>
                <a:effectLst>
                  <a:outerShdw blurRad="38100" dist="38100" dir="2700000" algn="tl">
                    <a:srgbClr val="000000">
                      <a:alpha val="43137"/>
                    </a:srgbClr>
                  </a:outerShdw>
                </a:effectLst>
                <a:latin typeface="+mn-ea"/>
              </a:rPr>
              <a:t>知識</a:t>
            </a:r>
            <a:endParaRPr lang="en-US" altLang="zh-TW" sz="3000" b="1" dirty="0" smtClean="0">
              <a:solidFill>
                <a:srgbClr val="FFFF00"/>
              </a:solidFill>
              <a:effectLst>
                <a:outerShdw blurRad="38100" dist="38100" dir="2700000" algn="tl">
                  <a:srgbClr val="000000">
                    <a:alpha val="43137"/>
                  </a:srgbClr>
                </a:outerShdw>
              </a:effectLst>
              <a:latin typeface="+mn-ea"/>
            </a:endParaRPr>
          </a:p>
          <a:p>
            <a:pPr marL="1482725" lvl="2" indent="-457200" eaLnBrk="1" hangingPunct="1">
              <a:buSzPct val="80000"/>
              <a:buFont typeface="Wingdings" panose="05000000000000000000" pitchFamily="2" charset="2"/>
              <a:buChar char="l"/>
              <a:defRPr/>
            </a:pPr>
            <a:r>
              <a:rPr lang="zh-TW" altLang="en-US" sz="3000" b="1" dirty="0" smtClean="0">
                <a:solidFill>
                  <a:srgbClr val="FFFF00"/>
                </a:solidFill>
                <a:effectLst>
                  <a:outerShdw blurRad="38100" dist="38100" dir="2700000" algn="tl">
                    <a:srgbClr val="000000">
                      <a:alpha val="43137"/>
                    </a:srgbClr>
                  </a:outerShdw>
                </a:effectLst>
                <a:latin typeface="+mn-ea"/>
              </a:rPr>
              <a:t>穆罕默德</a:t>
            </a:r>
            <a:r>
              <a:rPr lang="zh-TW" altLang="en-US" sz="3000" b="1" dirty="0">
                <a:solidFill>
                  <a:srgbClr val="FFFF00"/>
                </a:solidFill>
                <a:effectLst>
                  <a:outerShdw blurRad="38100" dist="38100" dir="2700000" algn="tl">
                    <a:srgbClr val="000000">
                      <a:alpha val="43137"/>
                    </a:srgbClr>
                  </a:outerShdw>
                </a:effectLst>
                <a:latin typeface="+mn-ea"/>
              </a:rPr>
              <a:t>聖人曾說</a:t>
            </a:r>
            <a:r>
              <a:rPr lang="zh-TW" altLang="en-US" sz="3000" b="1" dirty="0" smtClean="0">
                <a:solidFill>
                  <a:srgbClr val="FFFF00"/>
                </a:solidFill>
                <a:effectLst>
                  <a:outerShdw blurRad="38100" dist="38100" dir="2700000" algn="tl">
                    <a:srgbClr val="000000">
                      <a:alpha val="43137"/>
                    </a:srgbClr>
                  </a:outerShdw>
                </a:effectLst>
                <a:latin typeface="+mn-ea"/>
              </a:rPr>
              <a:t>：</a:t>
            </a:r>
            <a:endParaRPr lang="zh-TW" altLang="en-US" sz="3000" b="1" dirty="0">
              <a:solidFill>
                <a:srgbClr val="FFFF00"/>
              </a:solidFill>
              <a:effectLst>
                <a:outerShdw blurRad="38100" dist="38100" dir="2700000" algn="tl">
                  <a:srgbClr val="000000">
                    <a:alpha val="43137"/>
                  </a:srgbClr>
                </a:outerShdw>
              </a:effectLst>
              <a:latin typeface="+mn-ea"/>
            </a:endParaRPr>
          </a:p>
        </p:txBody>
      </p:sp>
      <p:sp>
        <p:nvSpPr>
          <p:cNvPr id="4" name="Text Box 3"/>
          <p:cNvSpPr txBox="1">
            <a:spLocks noChangeArrowheads="1"/>
          </p:cNvSpPr>
          <p:nvPr/>
        </p:nvSpPr>
        <p:spPr bwMode="auto">
          <a:xfrm>
            <a:off x="1908113" y="2636912"/>
            <a:ext cx="699512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49263" indent="-449263"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marL="358775" indent="-358775" eaLnBrk="1" hangingPunct="1">
              <a:spcBef>
                <a:spcPct val="75000"/>
              </a:spcBef>
              <a:buFont typeface="Wingdings" pitchFamily="2" charset="2"/>
              <a:buNone/>
            </a:pPr>
            <a:r>
              <a:rPr lang="zh-TW" altLang="en-US" sz="3000" b="1" i="0" baseline="0" dirty="0">
                <a:solidFill>
                  <a:srgbClr val="FFFFFF"/>
                </a:solidFill>
                <a:latin typeface="Times New Roman" pitchFamily="18" charset="0"/>
              </a:rPr>
              <a:t>「求知，是每個男女穆斯林的天職。」</a:t>
            </a:r>
          </a:p>
        </p:txBody>
      </p:sp>
      <p:sp>
        <p:nvSpPr>
          <p:cNvPr id="6" name="Text Box 3"/>
          <p:cNvSpPr txBox="1">
            <a:spLocks noChangeArrowheads="1"/>
          </p:cNvSpPr>
          <p:nvPr/>
        </p:nvSpPr>
        <p:spPr bwMode="auto">
          <a:xfrm>
            <a:off x="1908113" y="3429000"/>
            <a:ext cx="531172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49263" indent="-449263"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75000"/>
              </a:spcBef>
              <a:buFont typeface="Wingdings" pitchFamily="2" charset="2"/>
              <a:buNone/>
            </a:pPr>
            <a:r>
              <a:rPr lang="zh-TW" altLang="en-US" sz="3000" b="1" i="0" baseline="0" dirty="0">
                <a:solidFill>
                  <a:srgbClr val="FFFFFF"/>
                </a:solidFill>
                <a:latin typeface="Times New Roman" pitchFamily="18" charset="0"/>
              </a:rPr>
              <a:t>「求知， 從搖籃到墳墓。」</a:t>
            </a:r>
          </a:p>
        </p:txBody>
      </p:sp>
      <p:sp>
        <p:nvSpPr>
          <p:cNvPr id="11" name="Rectangle 2"/>
          <p:cNvSpPr txBox="1">
            <a:spLocks noChangeArrowheads="1"/>
          </p:cNvSpPr>
          <p:nvPr/>
        </p:nvSpPr>
        <p:spPr bwMode="auto">
          <a:xfrm>
            <a:off x="539551" y="4149080"/>
            <a:ext cx="8363681"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914400" lvl="1" indent="-288925" eaLnBrk="1" hangingPunct="1">
              <a:buFont typeface="Wingdings" panose="05000000000000000000" pitchFamily="2" charset="2"/>
              <a:buChar char="Ø"/>
              <a:defRPr/>
            </a:pPr>
            <a:r>
              <a:rPr lang="zh-TW" altLang="en-US" sz="3200" b="1" i="0" kern="0" baseline="0" dirty="0">
                <a:solidFill>
                  <a:srgbClr val="FFFF00"/>
                </a:solidFill>
                <a:effectLst>
                  <a:outerShdw blurRad="38100" dist="38100" dir="2700000" algn="tl">
                    <a:srgbClr val="000000">
                      <a:alpha val="43137"/>
                    </a:srgbClr>
                  </a:outerShdw>
                </a:effectLst>
                <a:latin typeface="Arial" pitchFamily="34" charset="0"/>
              </a:rPr>
              <a:t>翁米亞朝及阿拔斯朝的首兩個世的統治者大多是有學識之</a:t>
            </a:r>
            <a:r>
              <a:rPr lang="zh-TW" altLang="en-US" sz="3200" b="1" i="0" kern="0" baseline="0" dirty="0" smtClean="0">
                <a:solidFill>
                  <a:srgbClr val="FFFF00"/>
                </a:solidFill>
                <a:effectLst>
                  <a:outerShdw blurRad="38100" dist="38100" dir="2700000" algn="tl">
                    <a:srgbClr val="000000">
                      <a:alpha val="43137"/>
                    </a:srgbClr>
                  </a:outerShdw>
                </a:effectLst>
                <a:latin typeface="Arial" pitchFamily="34" charset="0"/>
              </a:rPr>
              <a:t>士</a:t>
            </a:r>
            <a:endParaRPr lang="en-US" altLang="zh-TW" sz="3200" b="1" i="0" kern="0" baseline="0" dirty="0" smtClean="0">
              <a:solidFill>
                <a:srgbClr val="FFFF00"/>
              </a:solidFill>
              <a:effectLst>
                <a:outerShdw blurRad="38100" dist="38100" dir="2700000" algn="tl">
                  <a:srgbClr val="000000">
                    <a:alpha val="43137"/>
                  </a:srgbClr>
                </a:outerShdw>
              </a:effectLst>
              <a:latin typeface="Arial" pitchFamily="34" charset="0"/>
            </a:endParaRPr>
          </a:p>
          <a:p>
            <a:pPr marL="914400" lvl="1" indent="-288925" eaLnBrk="1" hangingPunct="1">
              <a:buFont typeface="Wingdings" panose="05000000000000000000" pitchFamily="2" charset="2"/>
              <a:buChar char="Ø"/>
              <a:defRPr/>
            </a:pPr>
            <a:r>
              <a:rPr lang="zh-TW" altLang="en-US" sz="3200" b="1" i="0" kern="0" baseline="0" dirty="0" smtClean="0">
                <a:solidFill>
                  <a:srgbClr val="FFFF00"/>
                </a:solidFill>
                <a:effectLst>
                  <a:outerShdw blurRad="38100" dist="38100" dir="2700000" algn="tl">
                    <a:srgbClr val="000000">
                      <a:alpha val="43137"/>
                    </a:srgbClr>
                  </a:outerShdw>
                </a:effectLst>
                <a:latin typeface="Arial" pitchFamily="34" charset="0"/>
              </a:rPr>
              <a:t>他們</a:t>
            </a:r>
            <a:r>
              <a:rPr lang="zh-TW" altLang="en-US" sz="3200" b="1" i="0" kern="0" baseline="0" dirty="0">
                <a:solidFill>
                  <a:srgbClr val="FFFF00"/>
                </a:solidFill>
                <a:effectLst>
                  <a:outerShdw blurRad="38100" dist="38100" dir="2700000" algn="tl">
                    <a:srgbClr val="000000">
                      <a:alpha val="43137"/>
                    </a:srgbClr>
                  </a:outerShdw>
                </a:effectLst>
                <a:latin typeface="Arial" pitchFamily="34" charset="0"/>
              </a:rPr>
              <a:t>鼓勵學習和研究，並慷慨地將資源投放於教育和研究，如：智慧宮的設立</a:t>
            </a:r>
          </a:p>
          <a:p>
            <a:pPr marL="914400" lvl="1" indent="-288925" eaLnBrk="1" hangingPunct="1">
              <a:buFont typeface="Wingdings" panose="05000000000000000000" pitchFamily="2" charset="2"/>
              <a:buChar char="Ø"/>
              <a:defRPr/>
            </a:pPr>
            <a:endParaRPr lang="zh-TW" altLang="en-US" sz="3000" i="0" kern="0" baseline="0" dirty="0">
              <a:solidFill>
                <a:srgbClr val="FFFF00"/>
              </a:solidFill>
              <a:latin typeface="Arial" pitchFamily="34" charset="0"/>
            </a:endParaRPr>
          </a:p>
        </p:txBody>
      </p:sp>
    </p:spTree>
    <p:extLst>
      <p:ext uri="{BB962C8B-B14F-4D97-AF65-F5344CB8AC3E}">
        <p14:creationId xmlns:p14="http://schemas.microsoft.com/office/powerpoint/2010/main" val="165344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9490">
                                            <p:txEl>
                                              <p:pRg st="3" end="3"/>
                                            </p:txEl>
                                          </p:spTgt>
                                        </p:tgtEl>
                                        <p:attrNameLst>
                                          <p:attrName>style.visibility</p:attrName>
                                        </p:attrNameLst>
                                      </p:cBhvr>
                                      <p:to>
                                        <p:strVal val="visible"/>
                                      </p:to>
                                    </p:set>
                                    <p:animEffect transition="in" filter="dissolve">
                                      <p:cBhvr>
                                        <p:cTn id="7" dur="500"/>
                                        <p:tgtEl>
                                          <p:spTgt spid="319490">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dissolve">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dissolve">
                                      <p:cBhvr>
                                        <p:cTn id="2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C66DB8CF-CF87-4529-B320-096ECE3FAFE5}" type="slidenum">
              <a:rPr lang="en-US" altLang="zh-TW" smtClean="0">
                <a:solidFill>
                  <a:srgbClr val="000000"/>
                </a:solidFill>
              </a:rPr>
              <a:pPr>
                <a:defRPr/>
              </a:pPr>
              <a:t>22</a:t>
            </a:fld>
            <a:endParaRPr lang="en-US" altLang="zh-TW">
              <a:solidFill>
                <a:srgbClr val="000000"/>
              </a:solidFill>
            </a:endParaRP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240" y="764704"/>
            <a:ext cx="5319520" cy="4393654"/>
          </a:xfrm>
          <a:prstGeom prst="rect">
            <a:avLst/>
          </a:prstGeom>
        </p:spPr>
      </p:pic>
      <p:sp>
        <p:nvSpPr>
          <p:cNvPr id="4" name="文字方塊 3"/>
          <p:cNvSpPr txBox="1"/>
          <p:nvPr/>
        </p:nvSpPr>
        <p:spPr>
          <a:xfrm>
            <a:off x="2051720" y="5445224"/>
            <a:ext cx="5180040" cy="913070"/>
          </a:xfrm>
          <a:prstGeom prst="rect">
            <a:avLst/>
          </a:prstGeom>
          <a:noFill/>
        </p:spPr>
        <p:txBody>
          <a:bodyPr wrap="square" rtlCol="0">
            <a:spAutoFit/>
          </a:bodyPr>
          <a:lstStyle/>
          <a:p>
            <a:r>
              <a:rPr lang="zh-TW" altLang="en-US" sz="4000" b="1" i="0" dirty="0">
                <a:solidFill>
                  <a:srgbClr val="FFFFFF"/>
                </a:solidFill>
                <a:effectLst>
                  <a:outerShdw blurRad="38100" dist="38100" dir="2700000" algn="tl">
                    <a:srgbClr val="000000">
                      <a:alpha val="43137"/>
                    </a:srgbClr>
                  </a:outerShdw>
                </a:effectLst>
              </a:rPr>
              <a:t>在智慧宮內，穆斯林學習、教導及改良其他文化的各門科學</a:t>
            </a:r>
            <a:endParaRPr lang="zh-HK" altLang="en-US" sz="4000" b="1" i="0"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312268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490" name="Rectangle 2"/>
          <p:cNvSpPr>
            <a:spLocks noGrp="1" noChangeArrowheads="1"/>
          </p:cNvSpPr>
          <p:nvPr>
            <p:ph type="body" idx="1"/>
          </p:nvPr>
        </p:nvSpPr>
        <p:spPr>
          <a:xfrm>
            <a:off x="395536" y="260648"/>
            <a:ext cx="7840216" cy="2376264"/>
          </a:xfrm>
        </p:spPr>
        <p:txBody>
          <a:bodyPr/>
          <a:lstStyle/>
          <a:p>
            <a:pPr marL="0" indent="0" eaLnBrk="1" hangingPunct="1">
              <a:buNone/>
              <a:defRPr/>
            </a:pPr>
            <a:r>
              <a:rPr lang="en-US" altLang="zh-TW" sz="3600" b="1" dirty="0" smtClean="0">
                <a:solidFill>
                  <a:srgbClr val="FFFF00"/>
                </a:solidFill>
                <a:latin typeface="Arial" pitchFamily="34" charset="0"/>
                <a:ea typeface="新細明體" pitchFamily="18" charset="-120"/>
              </a:rPr>
              <a:t>3.  </a:t>
            </a:r>
            <a:r>
              <a:rPr lang="zh-TW" altLang="en-US" sz="3800" b="1" dirty="0" smtClean="0">
                <a:solidFill>
                  <a:srgbClr val="FFFF00"/>
                </a:solidFill>
                <a:latin typeface="標楷體" panose="03000509000000000000" pitchFamily="65" charset="-120"/>
                <a:ea typeface="標楷體" panose="03000509000000000000" pitchFamily="65" charset="-120"/>
              </a:rPr>
              <a:t>尋求</a:t>
            </a:r>
            <a:r>
              <a:rPr lang="zh-TW" altLang="en-US" sz="3800" b="1" dirty="0">
                <a:solidFill>
                  <a:srgbClr val="FFFF00"/>
                </a:solidFill>
                <a:latin typeface="標楷體" panose="03000509000000000000" pitchFamily="65" charset="-120"/>
                <a:ea typeface="標楷體" panose="03000509000000000000" pitchFamily="65" charset="-120"/>
              </a:rPr>
              <a:t>知識的精神</a:t>
            </a:r>
            <a:r>
              <a:rPr lang="zh-TW" altLang="en-US" sz="3800" dirty="0" smtClean="0">
                <a:solidFill>
                  <a:srgbClr val="FFFF00"/>
                </a:solidFill>
                <a:latin typeface="標楷體" panose="03000509000000000000" pitchFamily="65" charset="-120"/>
                <a:ea typeface="標楷體" panose="03000509000000000000" pitchFamily="65" charset="-120"/>
              </a:rPr>
              <a:t>：</a:t>
            </a:r>
            <a:endParaRPr lang="en-US" altLang="zh-TW" sz="3800" dirty="0" smtClean="0">
              <a:solidFill>
                <a:srgbClr val="FFFF00"/>
              </a:solidFill>
              <a:latin typeface="標楷體" panose="03000509000000000000" pitchFamily="65" charset="-120"/>
              <a:ea typeface="標楷體" panose="03000509000000000000" pitchFamily="65" charset="-120"/>
            </a:endParaRPr>
          </a:p>
          <a:p>
            <a:pPr marL="914400" lvl="1" indent="-288925" eaLnBrk="1" hangingPunct="1">
              <a:spcAft>
                <a:spcPts val="600"/>
              </a:spcAft>
              <a:buFont typeface="Wingdings" panose="05000000000000000000" pitchFamily="2" charset="2"/>
              <a:buChar char="Ø"/>
              <a:defRPr/>
            </a:pPr>
            <a:r>
              <a:rPr lang="zh-TW" altLang="en-US" sz="3000" b="1" dirty="0">
                <a:solidFill>
                  <a:srgbClr val="FFFF00"/>
                </a:solidFill>
                <a:effectLst>
                  <a:outerShdw blurRad="38100" dist="38100" dir="2700000" algn="tl">
                    <a:srgbClr val="000000">
                      <a:alpha val="43137"/>
                    </a:srgbClr>
                  </a:outerShdw>
                </a:effectLst>
                <a:latin typeface="Arial" pitchFamily="34" charset="0"/>
                <a:ea typeface="新細明體" pitchFamily="18" charset="-120"/>
              </a:rPr>
              <a:t>建立數百所學校及</a:t>
            </a:r>
            <a:r>
              <a:rPr lang="zh-TW" altLang="en-US" sz="3000" b="1" dirty="0" smtClean="0">
                <a:solidFill>
                  <a:srgbClr val="FFFF00"/>
                </a:solidFill>
                <a:effectLst>
                  <a:outerShdw blurRad="38100" dist="38100" dir="2700000" algn="tl">
                    <a:srgbClr val="000000">
                      <a:alpha val="43137"/>
                    </a:srgbClr>
                  </a:outerShdw>
                </a:effectLst>
                <a:latin typeface="Arial" pitchFamily="34" charset="0"/>
                <a:ea typeface="新細明體" pitchFamily="18" charset="-120"/>
              </a:rPr>
              <a:t>大學</a:t>
            </a:r>
            <a:endParaRPr lang="en-US" altLang="zh-TW" sz="3000" b="1" dirty="0" smtClean="0">
              <a:solidFill>
                <a:srgbClr val="FFFF00"/>
              </a:solidFill>
              <a:effectLst>
                <a:outerShdw blurRad="38100" dist="38100" dir="2700000" algn="tl">
                  <a:srgbClr val="000000">
                    <a:alpha val="43137"/>
                  </a:srgbClr>
                </a:outerShdw>
              </a:effectLst>
              <a:latin typeface="Arial" pitchFamily="34" charset="0"/>
              <a:ea typeface="新細明體" pitchFamily="18" charset="-120"/>
            </a:endParaRPr>
          </a:p>
          <a:p>
            <a:pPr marL="914400" lvl="1" indent="-288925" eaLnBrk="1" hangingPunct="1">
              <a:spcAft>
                <a:spcPts val="600"/>
              </a:spcAft>
              <a:buFont typeface="Wingdings" panose="05000000000000000000" pitchFamily="2" charset="2"/>
              <a:buChar char="Ø"/>
              <a:defRPr/>
            </a:pPr>
            <a:r>
              <a:rPr lang="zh-TW" altLang="en-US" sz="3000" b="1" dirty="0" smtClean="0">
                <a:solidFill>
                  <a:srgbClr val="FFFF00"/>
                </a:solidFill>
                <a:effectLst>
                  <a:outerShdw blurRad="38100" dist="38100" dir="2700000" algn="tl">
                    <a:srgbClr val="000000">
                      <a:alpha val="43137"/>
                    </a:srgbClr>
                  </a:outerShdw>
                </a:effectLst>
                <a:latin typeface="Arial" pitchFamily="34" charset="0"/>
                <a:ea typeface="新細明體" pitchFamily="18" charset="-120"/>
              </a:rPr>
              <a:t>除了</a:t>
            </a:r>
            <a:r>
              <a:rPr lang="zh-TW" altLang="en-US" sz="3000" b="1" dirty="0">
                <a:solidFill>
                  <a:srgbClr val="FFFF00"/>
                </a:solidFill>
                <a:effectLst>
                  <a:outerShdw blurRad="38100" dist="38100" dir="2700000" algn="tl">
                    <a:srgbClr val="000000">
                      <a:alpha val="43137"/>
                    </a:srgbClr>
                  </a:outerShdw>
                </a:effectLst>
                <a:latin typeface="Arial" pitchFamily="34" charset="0"/>
                <a:ea typeface="新細明體" pitchFamily="18" charset="-120"/>
              </a:rPr>
              <a:t>在教育和學者的慷慨資助外，「義產」</a:t>
            </a:r>
            <a:r>
              <a:rPr lang="en-US" altLang="zh-TW" sz="3000" b="1" dirty="0" smtClean="0">
                <a:solidFill>
                  <a:srgbClr val="FFFF00"/>
                </a:solidFill>
                <a:effectLst>
                  <a:outerShdw blurRad="38100" dist="38100" dir="2700000" algn="tl">
                    <a:srgbClr val="000000">
                      <a:alpha val="43137"/>
                    </a:srgbClr>
                  </a:outerShdw>
                </a:effectLst>
                <a:latin typeface="Arial" pitchFamily="34" charset="0"/>
                <a:ea typeface="新細明體" pitchFamily="18" charset="-120"/>
              </a:rPr>
              <a:t>( </a:t>
            </a:r>
            <a:r>
              <a:rPr lang="en-US" altLang="zh-TW" sz="3000" b="1" i="1" dirty="0" err="1" smtClean="0">
                <a:solidFill>
                  <a:srgbClr val="FFFF00"/>
                </a:solidFill>
                <a:effectLst>
                  <a:outerShdw blurRad="38100" dist="38100" dir="2700000" algn="tl">
                    <a:srgbClr val="000000">
                      <a:alpha val="43137"/>
                    </a:srgbClr>
                  </a:outerShdw>
                </a:effectLst>
                <a:ea typeface="新細明體" pitchFamily="18" charset="-120"/>
              </a:rPr>
              <a:t>waqf</a:t>
            </a:r>
            <a:r>
              <a:rPr lang="en-US" altLang="zh-TW" sz="3000" b="1" i="1" dirty="0" smtClean="0">
                <a:solidFill>
                  <a:srgbClr val="FFFF00"/>
                </a:solidFill>
                <a:effectLst>
                  <a:outerShdw blurRad="38100" dist="38100" dir="2700000" algn="tl">
                    <a:srgbClr val="000000">
                      <a:alpha val="43137"/>
                    </a:srgbClr>
                  </a:outerShdw>
                </a:effectLst>
                <a:ea typeface="新細明體" pitchFamily="18" charset="-120"/>
              </a:rPr>
              <a:t> </a:t>
            </a:r>
            <a:r>
              <a:rPr lang="en-US" altLang="zh-TW" sz="3000" b="1" dirty="0" smtClean="0">
                <a:solidFill>
                  <a:srgbClr val="FFFF00"/>
                </a:solidFill>
                <a:effectLst>
                  <a:outerShdw blurRad="38100" dist="38100" dir="2700000" algn="tl">
                    <a:srgbClr val="000000">
                      <a:alpha val="43137"/>
                    </a:srgbClr>
                  </a:outerShdw>
                </a:effectLst>
                <a:latin typeface="Arial" pitchFamily="34" charset="0"/>
                <a:ea typeface="新細明體" pitchFamily="18" charset="-120"/>
              </a:rPr>
              <a:t>)</a:t>
            </a:r>
            <a:r>
              <a:rPr lang="zh-TW" altLang="en-US" sz="3000" b="1" dirty="0">
                <a:solidFill>
                  <a:srgbClr val="FFFF00"/>
                </a:solidFill>
                <a:effectLst>
                  <a:outerShdw blurRad="38100" dist="38100" dir="2700000" algn="tl">
                    <a:srgbClr val="000000">
                      <a:alpha val="43137"/>
                    </a:srgbClr>
                  </a:outerShdw>
                </a:effectLst>
                <a:latin typeface="Arial" pitchFamily="34" charset="0"/>
                <a:ea typeface="新細明體" pitchFamily="18" charset="-120"/>
              </a:rPr>
              <a:t>也發展得很成功，並在教育機構的發展中擔當頗重要的作用。</a:t>
            </a:r>
          </a:p>
          <a:p>
            <a:pPr marL="914400" lvl="1" indent="-288925" eaLnBrk="1" hangingPunct="1">
              <a:spcAft>
                <a:spcPts val="600"/>
              </a:spcAft>
              <a:buFont typeface="Wingdings" panose="05000000000000000000" pitchFamily="2" charset="2"/>
              <a:buChar char="Ø"/>
              <a:defRPr/>
            </a:pPr>
            <a:r>
              <a:rPr lang="zh-TW" altLang="en-US" sz="3000" b="1" dirty="0">
                <a:solidFill>
                  <a:srgbClr val="FFFF00"/>
                </a:solidFill>
                <a:effectLst>
                  <a:outerShdw blurRad="38100" dist="38100" dir="2700000" algn="tl">
                    <a:srgbClr val="000000">
                      <a:alpha val="43137"/>
                    </a:srgbClr>
                  </a:outerShdw>
                </a:effectLst>
                <a:latin typeface="Arial" pitchFamily="34" charset="0"/>
                <a:ea typeface="新細明體" pitchFamily="18" charset="-120"/>
              </a:rPr>
              <a:t>雖然某程度上是獨裁統治，但統治者很少干涉教育機構或學者的事務。</a:t>
            </a:r>
          </a:p>
          <a:p>
            <a:pPr marL="914400" lvl="1" indent="-288925" eaLnBrk="1" hangingPunct="1">
              <a:buFont typeface="Wingdings" panose="05000000000000000000" pitchFamily="2" charset="2"/>
              <a:buChar char="Ø"/>
              <a:defRPr/>
            </a:pPr>
            <a:endParaRPr lang="zh-TW" altLang="en-US" sz="3000" b="1" dirty="0">
              <a:solidFill>
                <a:srgbClr val="FFFF00"/>
              </a:solidFill>
              <a:effectLst>
                <a:outerShdw blurRad="38100" dist="38100" dir="2700000" algn="tl">
                  <a:srgbClr val="000000">
                    <a:alpha val="43137"/>
                  </a:srgbClr>
                </a:outerShdw>
              </a:effectLst>
              <a:latin typeface="Arial" pitchFamily="34" charset="0"/>
              <a:ea typeface="新細明體" pitchFamily="18" charset="-120"/>
            </a:endParaRPr>
          </a:p>
          <a:p>
            <a:pPr marL="914400" lvl="1" indent="-288925" eaLnBrk="1" hangingPunct="1">
              <a:buFont typeface="Wingdings" panose="05000000000000000000" pitchFamily="2" charset="2"/>
              <a:buChar char="Ø"/>
              <a:defRPr/>
            </a:pPr>
            <a:endParaRPr lang="zh-TW" altLang="en-US" sz="3000" dirty="0">
              <a:solidFill>
                <a:srgbClr val="FFFF00"/>
              </a:solidFill>
              <a:latin typeface="Arial" pitchFamily="34" charset="0"/>
              <a:ea typeface="新細明體" pitchFamily="18" charset="-120"/>
            </a:endParaRPr>
          </a:p>
        </p:txBody>
      </p:sp>
    </p:spTree>
    <p:extLst>
      <p:ext uri="{BB962C8B-B14F-4D97-AF65-F5344CB8AC3E}">
        <p14:creationId xmlns:p14="http://schemas.microsoft.com/office/powerpoint/2010/main" val="331734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9490">
                                            <p:txEl>
                                              <p:pRg st="1" end="1"/>
                                            </p:txEl>
                                          </p:spTgt>
                                        </p:tgtEl>
                                        <p:attrNameLst>
                                          <p:attrName>style.visibility</p:attrName>
                                        </p:attrNameLst>
                                      </p:cBhvr>
                                      <p:to>
                                        <p:strVal val="visible"/>
                                      </p:to>
                                    </p:set>
                                    <p:animEffect transition="in" filter="dissolve">
                                      <p:cBhvr>
                                        <p:cTn id="7" dur="500"/>
                                        <p:tgtEl>
                                          <p:spTgt spid="31949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19490">
                                            <p:txEl>
                                              <p:pRg st="2" end="2"/>
                                            </p:txEl>
                                          </p:spTgt>
                                        </p:tgtEl>
                                        <p:attrNameLst>
                                          <p:attrName>style.visibility</p:attrName>
                                        </p:attrNameLst>
                                      </p:cBhvr>
                                      <p:to>
                                        <p:strVal val="visible"/>
                                      </p:to>
                                    </p:set>
                                    <p:animEffect transition="in" filter="dissolve">
                                      <p:cBhvr>
                                        <p:cTn id="12" dur="500"/>
                                        <p:tgtEl>
                                          <p:spTgt spid="31949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19490">
                                            <p:txEl>
                                              <p:pRg st="3" end="3"/>
                                            </p:txEl>
                                          </p:spTgt>
                                        </p:tgtEl>
                                        <p:attrNameLst>
                                          <p:attrName>style.visibility</p:attrName>
                                        </p:attrNameLst>
                                      </p:cBhvr>
                                      <p:to>
                                        <p:strVal val="visible"/>
                                      </p:to>
                                    </p:set>
                                    <p:animEffect transition="in" filter="dissolve">
                                      <p:cBhvr>
                                        <p:cTn id="17" dur="500"/>
                                        <p:tgtEl>
                                          <p:spTgt spid="31949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490" name="Rectangle 2"/>
          <p:cNvSpPr>
            <a:spLocks noGrp="1" noChangeArrowheads="1"/>
          </p:cNvSpPr>
          <p:nvPr>
            <p:ph type="body" idx="1"/>
          </p:nvPr>
        </p:nvSpPr>
        <p:spPr>
          <a:xfrm>
            <a:off x="762000" y="1447801"/>
            <a:ext cx="7696200" cy="3997424"/>
          </a:xfrm>
        </p:spPr>
        <p:txBody>
          <a:bodyPr/>
          <a:lstStyle/>
          <a:p>
            <a:pPr marL="742950" indent="-742950" eaLnBrk="1" hangingPunct="1">
              <a:buFont typeface="+mj-lt"/>
              <a:buAutoNum type="arabicPeriod" startAt="4"/>
              <a:tabLst>
                <a:tab pos="90488" algn="l"/>
              </a:tabLst>
              <a:defRPr/>
            </a:pPr>
            <a:r>
              <a:rPr lang="zh-TW" altLang="en-US" sz="3800" b="1" dirty="0" smtClean="0">
                <a:solidFill>
                  <a:srgbClr val="FFFF00"/>
                </a:solidFill>
                <a:latin typeface="標楷體" panose="03000509000000000000" pitchFamily="65" charset="-120"/>
                <a:ea typeface="標楷體" panose="03000509000000000000" pitchFamily="65" charset="-120"/>
              </a:rPr>
              <a:t>思想</a:t>
            </a:r>
            <a:r>
              <a:rPr lang="zh-TW" altLang="en-US" sz="3800" b="1" dirty="0">
                <a:solidFill>
                  <a:srgbClr val="FFFF00"/>
                </a:solidFill>
                <a:latin typeface="標楷體" panose="03000509000000000000" pitchFamily="65" charset="-120"/>
                <a:ea typeface="標楷體" panose="03000509000000000000" pitchFamily="65" charset="-120"/>
              </a:rPr>
              <a:t>自由開放</a:t>
            </a:r>
            <a:r>
              <a:rPr lang="zh-TW" altLang="en-US" sz="3800" b="1" dirty="0" smtClean="0">
                <a:solidFill>
                  <a:srgbClr val="FFFF00"/>
                </a:solidFill>
                <a:latin typeface="標楷體" panose="03000509000000000000" pitchFamily="65" charset="-120"/>
                <a:ea typeface="標楷體" panose="03000509000000000000" pitchFamily="65" charset="-120"/>
              </a:rPr>
              <a:t>：</a:t>
            </a:r>
            <a:endParaRPr lang="en-US" altLang="zh-TW" sz="3800" b="1" dirty="0" smtClean="0">
              <a:solidFill>
                <a:srgbClr val="FFFF00"/>
              </a:solidFill>
              <a:latin typeface="標楷體" panose="03000509000000000000" pitchFamily="65" charset="-120"/>
              <a:ea typeface="標楷體" panose="03000509000000000000" pitchFamily="65" charset="-120"/>
            </a:endParaRPr>
          </a:p>
          <a:p>
            <a:pPr marL="809625" indent="0" eaLnBrk="1" hangingPunct="1">
              <a:buNone/>
              <a:defRPr/>
            </a:pPr>
            <a:r>
              <a:rPr lang="zh-TW" altLang="en-US" sz="3600" b="1" dirty="0" smtClean="0">
                <a:solidFill>
                  <a:srgbClr val="FFFF00"/>
                </a:solidFill>
                <a:latin typeface="Arial" pitchFamily="34" charset="0"/>
                <a:ea typeface="新細明體" pitchFamily="18" charset="-120"/>
              </a:rPr>
              <a:t>伊斯蘭</a:t>
            </a:r>
            <a:r>
              <a:rPr lang="zh-TW" altLang="en-US" sz="3600" b="1" dirty="0">
                <a:solidFill>
                  <a:srgbClr val="FFFF00"/>
                </a:solidFill>
                <a:latin typeface="Arial" pitchFamily="34" charset="0"/>
                <a:ea typeface="新細明體" pitchFamily="18" charset="-120"/>
              </a:rPr>
              <a:t>將人從迷信中釋放出來，並教人以批判思考及創意</a:t>
            </a:r>
            <a:r>
              <a:rPr lang="zh-TW" altLang="en-US" sz="3600" b="1" dirty="0" smtClean="0">
                <a:solidFill>
                  <a:srgbClr val="FFFF00"/>
                </a:solidFill>
                <a:latin typeface="Arial" pitchFamily="34" charset="0"/>
                <a:ea typeface="新細明體" pitchFamily="18" charset="-120"/>
              </a:rPr>
              <a:t>思維</a:t>
            </a:r>
            <a:endParaRPr lang="en-US" altLang="zh-TW" sz="3600" b="1" dirty="0" smtClean="0">
              <a:solidFill>
                <a:srgbClr val="FFFF00"/>
              </a:solidFill>
              <a:latin typeface="Arial" pitchFamily="34" charset="0"/>
              <a:ea typeface="新細明體" pitchFamily="18" charset="-120"/>
            </a:endParaRPr>
          </a:p>
          <a:p>
            <a:pPr marL="809625" indent="0" eaLnBrk="1" hangingPunct="1">
              <a:buNone/>
              <a:defRPr/>
            </a:pPr>
            <a:endParaRPr lang="zh-TW" altLang="en-US" sz="3600" b="1" dirty="0">
              <a:solidFill>
                <a:srgbClr val="FFFF00"/>
              </a:solidFill>
              <a:latin typeface="Arial" pitchFamily="34" charset="0"/>
              <a:ea typeface="新細明體" pitchFamily="18" charset="-120"/>
            </a:endParaRPr>
          </a:p>
          <a:p>
            <a:pPr marL="742950" indent="-742950" eaLnBrk="1" hangingPunct="1">
              <a:buFont typeface="+mj-lt"/>
              <a:buAutoNum type="arabicPeriod" startAt="5"/>
              <a:defRPr/>
            </a:pPr>
            <a:r>
              <a:rPr lang="zh-TW" altLang="en-US" sz="3800" b="1" dirty="0" smtClean="0">
                <a:solidFill>
                  <a:srgbClr val="FFFF00"/>
                </a:solidFill>
                <a:latin typeface="標楷體" panose="03000509000000000000" pitchFamily="65" charset="-120"/>
                <a:ea typeface="標楷體" panose="03000509000000000000" pitchFamily="65" charset="-120"/>
              </a:rPr>
              <a:t>政治</a:t>
            </a:r>
            <a:r>
              <a:rPr lang="zh-TW" altLang="en-US" sz="3800" b="1" dirty="0">
                <a:solidFill>
                  <a:srgbClr val="FFFF00"/>
                </a:solidFill>
                <a:latin typeface="標楷體" panose="03000509000000000000" pitchFamily="65" charset="-120"/>
                <a:ea typeface="標楷體" panose="03000509000000000000" pitchFamily="65" charset="-120"/>
              </a:rPr>
              <a:t>自由</a:t>
            </a:r>
            <a:r>
              <a:rPr lang="zh-TW" altLang="en-US" sz="3800" b="1" dirty="0" smtClean="0">
                <a:solidFill>
                  <a:srgbClr val="FFFF00"/>
                </a:solidFill>
                <a:latin typeface="標楷體" panose="03000509000000000000" pitchFamily="65" charset="-120"/>
                <a:ea typeface="標楷體" panose="03000509000000000000" pitchFamily="65" charset="-120"/>
              </a:rPr>
              <a:t>：</a:t>
            </a:r>
            <a:endParaRPr lang="en-US" altLang="zh-TW" sz="3800" b="1" dirty="0" smtClean="0">
              <a:solidFill>
                <a:srgbClr val="FFFF00"/>
              </a:solidFill>
              <a:latin typeface="標楷體" panose="03000509000000000000" pitchFamily="65" charset="-120"/>
              <a:ea typeface="標楷體" panose="03000509000000000000" pitchFamily="65" charset="-120"/>
            </a:endParaRPr>
          </a:p>
          <a:p>
            <a:pPr marL="809625" indent="0" eaLnBrk="1" hangingPunct="1">
              <a:buNone/>
              <a:defRPr/>
            </a:pPr>
            <a:r>
              <a:rPr lang="zh-TW" altLang="en-US" sz="3600" b="1" dirty="0" smtClean="0">
                <a:solidFill>
                  <a:srgbClr val="FFFF00"/>
                </a:solidFill>
                <a:latin typeface="Arial" pitchFamily="34" charset="0"/>
                <a:ea typeface="新細明體" pitchFamily="18" charset="-120"/>
              </a:rPr>
              <a:t>統治者</a:t>
            </a:r>
            <a:r>
              <a:rPr lang="zh-TW" altLang="en-US" sz="3600" b="1" dirty="0">
                <a:solidFill>
                  <a:srgbClr val="FFFF00"/>
                </a:solidFill>
                <a:latin typeface="Arial" pitchFamily="34" charset="0"/>
                <a:ea typeface="新細明體" pitchFamily="18" charset="-120"/>
              </a:rPr>
              <a:t>和被統治者地位平等。在真主面前，人人一律</a:t>
            </a:r>
            <a:r>
              <a:rPr lang="zh-TW" altLang="en-US" sz="3600" b="1" dirty="0" smtClean="0">
                <a:solidFill>
                  <a:srgbClr val="FFFF00"/>
                </a:solidFill>
                <a:latin typeface="Arial" pitchFamily="34" charset="0"/>
                <a:ea typeface="新細明體" pitchFamily="18" charset="-120"/>
              </a:rPr>
              <a:t>平等</a:t>
            </a:r>
            <a:endParaRPr lang="en-US" altLang="zh-HK" sz="2800" dirty="0">
              <a:solidFill>
                <a:srgbClr val="FFFF00"/>
              </a:solidFill>
              <a:latin typeface="Arial" pitchFamily="34" charset="0"/>
              <a:ea typeface="新細明體" pitchFamily="18" charset="-120"/>
              <a:cs typeface="Times New Roman" pitchFamily="18" charset="0"/>
            </a:endParaRPr>
          </a:p>
        </p:txBody>
      </p:sp>
      <p:sp>
        <p:nvSpPr>
          <p:cNvPr id="2" name="文字方塊 1"/>
          <p:cNvSpPr txBox="1"/>
          <p:nvPr/>
        </p:nvSpPr>
        <p:spPr>
          <a:xfrm>
            <a:off x="457200" y="381000"/>
            <a:ext cx="8229600" cy="892552"/>
          </a:xfrm>
          <a:prstGeom prst="rect">
            <a:avLst/>
          </a:prstGeom>
          <a:noFill/>
        </p:spPr>
        <p:txBody>
          <a:bodyPr wrap="square" rtlCol="0">
            <a:spAutoFit/>
          </a:bodyPr>
          <a:lstStyle/>
          <a:p>
            <a:pPr algn="ctr"/>
            <a:r>
              <a:rPr lang="zh-HK" altLang="zh-HK" sz="7800" b="1" i="0" dirty="0">
                <a:solidFill>
                  <a:srgbClr val="FFFF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導致伊斯蘭文明興盛的原因</a:t>
            </a:r>
            <a:endParaRPr lang="zh-TW" altLang="zh-HK" sz="7800" b="1" i="0" dirty="0">
              <a:solidFill>
                <a:srgbClr val="FFFF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5548406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490" name="Rectangle 2"/>
          <p:cNvSpPr>
            <a:spLocks noGrp="1" noChangeArrowheads="1"/>
          </p:cNvSpPr>
          <p:nvPr>
            <p:ph type="body" idx="1"/>
          </p:nvPr>
        </p:nvSpPr>
        <p:spPr>
          <a:xfrm>
            <a:off x="539552" y="1196752"/>
            <a:ext cx="8208912" cy="4536504"/>
          </a:xfrm>
        </p:spPr>
        <p:txBody>
          <a:bodyPr/>
          <a:lstStyle/>
          <a:p>
            <a:pPr marL="0" indent="0" eaLnBrk="1" hangingPunct="1">
              <a:buNone/>
              <a:defRPr/>
            </a:pPr>
            <a:r>
              <a:rPr lang="en-US" altLang="zh-TW" sz="3600" b="1" dirty="0" smtClean="0">
                <a:solidFill>
                  <a:srgbClr val="FFFF00"/>
                </a:solidFill>
                <a:latin typeface="Arial" pitchFamily="34" charset="0"/>
                <a:ea typeface="新細明體" pitchFamily="18" charset="-120"/>
              </a:rPr>
              <a:t>6.  </a:t>
            </a:r>
            <a:r>
              <a:rPr lang="zh-TW" altLang="en-US" sz="3800" b="1" dirty="0" smtClean="0">
                <a:solidFill>
                  <a:srgbClr val="FFFF00"/>
                </a:solidFill>
                <a:latin typeface="標楷體" panose="03000509000000000000" pitchFamily="65" charset="-120"/>
                <a:ea typeface="標楷體" panose="03000509000000000000" pitchFamily="65" charset="-120"/>
              </a:rPr>
              <a:t>持</a:t>
            </a:r>
            <a:r>
              <a:rPr lang="zh-TW" altLang="en-US" sz="3800" b="1" dirty="0">
                <a:solidFill>
                  <a:srgbClr val="FFFF00"/>
                </a:solidFill>
                <a:latin typeface="標楷體" panose="03000509000000000000" pitchFamily="65" charset="-120"/>
                <a:ea typeface="標楷體" panose="03000509000000000000" pitchFamily="65" charset="-120"/>
              </a:rPr>
              <a:t>開放態度</a:t>
            </a:r>
            <a:r>
              <a:rPr lang="zh-TW" altLang="en-US" sz="3800" dirty="0" smtClean="0">
                <a:solidFill>
                  <a:srgbClr val="FFFF00"/>
                </a:solidFill>
                <a:latin typeface="標楷體" panose="03000509000000000000" pitchFamily="65" charset="-120"/>
                <a:ea typeface="標楷體" panose="03000509000000000000" pitchFamily="65" charset="-120"/>
              </a:rPr>
              <a:t>：</a:t>
            </a:r>
            <a:endParaRPr lang="en-US" altLang="zh-TW" sz="3800" dirty="0" smtClean="0">
              <a:solidFill>
                <a:srgbClr val="FFFF00"/>
              </a:solidFill>
              <a:latin typeface="標楷體" panose="03000509000000000000" pitchFamily="65" charset="-120"/>
              <a:ea typeface="標楷體" panose="03000509000000000000" pitchFamily="65" charset="-120"/>
            </a:endParaRPr>
          </a:p>
          <a:p>
            <a:pPr marL="914400" lvl="1" indent="-288925" eaLnBrk="1" hangingPunct="1">
              <a:buFont typeface="Wingdings" panose="05000000000000000000" pitchFamily="2" charset="2"/>
              <a:buChar char="Ø"/>
              <a:defRPr/>
            </a:pPr>
            <a:r>
              <a:rPr lang="zh-TW" altLang="en-US" sz="3000" b="1" dirty="0">
                <a:solidFill>
                  <a:srgbClr val="FFFF00"/>
                </a:solidFill>
                <a:effectLst>
                  <a:outerShdw blurRad="38100" dist="38100" dir="2700000" algn="tl">
                    <a:srgbClr val="000000">
                      <a:alpha val="43137"/>
                    </a:srgbClr>
                  </a:outerShdw>
                </a:effectLst>
                <a:latin typeface="Arial" pitchFamily="34" charset="0"/>
                <a:ea typeface="新細明體" pitchFamily="18" charset="-120"/>
              </a:rPr>
              <a:t>從其他人的經驗中</a:t>
            </a:r>
            <a:r>
              <a:rPr lang="zh-TW" altLang="en-US" sz="3000" b="1" dirty="0" smtClean="0">
                <a:solidFill>
                  <a:srgbClr val="FFFF00"/>
                </a:solidFill>
                <a:effectLst>
                  <a:outerShdw blurRad="38100" dist="38100" dir="2700000" algn="tl">
                    <a:srgbClr val="000000">
                      <a:alpha val="43137"/>
                    </a:srgbClr>
                  </a:outerShdw>
                </a:effectLst>
                <a:latin typeface="Arial" pitchFamily="34" charset="0"/>
                <a:ea typeface="新細明體" pitchFamily="18" charset="-120"/>
              </a:rPr>
              <a:t>學習</a:t>
            </a:r>
            <a:endParaRPr lang="en-US" altLang="zh-TW" sz="3000" b="1" dirty="0" smtClean="0">
              <a:solidFill>
                <a:srgbClr val="FFFF00"/>
              </a:solidFill>
              <a:effectLst>
                <a:outerShdw blurRad="38100" dist="38100" dir="2700000" algn="tl">
                  <a:srgbClr val="000000">
                    <a:alpha val="43137"/>
                  </a:srgbClr>
                </a:outerShdw>
              </a:effectLst>
              <a:latin typeface="Arial" pitchFamily="34" charset="0"/>
              <a:ea typeface="新細明體" pitchFamily="18" charset="-120"/>
            </a:endParaRPr>
          </a:p>
          <a:p>
            <a:pPr marL="914400" lvl="1" indent="-288925" eaLnBrk="1" hangingPunct="1">
              <a:buFont typeface="Wingdings" panose="05000000000000000000" pitchFamily="2" charset="2"/>
              <a:buChar char="Ø"/>
              <a:defRPr/>
            </a:pPr>
            <a:r>
              <a:rPr lang="zh-TW" altLang="en-US" sz="3000" b="1" dirty="0" smtClean="0">
                <a:solidFill>
                  <a:srgbClr val="FFFF00"/>
                </a:solidFill>
                <a:effectLst>
                  <a:outerShdw blurRad="38100" dist="38100" dir="2700000" algn="tl">
                    <a:srgbClr val="000000">
                      <a:alpha val="43137"/>
                    </a:srgbClr>
                  </a:outerShdw>
                </a:effectLst>
                <a:latin typeface="Arial" pitchFamily="34" charset="0"/>
                <a:ea typeface="新細明體" pitchFamily="18" charset="-120"/>
              </a:rPr>
              <a:t>對</a:t>
            </a:r>
            <a:r>
              <a:rPr lang="zh-TW" altLang="en-US" sz="3000" b="1" dirty="0">
                <a:solidFill>
                  <a:srgbClr val="FFFF00"/>
                </a:solidFill>
                <a:effectLst>
                  <a:outerShdw blurRad="38100" dist="38100" dir="2700000" algn="tl">
                    <a:srgbClr val="000000">
                      <a:alpha val="43137"/>
                    </a:srgbClr>
                  </a:outerShdw>
                </a:effectLst>
                <a:latin typeface="Arial" pitchFamily="34" charset="0"/>
                <a:ea typeface="新細明體" pitchFamily="18" charset="-120"/>
              </a:rPr>
              <a:t>不同種族膚色的人</a:t>
            </a:r>
            <a:r>
              <a:rPr lang="zh-TW" altLang="en-US" sz="3000" b="1" dirty="0" smtClean="0">
                <a:solidFill>
                  <a:srgbClr val="FFFF00"/>
                </a:solidFill>
                <a:effectLst>
                  <a:outerShdw blurRad="38100" dist="38100" dir="2700000" algn="tl">
                    <a:srgbClr val="000000">
                      <a:alpha val="43137"/>
                    </a:srgbClr>
                  </a:outerShdw>
                </a:effectLst>
                <a:latin typeface="Arial" pitchFamily="34" charset="0"/>
                <a:ea typeface="新細明體" pitchFamily="18" charset="-120"/>
              </a:rPr>
              <a:t>一視同仁</a:t>
            </a:r>
            <a:endParaRPr lang="en-US" altLang="zh-TW" sz="3000" b="1" dirty="0" smtClean="0">
              <a:solidFill>
                <a:srgbClr val="FFFF00"/>
              </a:solidFill>
              <a:effectLst>
                <a:outerShdw blurRad="38100" dist="38100" dir="2700000" algn="tl">
                  <a:srgbClr val="000000">
                    <a:alpha val="43137"/>
                  </a:srgbClr>
                </a:outerShdw>
              </a:effectLst>
              <a:latin typeface="Arial" pitchFamily="34" charset="0"/>
              <a:ea typeface="新細明體" pitchFamily="18" charset="-120"/>
            </a:endParaRPr>
          </a:p>
          <a:p>
            <a:pPr marL="914400" lvl="1" indent="-288925" eaLnBrk="1" hangingPunct="1">
              <a:buFont typeface="Wingdings" panose="05000000000000000000" pitchFamily="2" charset="2"/>
              <a:buChar char="Ø"/>
              <a:defRPr/>
            </a:pPr>
            <a:r>
              <a:rPr lang="zh-TW" altLang="en-US" sz="3000" b="1" dirty="0" smtClean="0">
                <a:solidFill>
                  <a:srgbClr val="FFFF00"/>
                </a:solidFill>
                <a:effectLst>
                  <a:outerShdw blurRad="38100" dist="38100" dir="2700000" algn="tl">
                    <a:srgbClr val="000000">
                      <a:alpha val="43137"/>
                    </a:srgbClr>
                  </a:outerShdw>
                </a:effectLst>
                <a:latin typeface="Arial" pitchFamily="34" charset="0"/>
                <a:ea typeface="新細明體" pitchFamily="18" charset="-120"/>
              </a:rPr>
              <a:t>穆</a:t>
            </a:r>
            <a:r>
              <a:rPr lang="zh-TW" altLang="en-US" sz="3000" b="1" dirty="0">
                <a:solidFill>
                  <a:srgbClr val="FFFF00"/>
                </a:solidFill>
                <a:effectLst>
                  <a:outerShdw blurRad="38100" dist="38100" dir="2700000" algn="tl">
                    <a:srgbClr val="000000">
                      <a:alpha val="43137"/>
                    </a:srgbClr>
                  </a:outerShdw>
                </a:effectLst>
                <a:latin typeface="Arial" pitchFamily="34" charset="0"/>
                <a:ea typeface="新細明體" pitchFamily="18" charset="-120"/>
              </a:rPr>
              <a:t>斯林的文化吸收了各種族的</a:t>
            </a:r>
            <a:r>
              <a:rPr lang="zh-TW" altLang="en-US" sz="3000" b="1" dirty="0" smtClean="0">
                <a:solidFill>
                  <a:srgbClr val="FFFF00"/>
                </a:solidFill>
                <a:effectLst>
                  <a:outerShdw blurRad="38100" dist="38100" dir="2700000" algn="tl">
                    <a:srgbClr val="000000">
                      <a:alpha val="43137"/>
                    </a:srgbClr>
                  </a:outerShdw>
                </a:effectLst>
                <a:latin typeface="Arial" pitchFamily="34" charset="0"/>
                <a:ea typeface="新細明體" pitchFamily="18" charset="-120"/>
              </a:rPr>
              <a:t>精華</a:t>
            </a:r>
            <a:endParaRPr lang="en-US" altLang="zh-TW" sz="3000" b="1" dirty="0" smtClean="0">
              <a:solidFill>
                <a:srgbClr val="FFFF00"/>
              </a:solidFill>
              <a:effectLst>
                <a:outerShdw blurRad="38100" dist="38100" dir="2700000" algn="tl">
                  <a:srgbClr val="000000">
                    <a:alpha val="43137"/>
                  </a:srgbClr>
                </a:outerShdw>
              </a:effectLst>
              <a:latin typeface="Arial" pitchFamily="34" charset="0"/>
              <a:ea typeface="新細明體" pitchFamily="18" charset="-120"/>
            </a:endParaRPr>
          </a:p>
          <a:p>
            <a:pPr marL="914400" lvl="1" indent="-288925" eaLnBrk="1" hangingPunct="1">
              <a:buFont typeface="Wingdings" panose="05000000000000000000" pitchFamily="2" charset="2"/>
              <a:buChar char="Ø"/>
              <a:defRPr/>
            </a:pPr>
            <a:r>
              <a:rPr lang="zh-TW" altLang="en-US" sz="3000" b="1" dirty="0" smtClean="0">
                <a:solidFill>
                  <a:srgbClr val="FFFF00"/>
                </a:solidFill>
                <a:effectLst>
                  <a:outerShdw blurRad="38100" dist="38100" dir="2700000" algn="tl">
                    <a:srgbClr val="000000">
                      <a:alpha val="43137"/>
                    </a:srgbClr>
                  </a:outerShdw>
                </a:effectLst>
                <a:latin typeface="Arial" pitchFamily="34" charset="0"/>
                <a:ea typeface="新細明體" pitchFamily="18" charset="-120"/>
              </a:rPr>
              <a:t>令</a:t>
            </a:r>
            <a:r>
              <a:rPr lang="zh-TW" altLang="en-US" sz="3000" b="1" dirty="0">
                <a:solidFill>
                  <a:srgbClr val="FFFF00"/>
                </a:solidFill>
                <a:effectLst>
                  <a:outerShdw blurRad="38100" dist="38100" dir="2700000" algn="tl">
                    <a:srgbClr val="000000">
                      <a:alpha val="43137"/>
                    </a:srgbClr>
                  </a:outerShdw>
                </a:effectLst>
                <a:latin typeface="Arial" pitchFamily="34" charset="0"/>
                <a:ea typeface="新細明體" pitchFamily="18" charset="-120"/>
              </a:rPr>
              <a:t>早期穆斯林統領半個當時已開發的世界並非軍事力量，而是他們的正直和</a:t>
            </a:r>
            <a:r>
              <a:rPr lang="zh-TW" altLang="en-US" sz="3000" b="1" dirty="0" smtClean="0">
                <a:solidFill>
                  <a:srgbClr val="FFFF00"/>
                </a:solidFill>
                <a:effectLst>
                  <a:outerShdw blurRad="38100" dist="38100" dir="2700000" algn="tl">
                    <a:srgbClr val="000000">
                      <a:alpha val="43137"/>
                    </a:srgbClr>
                  </a:outerShdw>
                </a:effectLst>
                <a:latin typeface="Arial" pitchFamily="34" charset="0"/>
                <a:ea typeface="新細明體" pitchFamily="18" charset="-120"/>
              </a:rPr>
              <a:t>人性</a:t>
            </a:r>
            <a:endParaRPr lang="en-US" altLang="zh-TW" sz="3000" b="1" dirty="0" smtClean="0">
              <a:solidFill>
                <a:srgbClr val="FFFF00"/>
              </a:solidFill>
              <a:effectLst>
                <a:outerShdw blurRad="38100" dist="38100" dir="2700000" algn="tl">
                  <a:srgbClr val="000000">
                    <a:alpha val="43137"/>
                  </a:srgbClr>
                </a:outerShdw>
              </a:effectLst>
              <a:latin typeface="Arial" pitchFamily="34" charset="0"/>
              <a:ea typeface="新細明體" pitchFamily="18" charset="-120"/>
            </a:endParaRPr>
          </a:p>
          <a:p>
            <a:pPr marL="914400" lvl="1" indent="-288925" eaLnBrk="1" hangingPunct="1">
              <a:buFont typeface="Wingdings" panose="05000000000000000000" pitchFamily="2" charset="2"/>
              <a:buChar char="Ø"/>
              <a:defRPr/>
            </a:pPr>
            <a:r>
              <a:rPr lang="zh-TW" altLang="en-US" sz="3000" b="1" dirty="0" smtClean="0">
                <a:solidFill>
                  <a:srgbClr val="FFFF00"/>
                </a:solidFill>
                <a:effectLst>
                  <a:outerShdw blurRad="38100" dist="38100" dir="2700000" algn="tl">
                    <a:srgbClr val="000000">
                      <a:alpha val="43137"/>
                    </a:srgbClr>
                  </a:outerShdw>
                </a:effectLst>
                <a:latin typeface="Arial" pitchFamily="34" charset="0"/>
                <a:ea typeface="新細明體" pitchFamily="18" charset="-120"/>
              </a:rPr>
              <a:t>穆</a:t>
            </a:r>
            <a:r>
              <a:rPr lang="zh-TW" altLang="en-US" sz="3000" b="1" dirty="0">
                <a:solidFill>
                  <a:srgbClr val="FFFF00"/>
                </a:solidFill>
                <a:effectLst>
                  <a:outerShdw blurRad="38100" dist="38100" dir="2700000" algn="tl">
                    <a:srgbClr val="000000">
                      <a:alpha val="43137"/>
                    </a:srgbClr>
                  </a:outerShdw>
                </a:effectLst>
                <a:latin typeface="Arial" pitchFamily="34" charset="0"/>
                <a:ea typeface="新細明體" pitchFamily="18" charset="-120"/>
              </a:rPr>
              <a:t>斯林與本地人自由通婚，並成為他們的一部份</a:t>
            </a:r>
          </a:p>
          <a:p>
            <a:pPr marL="742950" indent="-742950" eaLnBrk="1" hangingPunct="1">
              <a:buAutoNum type="arabicPeriod" startAt="5"/>
              <a:defRPr/>
            </a:pPr>
            <a:endParaRPr lang="en-US" altLang="zh-HK" sz="3600" dirty="0">
              <a:solidFill>
                <a:srgbClr val="FFFF00"/>
              </a:solidFill>
              <a:latin typeface="Arial" pitchFamily="34" charset="0"/>
              <a:ea typeface="新細明體" pitchFamily="18" charset="-120"/>
            </a:endParaRPr>
          </a:p>
        </p:txBody>
      </p:sp>
      <p:sp>
        <p:nvSpPr>
          <p:cNvPr id="2" name="文字方塊 1"/>
          <p:cNvSpPr txBox="1"/>
          <p:nvPr/>
        </p:nvSpPr>
        <p:spPr>
          <a:xfrm>
            <a:off x="457200" y="381000"/>
            <a:ext cx="8229600" cy="892552"/>
          </a:xfrm>
          <a:prstGeom prst="rect">
            <a:avLst/>
          </a:prstGeom>
          <a:noFill/>
        </p:spPr>
        <p:txBody>
          <a:bodyPr wrap="square" rtlCol="0">
            <a:spAutoFit/>
          </a:bodyPr>
          <a:lstStyle/>
          <a:p>
            <a:pPr algn="ctr"/>
            <a:r>
              <a:rPr lang="zh-HK" altLang="zh-HK" sz="7800" b="1" i="0" dirty="0">
                <a:solidFill>
                  <a:srgbClr val="FFFF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導致伊斯蘭文明興盛的原因</a:t>
            </a:r>
            <a:endParaRPr lang="zh-TW" altLang="zh-HK" sz="7800" b="1" i="0" dirty="0">
              <a:solidFill>
                <a:srgbClr val="FFFF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127890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投影片編號版面配置區 3"/>
          <p:cNvSpPr>
            <a:spLocks noGrp="1"/>
          </p:cNvSpPr>
          <p:nvPr>
            <p:ph type="sldNum" sz="quarter" idx="12"/>
          </p:nvPr>
        </p:nvSpPr>
        <p:spPr/>
        <p:txBody>
          <a:bodyPr/>
          <a:lstStyle/>
          <a:p>
            <a:pPr>
              <a:defRPr/>
            </a:pPr>
            <a:fld id="{933D064D-AF5B-40F2-B857-169D7F0A9A92}" type="slidenum">
              <a:rPr lang="en-US" altLang="zh-TW">
                <a:solidFill>
                  <a:srgbClr val="000000"/>
                </a:solidFill>
              </a:rPr>
              <a:pPr>
                <a:defRPr/>
              </a:pPr>
              <a:t>26</a:t>
            </a:fld>
            <a:endParaRPr lang="en-US" altLang="zh-TW">
              <a:solidFill>
                <a:srgbClr val="000000"/>
              </a:solidFill>
            </a:endParaRPr>
          </a:p>
        </p:txBody>
      </p:sp>
      <p:sp>
        <p:nvSpPr>
          <p:cNvPr id="71683" name="Text Box 2"/>
          <p:cNvSpPr txBox="1">
            <a:spLocks noChangeArrowheads="1"/>
          </p:cNvSpPr>
          <p:nvPr/>
        </p:nvSpPr>
        <p:spPr bwMode="auto">
          <a:xfrm>
            <a:off x="1219200" y="609600"/>
            <a:ext cx="7010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en-US" altLang="zh-TW" sz="3600" b="1" i="0" baseline="0">
                <a:solidFill>
                  <a:srgbClr val="B2B2B2"/>
                </a:solidFill>
                <a:latin typeface="Times New Roman" pitchFamily="18" charset="0"/>
              </a:rPr>
              <a:t>       </a:t>
            </a:r>
          </a:p>
        </p:txBody>
      </p:sp>
      <p:sp>
        <p:nvSpPr>
          <p:cNvPr id="537603" name="Oval 3"/>
          <p:cNvSpPr>
            <a:spLocks noChangeArrowheads="1"/>
          </p:cNvSpPr>
          <p:nvPr/>
        </p:nvSpPr>
        <p:spPr bwMode="auto">
          <a:xfrm>
            <a:off x="2476500" y="2252662"/>
            <a:ext cx="4191000" cy="2133600"/>
          </a:xfrm>
          <a:prstGeom prst="ellipse">
            <a:avLst/>
          </a:prstGeom>
          <a:solidFill>
            <a:srgbClr val="FFFF00"/>
          </a:solidFill>
          <a:ln w="9525">
            <a:solidFill>
              <a:schemeClr val="tx1"/>
            </a:solidFill>
            <a:round/>
            <a:headEnd/>
            <a:tailEnd/>
          </a:ln>
        </p:spPr>
        <p:txBody>
          <a:bodyPr wrap="none" anchor="ctr"/>
          <a:lstStyle/>
          <a:p>
            <a:pPr algn="ctr"/>
            <a:endParaRPr lang="en-US" sz="2400" i="0" baseline="0">
              <a:solidFill>
                <a:srgbClr val="FFFFFF"/>
              </a:solidFill>
              <a:latin typeface="Times New Roman" pitchFamily="18" charset="0"/>
            </a:endParaRPr>
          </a:p>
        </p:txBody>
      </p:sp>
      <p:sp>
        <p:nvSpPr>
          <p:cNvPr id="40964" name="Text Box 4"/>
          <p:cNvSpPr txBox="1">
            <a:spLocks noChangeArrowheads="1"/>
          </p:cNvSpPr>
          <p:nvPr/>
        </p:nvSpPr>
        <p:spPr bwMode="auto">
          <a:xfrm>
            <a:off x="3419872" y="2678905"/>
            <a:ext cx="2443163"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spcBef>
                <a:spcPct val="50000"/>
              </a:spcBef>
            </a:pPr>
            <a:r>
              <a:rPr lang="zh-TW" altLang="en-US" sz="2800" b="1" i="0" baseline="0" dirty="0">
                <a:solidFill>
                  <a:srgbClr val="002060"/>
                </a:solidFill>
                <a:latin typeface="Tahoma" pitchFamily="34" charset="0"/>
              </a:rPr>
              <a:t>伊斯蘭國家</a:t>
            </a:r>
          </a:p>
          <a:p>
            <a:pPr algn="ctr" eaLnBrk="1" hangingPunct="1">
              <a:spcBef>
                <a:spcPct val="50000"/>
              </a:spcBef>
            </a:pPr>
            <a:r>
              <a:rPr lang="zh-TW" altLang="en-US" sz="2000" b="1" i="0" baseline="0" dirty="0">
                <a:solidFill>
                  <a:srgbClr val="000000"/>
                </a:solidFill>
                <a:latin typeface="Times New Roman" pitchFamily="18" charset="0"/>
              </a:rPr>
              <a:t>吸收、加強 和 改善已有的科技</a:t>
            </a:r>
          </a:p>
        </p:txBody>
      </p:sp>
      <p:sp>
        <p:nvSpPr>
          <p:cNvPr id="40967" name="Text Box 7"/>
          <p:cNvSpPr txBox="1">
            <a:spLocks noChangeArrowheads="1"/>
          </p:cNvSpPr>
          <p:nvPr/>
        </p:nvSpPr>
        <p:spPr bwMode="auto">
          <a:xfrm>
            <a:off x="7272337" y="1854993"/>
            <a:ext cx="10572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2800" b="1" i="0" baseline="0" dirty="0">
                <a:solidFill>
                  <a:srgbClr val="00FF00"/>
                </a:solidFill>
                <a:latin typeface="Times New Roman" pitchFamily="18" charset="0"/>
              </a:rPr>
              <a:t>羅馬</a:t>
            </a:r>
          </a:p>
        </p:txBody>
      </p:sp>
      <p:sp>
        <p:nvSpPr>
          <p:cNvPr id="40968" name="Line 8"/>
          <p:cNvSpPr>
            <a:spLocks noChangeShapeType="1"/>
          </p:cNvSpPr>
          <p:nvPr/>
        </p:nvSpPr>
        <p:spPr bwMode="auto">
          <a:xfrm>
            <a:off x="2102644" y="1549377"/>
            <a:ext cx="936625" cy="863600"/>
          </a:xfrm>
          <a:prstGeom prst="line">
            <a:avLst/>
          </a:prstGeom>
          <a:noFill/>
          <a:ln w="38100">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zh-HK" altLang="en-US">
              <a:solidFill>
                <a:srgbClr val="FFFFFF"/>
              </a:solidFill>
            </a:endParaRPr>
          </a:p>
        </p:txBody>
      </p:sp>
      <p:sp>
        <p:nvSpPr>
          <p:cNvPr id="40969" name="Text Box 9"/>
          <p:cNvSpPr txBox="1">
            <a:spLocks noChangeArrowheads="1"/>
          </p:cNvSpPr>
          <p:nvPr/>
        </p:nvSpPr>
        <p:spPr bwMode="auto">
          <a:xfrm>
            <a:off x="1585912" y="1038226"/>
            <a:ext cx="1076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2800" b="1" i="0" baseline="0" dirty="0">
                <a:solidFill>
                  <a:srgbClr val="00FF00"/>
                </a:solidFill>
                <a:latin typeface="Times New Roman" pitchFamily="18" charset="0"/>
              </a:rPr>
              <a:t>希臘</a:t>
            </a:r>
          </a:p>
        </p:txBody>
      </p:sp>
      <p:sp>
        <p:nvSpPr>
          <p:cNvPr id="71689" name="Text Box 10"/>
          <p:cNvSpPr txBox="1">
            <a:spLocks noChangeArrowheads="1"/>
          </p:cNvSpPr>
          <p:nvPr/>
        </p:nvSpPr>
        <p:spPr bwMode="auto">
          <a:xfrm>
            <a:off x="871786" y="5733256"/>
            <a:ext cx="79930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spcBef>
                <a:spcPct val="50000"/>
              </a:spcBef>
            </a:pPr>
            <a:r>
              <a:rPr lang="zh-TW" altLang="en-US" b="1" i="0" baseline="0" dirty="0" smtClean="0">
                <a:solidFill>
                  <a:srgbClr val="FFFF00"/>
                </a:solidFill>
                <a:latin typeface="Tahoma" pitchFamily="34" charset="0"/>
                <a:ea typeface="標楷體" pitchFamily="65" charset="-120"/>
              </a:rPr>
              <a:t>吸收</a:t>
            </a:r>
            <a:r>
              <a:rPr lang="zh-TW" altLang="en-US" b="1" i="0" baseline="0" dirty="0">
                <a:solidFill>
                  <a:srgbClr val="FFFF00"/>
                </a:solidFill>
                <a:latin typeface="Tahoma" pitchFamily="34" charset="0"/>
                <a:ea typeface="標楷體" pitchFamily="65" charset="-120"/>
              </a:rPr>
              <a:t>引進異域科技成果</a:t>
            </a:r>
          </a:p>
        </p:txBody>
      </p:sp>
      <p:sp>
        <p:nvSpPr>
          <p:cNvPr id="11" name="Line 8"/>
          <p:cNvSpPr>
            <a:spLocks noChangeShapeType="1"/>
          </p:cNvSpPr>
          <p:nvPr/>
        </p:nvSpPr>
        <p:spPr bwMode="auto">
          <a:xfrm flipH="1">
            <a:off x="5770532" y="1754981"/>
            <a:ext cx="865187" cy="719137"/>
          </a:xfrm>
          <a:prstGeom prst="line">
            <a:avLst/>
          </a:prstGeom>
          <a:noFill/>
          <a:ln w="28575">
            <a:solidFill>
              <a:srgbClr val="00CCFF"/>
            </a:solidFill>
            <a:round/>
            <a:headEnd/>
            <a:tailEnd type="triangle" w="med" len="med"/>
          </a:ln>
          <a:extLst>
            <a:ext uri="{909E8E84-426E-40DD-AFC4-6F175D3DCCD1}">
              <a14:hiddenFill xmlns:a14="http://schemas.microsoft.com/office/drawing/2010/main">
                <a:noFill/>
              </a14:hiddenFill>
            </a:ext>
          </a:extLst>
        </p:spPr>
        <p:txBody>
          <a:bodyPr/>
          <a:lstStyle/>
          <a:p>
            <a:endParaRPr lang="zh-HK" altLang="en-US">
              <a:solidFill>
                <a:srgbClr val="FFFFFF"/>
              </a:solidFill>
            </a:endParaRPr>
          </a:p>
        </p:txBody>
      </p:sp>
      <p:sp>
        <p:nvSpPr>
          <p:cNvPr id="12" name="Line 8"/>
          <p:cNvSpPr>
            <a:spLocks noChangeShapeType="1"/>
          </p:cNvSpPr>
          <p:nvPr/>
        </p:nvSpPr>
        <p:spPr bwMode="auto">
          <a:xfrm>
            <a:off x="1425839" y="3248202"/>
            <a:ext cx="972915" cy="71257"/>
          </a:xfrm>
          <a:prstGeom prst="line">
            <a:avLst/>
          </a:prstGeom>
          <a:noFill/>
          <a:ln w="28575">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zh-HK" altLang="en-US">
              <a:solidFill>
                <a:srgbClr val="FFFFFF"/>
              </a:solidFill>
            </a:endParaRPr>
          </a:p>
        </p:txBody>
      </p:sp>
      <p:sp>
        <p:nvSpPr>
          <p:cNvPr id="14" name="Text Box 9"/>
          <p:cNvSpPr txBox="1">
            <a:spLocks noChangeArrowheads="1"/>
          </p:cNvSpPr>
          <p:nvPr/>
        </p:nvSpPr>
        <p:spPr bwMode="auto">
          <a:xfrm>
            <a:off x="427674" y="3962191"/>
            <a:ext cx="1076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2800" b="1" i="0" baseline="0" dirty="0">
                <a:solidFill>
                  <a:srgbClr val="00FF00"/>
                </a:solidFill>
                <a:latin typeface="Times New Roman" pitchFamily="18" charset="0"/>
              </a:rPr>
              <a:t>波斯</a:t>
            </a:r>
          </a:p>
        </p:txBody>
      </p:sp>
      <p:sp>
        <p:nvSpPr>
          <p:cNvPr id="15" name="Line 8"/>
          <p:cNvSpPr>
            <a:spLocks noChangeShapeType="1"/>
          </p:cNvSpPr>
          <p:nvPr/>
        </p:nvSpPr>
        <p:spPr bwMode="auto">
          <a:xfrm flipH="1" flipV="1">
            <a:off x="6524312" y="3681913"/>
            <a:ext cx="822693" cy="502127"/>
          </a:xfrm>
          <a:prstGeom prst="line">
            <a:avLst/>
          </a:prstGeom>
          <a:noFill/>
          <a:ln w="28575">
            <a:solidFill>
              <a:srgbClr val="00CCFF"/>
            </a:solidFill>
            <a:round/>
            <a:headEnd/>
            <a:tailEnd type="triangle" w="med" len="med"/>
          </a:ln>
          <a:extLst>
            <a:ext uri="{909E8E84-426E-40DD-AFC4-6F175D3DCCD1}">
              <a14:hiddenFill xmlns:a14="http://schemas.microsoft.com/office/drawing/2010/main">
                <a:noFill/>
              </a14:hiddenFill>
            </a:ext>
          </a:extLst>
        </p:spPr>
        <p:txBody>
          <a:bodyPr/>
          <a:lstStyle/>
          <a:p>
            <a:endParaRPr lang="zh-HK" altLang="en-US">
              <a:solidFill>
                <a:srgbClr val="FFFFFF"/>
              </a:solidFill>
            </a:endParaRPr>
          </a:p>
        </p:txBody>
      </p:sp>
      <p:sp>
        <p:nvSpPr>
          <p:cNvPr id="16" name="Line 8"/>
          <p:cNvSpPr>
            <a:spLocks noChangeShapeType="1"/>
          </p:cNvSpPr>
          <p:nvPr/>
        </p:nvSpPr>
        <p:spPr bwMode="auto">
          <a:xfrm flipV="1">
            <a:off x="2662237" y="4196701"/>
            <a:ext cx="817559" cy="600451"/>
          </a:xfrm>
          <a:prstGeom prst="line">
            <a:avLst/>
          </a:prstGeom>
          <a:noFill/>
          <a:ln w="28575">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zh-HK" altLang="en-US">
              <a:solidFill>
                <a:srgbClr val="FFFFFF"/>
              </a:solidFill>
            </a:endParaRPr>
          </a:p>
        </p:txBody>
      </p:sp>
      <p:sp>
        <p:nvSpPr>
          <p:cNvPr id="17" name="Text Box 9"/>
          <p:cNvSpPr txBox="1">
            <a:spLocks noChangeArrowheads="1"/>
          </p:cNvSpPr>
          <p:nvPr/>
        </p:nvSpPr>
        <p:spPr bwMode="auto">
          <a:xfrm>
            <a:off x="7667624" y="4520551"/>
            <a:ext cx="1076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2800" b="1" i="0" baseline="0" dirty="0">
                <a:solidFill>
                  <a:srgbClr val="00FF00"/>
                </a:solidFill>
                <a:latin typeface="Times New Roman" pitchFamily="18" charset="0"/>
              </a:rPr>
              <a:t>中國</a:t>
            </a:r>
          </a:p>
        </p:txBody>
      </p:sp>
      <p:sp>
        <p:nvSpPr>
          <p:cNvPr id="18" name="Text Box 9"/>
          <p:cNvSpPr txBox="1">
            <a:spLocks noChangeArrowheads="1"/>
          </p:cNvSpPr>
          <p:nvPr/>
        </p:nvSpPr>
        <p:spPr bwMode="auto">
          <a:xfrm>
            <a:off x="1503999" y="5350779"/>
            <a:ext cx="1076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2800" b="1" i="0" baseline="0" dirty="0">
                <a:solidFill>
                  <a:srgbClr val="00FF00"/>
                </a:solidFill>
                <a:latin typeface="Times New Roman" pitchFamily="18" charset="0"/>
              </a:rPr>
              <a:t>印度</a:t>
            </a:r>
          </a:p>
        </p:txBody>
      </p:sp>
      <p:pic>
        <p:nvPicPr>
          <p:cNvPr id="537616" name="Picture 11" descr="C:\Users\User\Pictures\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3999" y="3962191"/>
            <a:ext cx="110966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7617" name="Picture 12" descr="C:\Users\User\Pictures\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7668" y="4215641"/>
            <a:ext cx="99218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7618" name="Picture 14" descr="C:\Users\User\Pictures\1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2412977"/>
            <a:ext cx="95250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7619" name="Picture 15" descr="C:\Users\User\Pictures\1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6346" y="485776"/>
            <a:ext cx="9334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7620" name="Picture 16" descr="C:\Users\User\Pictures\1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24312" y="602118"/>
            <a:ext cx="1214437"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7864416"/>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7603"/>
                                        </p:tgtEl>
                                        <p:attrNameLst>
                                          <p:attrName>style.visibility</p:attrName>
                                        </p:attrNameLst>
                                      </p:cBhvr>
                                      <p:to>
                                        <p:strVal val="visible"/>
                                      </p:to>
                                    </p:set>
                                    <p:animEffect transition="in" filter="dissolve">
                                      <p:cBhvr>
                                        <p:cTn id="7" dur="500"/>
                                        <p:tgtEl>
                                          <p:spTgt spid="53760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0964"/>
                                        </p:tgtEl>
                                        <p:attrNameLst>
                                          <p:attrName>style.visibility</p:attrName>
                                        </p:attrNameLst>
                                      </p:cBhvr>
                                      <p:to>
                                        <p:strVal val="visible"/>
                                      </p:to>
                                    </p:set>
                                    <p:animEffect transition="in" filter="dissolve">
                                      <p:cBhvr>
                                        <p:cTn id="10" dur="500"/>
                                        <p:tgtEl>
                                          <p:spTgt spid="40964"/>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strips(downLeft)">
                                      <p:cBhvr>
                                        <p:cTn id="13" dur="10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537620"/>
                                        </p:tgtEl>
                                        <p:attrNameLst>
                                          <p:attrName>style.visibility</p:attrName>
                                        </p:attrNameLst>
                                      </p:cBhvr>
                                      <p:to>
                                        <p:strVal val="visible"/>
                                      </p:to>
                                    </p:set>
                                    <p:animEffect transition="in" filter="dissolve">
                                      <p:cBhvr>
                                        <p:cTn id="16" dur="1000"/>
                                        <p:tgtEl>
                                          <p:spTgt spid="537620"/>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40967"/>
                                        </p:tgtEl>
                                        <p:attrNameLst>
                                          <p:attrName>style.visibility</p:attrName>
                                        </p:attrNameLst>
                                      </p:cBhvr>
                                      <p:to>
                                        <p:strVal val="visible"/>
                                      </p:to>
                                    </p:set>
                                    <p:anim calcmode="lin" valueType="num">
                                      <p:cBhvr>
                                        <p:cTn id="19" dur="1000" fill="hold"/>
                                        <p:tgtEl>
                                          <p:spTgt spid="40967"/>
                                        </p:tgtEl>
                                        <p:attrNameLst>
                                          <p:attrName>ppt_w</p:attrName>
                                        </p:attrNameLst>
                                      </p:cBhvr>
                                      <p:tavLst>
                                        <p:tav tm="0">
                                          <p:val>
                                            <p:strVal val="#ppt_w*0.70"/>
                                          </p:val>
                                        </p:tav>
                                        <p:tav tm="100000">
                                          <p:val>
                                            <p:strVal val="#ppt_w"/>
                                          </p:val>
                                        </p:tav>
                                      </p:tavLst>
                                    </p:anim>
                                    <p:anim calcmode="lin" valueType="num">
                                      <p:cBhvr>
                                        <p:cTn id="20" dur="1000" fill="hold"/>
                                        <p:tgtEl>
                                          <p:spTgt spid="40967"/>
                                        </p:tgtEl>
                                        <p:attrNameLst>
                                          <p:attrName>ppt_h</p:attrName>
                                        </p:attrNameLst>
                                      </p:cBhvr>
                                      <p:tavLst>
                                        <p:tav tm="0">
                                          <p:val>
                                            <p:strVal val="#ppt_h"/>
                                          </p:val>
                                        </p:tav>
                                        <p:tav tm="100000">
                                          <p:val>
                                            <p:strVal val="#ppt_h"/>
                                          </p:val>
                                        </p:tav>
                                      </p:tavLst>
                                    </p:anim>
                                    <p:animEffect transition="in" filter="fade">
                                      <p:cBhvr>
                                        <p:cTn id="21" dur="1000"/>
                                        <p:tgtEl>
                                          <p:spTgt spid="40967"/>
                                        </p:tgtEl>
                                      </p:cBhvr>
                                    </p:animEffect>
                                  </p:childTnLst>
                                </p:cTn>
                              </p:par>
                              <p:par>
                                <p:cTn id="22" presetID="17" presetClass="entr" presetSubtype="10" fill="hold" grpId="0" nodeType="withEffect">
                                  <p:stCondLst>
                                    <p:cond delay="0"/>
                                  </p:stCondLst>
                                  <p:childTnLst>
                                    <p:set>
                                      <p:cBhvr>
                                        <p:cTn id="23" dur="1" fill="hold">
                                          <p:stCondLst>
                                            <p:cond delay="0"/>
                                          </p:stCondLst>
                                        </p:cTn>
                                        <p:tgtEl>
                                          <p:spTgt spid="40969"/>
                                        </p:tgtEl>
                                        <p:attrNameLst>
                                          <p:attrName>style.visibility</p:attrName>
                                        </p:attrNameLst>
                                      </p:cBhvr>
                                      <p:to>
                                        <p:strVal val="visible"/>
                                      </p:to>
                                    </p:set>
                                    <p:anim calcmode="lin" valueType="num">
                                      <p:cBhvr>
                                        <p:cTn id="24" dur="1000" fill="hold"/>
                                        <p:tgtEl>
                                          <p:spTgt spid="40969"/>
                                        </p:tgtEl>
                                        <p:attrNameLst>
                                          <p:attrName>ppt_w</p:attrName>
                                        </p:attrNameLst>
                                      </p:cBhvr>
                                      <p:tavLst>
                                        <p:tav tm="0">
                                          <p:val>
                                            <p:fltVal val="0"/>
                                          </p:val>
                                        </p:tav>
                                        <p:tav tm="100000">
                                          <p:val>
                                            <p:strVal val="#ppt_w"/>
                                          </p:val>
                                        </p:tav>
                                      </p:tavLst>
                                    </p:anim>
                                    <p:anim calcmode="lin" valueType="num">
                                      <p:cBhvr>
                                        <p:cTn id="25" dur="1000" fill="hold"/>
                                        <p:tgtEl>
                                          <p:spTgt spid="40969"/>
                                        </p:tgtEl>
                                        <p:attrNameLst>
                                          <p:attrName>ppt_h</p:attrName>
                                        </p:attrNameLst>
                                      </p:cBhvr>
                                      <p:tavLst>
                                        <p:tav tm="0">
                                          <p:val>
                                            <p:strVal val="#ppt_h"/>
                                          </p:val>
                                        </p:tav>
                                        <p:tav tm="100000">
                                          <p:val>
                                            <p:strVal val="#ppt_h"/>
                                          </p:val>
                                        </p:tav>
                                      </p:tavLst>
                                    </p:anim>
                                  </p:childTnLst>
                                </p:cTn>
                              </p:par>
                              <p:par>
                                <p:cTn id="26" presetID="18" presetClass="entr" presetSubtype="6" fill="hold" grpId="0" nodeType="withEffect">
                                  <p:stCondLst>
                                    <p:cond delay="0"/>
                                  </p:stCondLst>
                                  <p:childTnLst>
                                    <p:set>
                                      <p:cBhvr>
                                        <p:cTn id="27" dur="1" fill="hold">
                                          <p:stCondLst>
                                            <p:cond delay="0"/>
                                          </p:stCondLst>
                                        </p:cTn>
                                        <p:tgtEl>
                                          <p:spTgt spid="40968"/>
                                        </p:tgtEl>
                                        <p:attrNameLst>
                                          <p:attrName>style.visibility</p:attrName>
                                        </p:attrNameLst>
                                      </p:cBhvr>
                                      <p:to>
                                        <p:strVal val="visible"/>
                                      </p:to>
                                    </p:set>
                                    <p:animEffect transition="in" filter="strips(downRight)">
                                      <p:cBhvr>
                                        <p:cTn id="28" dur="1000"/>
                                        <p:tgtEl>
                                          <p:spTgt spid="40968"/>
                                        </p:tgtEl>
                                      </p:cBhvr>
                                    </p:animEffect>
                                  </p:childTnLst>
                                </p:cTn>
                              </p:par>
                              <p:par>
                                <p:cTn id="29" presetID="9" presetClass="entr" presetSubtype="0" fill="hold" nodeType="withEffect">
                                  <p:stCondLst>
                                    <p:cond delay="0"/>
                                  </p:stCondLst>
                                  <p:childTnLst>
                                    <p:set>
                                      <p:cBhvr>
                                        <p:cTn id="30" dur="1" fill="hold">
                                          <p:stCondLst>
                                            <p:cond delay="0"/>
                                          </p:stCondLst>
                                        </p:cTn>
                                        <p:tgtEl>
                                          <p:spTgt spid="537619"/>
                                        </p:tgtEl>
                                        <p:attrNameLst>
                                          <p:attrName>style.visibility</p:attrName>
                                        </p:attrNameLst>
                                      </p:cBhvr>
                                      <p:to>
                                        <p:strVal val="visible"/>
                                      </p:to>
                                    </p:set>
                                    <p:animEffect transition="in" filter="dissolve">
                                      <p:cBhvr>
                                        <p:cTn id="31" dur="1000"/>
                                        <p:tgtEl>
                                          <p:spTgt spid="537619"/>
                                        </p:tgtEl>
                                      </p:cBhvr>
                                    </p:animEffect>
                                  </p:childTnLst>
                                </p:cTn>
                              </p:par>
                              <p:par>
                                <p:cTn id="32" presetID="18" presetClass="entr" presetSubtype="6"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strips(downRight)">
                                      <p:cBhvr>
                                        <p:cTn id="34" dur="1000"/>
                                        <p:tgtEl>
                                          <p:spTgt spid="12"/>
                                        </p:tgtEl>
                                      </p:cBhvr>
                                    </p:animEffect>
                                  </p:childTnLst>
                                </p:cTn>
                              </p:par>
                              <p:par>
                                <p:cTn id="35" presetID="9" presetClass="entr" presetSubtype="0" fill="hold" nodeType="withEffect">
                                  <p:stCondLst>
                                    <p:cond delay="0"/>
                                  </p:stCondLst>
                                  <p:childTnLst>
                                    <p:set>
                                      <p:cBhvr>
                                        <p:cTn id="36" dur="1" fill="hold">
                                          <p:stCondLst>
                                            <p:cond delay="0"/>
                                          </p:stCondLst>
                                        </p:cTn>
                                        <p:tgtEl>
                                          <p:spTgt spid="537618"/>
                                        </p:tgtEl>
                                        <p:attrNameLst>
                                          <p:attrName>style.visibility</p:attrName>
                                        </p:attrNameLst>
                                      </p:cBhvr>
                                      <p:to>
                                        <p:strVal val="visible"/>
                                      </p:to>
                                    </p:set>
                                    <p:animEffect transition="in" filter="dissolve">
                                      <p:cBhvr>
                                        <p:cTn id="37" dur="1000"/>
                                        <p:tgtEl>
                                          <p:spTgt spid="537618"/>
                                        </p:tgtEl>
                                      </p:cBhvr>
                                    </p:animEffect>
                                  </p:childTnLst>
                                </p:cTn>
                              </p:par>
                              <p:par>
                                <p:cTn id="38" presetID="17" presetClass="entr" presetSubtype="1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1000" fill="hold"/>
                                        <p:tgtEl>
                                          <p:spTgt spid="14"/>
                                        </p:tgtEl>
                                        <p:attrNameLst>
                                          <p:attrName>ppt_w</p:attrName>
                                        </p:attrNameLst>
                                      </p:cBhvr>
                                      <p:tavLst>
                                        <p:tav tm="0">
                                          <p:val>
                                            <p:fltVal val="0"/>
                                          </p:val>
                                        </p:tav>
                                        <p:tav tm="100000">
                                          <p:val>
                                            <p:strVal val="#ppt_w"/>
                                          </p:val>
                                        </p:tav>
                                      </p:tavLst>
                                    </p:anim>
                                    <p:anim calcmode="lin" valueType="num">
                                      <p:cBhvr>
                                        <p:cTn id="41" dur="1000" fill="hold"/>
                                        <p:tgtEl>
                                          <p:spTgt spid="14"/>
                                        </p:tgtEl>
                                        <p:attrNameLst>
                                          <p:attrName>ppt_h</p:attrName>
                                        </p:attrNameLst>
                                      </p:cBhvr>
                                      <p:tavLst>
                                        <p:tav tm="0">
                                          <p:val>
                                            <p:strVal val="#ppt_h"/>
                                          </p:val>
                                        </p:tav>
                                        <p:tav tm="100000">
                                          <p:val>
                                            <p:strVal val="#ppt_h"/>
                                          </p:val>
                                        </p:tav>
                                      </p:tavLst>
                                    </p:anim>
                                  </p:childTnLst>
                                </p:cTn>
                              </p:par>
                              <p:par>
                                <p:cTn id="42" presetID="17" presetClass="entr" presetSubtype="1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1000" fill="hold"/>
                                        <p:tgtEl>
                                          <p:spTgt spid="17"/>
                                        </p:tgtEl>
                                        <p:attrNameLst>
                                          <p:attrName>ppt_w</p:attrName>
                                        </p:attrNameLst>
                                      </p:cBhvr>
                                      <p:tavLst>
                                        <p:tav tm="0">
                                          <p:val>
                                            <p:fltVal val="0"/>
                                          </p:val>
                                        </p:tav>
                                        <p:tav tm="100000">
                                          <p:val>
                                            <p:strVal val="#ppt_w"/>
                                          </p:val>
                                        </p:tav>
                                      </p:tavLst>
                                    </p:anim>
                                    <p:anim calcmode="lin" valueType="num">
                                      <p:cBhvr>
                                        <p:cTn id="45" dur="1000" fill="hold"/>
                                        <p:tgtEl>
                                          <p:spTgt spid="17"/>
                                        </p:tgtEl>
                                        <p:attrNameLst>
                                          <p:attrName>ppt_h</p:attrName>
                                        </p:attrNameLst>
                                      </p:cBhvr>
                                      <p:tavLst>
                                        <p:tav tm="0">
                                          <p:val>
                                            <p:strVal val="#ppt_h"/>
                                          </p:val>
                                        </p:tav>
                                        <p:tav tm="100000">
                                          <p:val>
                                            <p:strVal val="#ppt_h"/>
                                          </p:val>
                                        </p:tav>
                                      </p:tavLst>
                                    </p:anim>
                                  </p:childTnLst>
                                </p:cTn>
                              </p:par>
                              <p:par>
                                <p:cTn id="46" presetID="18" presetClass="entr" presetSubtype="9"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strips(upLeft)">
                                      <p:cBhvr>
                                        <p:cTn id="48" dur="1000"/>
                                        <p:tgtEl>
                                          <p:spTgt spid="15"/>
                                        </p:tgtEl>
                                      </p:cBhvr>
                                    </p:animEffect>
                                  </p:childTnLst>
                                </p:cTn>
                              </p:par>
                              <p:par>
                                <p:cTn id="49" presetID="9" presetClass="entr" presetSubtype="0" fill="hold" nodeType="withEffect">
                                  <p:stCondLst>
                                    <p:cond delay="0"/>
                                  </p:stCondLst>
                                  <p:childTnLst>
                                    <p:set>
                                      <p:cBhvr>
                                        <p:cTn id="50" dur="1" fill="hold">
                                          <p:stCondLst>
                                            <p:cond delay="0"/>
                                          </p:stCondLst>
                                        </p:cTn>
                                        <p:tgtEl>
                                          <p:spTgt spid="537617"/>
                                        </p:tgtEl>
                                        <p:attrNameLst>
                                          <p:attrName>style.visibility</p:attrName>
                                        </p:attrNameLst>
                                      </p:cBhvr>
                                      <p:to>
                                        <p:strVal val="visible"/>
                                      </p:to>
                                    </p:set>
                                    <p:animEffect transition="in" filter="dissolve">
                                      <p:cBhvr>
                                        <p:cTn id="51" dur="1000"/>
                                        <p:tgtEl>
                                          <p:spTgt spid="537617"/>
                                        </p:tgtEl>
                                      </p:cBhvr>
                                    </p:animEffect>
                                  </p:childTnLst>
                                </p:cTn>
                              </p:par>
                              <p:par>
                                <p:cTn id="52" presetID="17" presetClass="entr" presetSubtype="1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1000" fill="hold"/>
                                        <p:tgtEl>
                                          <p:spTgt spid="18"/>
                                        </p:tgtEl>
                                        <p:attrNameLst>
                                          <p:attrName>ppt_w</p:attrName>
                                        </p:attrNameLst>
                                      </p:cBhvr>
                                      <p:tavLst>
                                        <p:tav tm="0">
                                          <p:val>
                                            <p:fltVal val="0"/>
                                          </p:val>
                                        </p:tav>
                                        <p:tav tm="100000">
                                          <p:val>
                                            <p:strVal val="#ppt_w"/>
                                          </p:val>
                                        </p:tav>
                                      </p:tavLst>
                                    </p:anim>
                                    <p:anim calcmode="lin" valueType="num">
                                      <p:cBhvr>
                                        <p:cTn id="55" dur="1000" fill="hold"/>
                                        <p:tgtEl>
                                          <p:spTgt spid="18"/>
                                        </p:tgtEl>
                                        <p:attrNameLst>
                                          <p:attrName>ppt_h</p:attrName>
                                        </p:attrNameLst>
                                      </p:cBhvr>
                                      <p:tavLst>
                                        <p:tav tm="0">
                                          <p:val>
                                            <p:strVal val="#ppt_h"/>
                                          </p:val>
                                        </p:tav>
                                        <p:tav tm="100000">
                                          <p:val>
                                            <p:strVal val="#ppt_h"/>
                                          </p:val>
                                        </p:tav>
                                      </p:tavLst>
                                    </p:anim>
                                  </p:childTnLst>
                                </p:cTn>
                              </p:par>
                              <p:par>
                                <p:cTn id="56" presetID="18" presetClass="entr" presetSubtype="3"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strips(upRight)">
                                      <p:cBhvr>
                                        <p:cTn id="58" dur="1000"/>
                                        <p:tgtEl>
                                          <p:spTgt spid="16"/>
                                        </p:tgtEl>
                                      </p:cBhvr>
                                    </p:animEffect>
                                  </p:childTnLst>
                                </p:cTn>
                              </p:par>
                              <p:par>
                                <p:cTn id="59" presetID="9" presetClass="entr" presetSubtype="0" fill="hold" nodeType="withEffect">
                                  <p:stCondLst>
                                    <p:cond delay="0"/>
                                  </p:stCondLst>
                                  <p:childTnLst>
                                    <p:set>
                                      <p:cBhvr>
                                        <p:cTn id="60" dur="1" fill="hold">
                                          <p:stCondLst>
                                            <p:cond delay="0"/>
                                          </p:stCondLst>
                                        </p:cTn>
                                        <p:tgtEl>
                                          <p:spTgt spid="537616"/>
                                        </p:tgtEl>
                                        <p:attrNameLst>
                                          <p:attrName>style.visibility</p:attrName>
                                        </p:attrNameLst>
                                      </p:cBhvr>
                                      <p:to>
                                        <p:strVal val="visible"/>
                                      </p:to>
                                    </p:set>
                                    <p:animEffect transition="in" filter="dissolve">
                                      <p:cBhvr>
                                        <p:cTn id="61" dur="1000"/>
                                        <p:tgtEl>
                                          <p:spTgt spid="5376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603" grpId="0" animBg="1"/>
      <p:bldP spid="40964" grpId="0" autoUpdateAnimBg="0"/>
      <p:bldP spid="40967" grpId="0"/>
      <p:bldP spid="40968" grpId="0" animBg="1"/>
      <p:bldP spid="40969" grpId="0" autoUpdateAnimBg="0"/>
      <p:bldP spid="11" grpId="0" animBg="1"/>
      <p:bldP spid="12" grpId="0" animBg="1"/>
      <p:bldP spid="14" grpId="0" autoUpdateAnimBg="0"/>
      <p:bldP spid="15" grpId="0" animBg="1"/>
      <p:bldP spid="16" grpId="0" animBg="1"/>
      <p:bldP spid="17" grpId="0" autoUpdateAnimBg="0"/>
      <p:bldP spid="18"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3"/>
          <p:cNvSpPr>
            <a:spLocks noGrp="1"/>
          </p:cNvSpPr>
          <p:nvPr>
            <p:ph type="sldNum" sz="quarter" idx="12"/>
          </p:nvPr>
        </p:nvSpPr>
        <p:spPr/>
        <p:txBody>
          <a:bodyPr/>
          <a:lstStyle/>
          <a:p>
            <a:pPr>
              <a:defRPr/>
            </a:pPr>
            <a:fld id="{9F073470-08CA-4044-AB1C-75B298D3F9BB}" type="slidenum">
              <a:rPr lang="en-US" altLang="zh-TW"/>
              <a:pPr>
                <a:defRPr/>
              </a:pPr>
              <a:t>27</a:t>
            </a:fld>
            <a:endParaRPr lang="en-US" altLang="zh-TW"/>
          </a:p>
        </p:txBody>
      </p:sp>
      <p:sp>
        <p:nvSpPr>
          <p:cNvPr id="2" name="Title 1"/>
          <p:cNvSpPr>
            <a:spLocks noGrp="1"/>
          </p:cNvSpPr>
          <p:nvPr>
            <p:ph type="title" idx="4294967295"/>
          </p:nvPr>
        </p:nvSpPr>
        <p:spPr>
          <a:prstGeom prst="round2SameRect">
            <a:avLst/>
          </a:prstGeom>
          <a:solidFill>
            <a:srgbClr val="FF6600"/>
          </a:solidFill>
          <a:ln w="15875">
            <a:solidFill>
              <a:schemeClr val="accent1">
                <a:shade val="50000"/>
                <a:shade val="75000"/>
                <a:lumMod val="80000"/>
              </a:schemeClr>
            </a:solidFill>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l" eaLnBrk="1" hangingPunct="1"/>
            <a:r>
              <a:rPr lang="zh-TW" altLang="en-US" sz="4000" smtClean="0">
                <a:solidFill>
                  <a:srgbClr val="FFFFFF"/>
                </a:solidFill>
                <a:ea typeface="標楷體" pitchFamily="65" charset="-120"/>
              </a:rPr>
              <a:t>當談到穆斯林對文明的貢獻時</a:t>
            </a:r>
            <a:r>
              <a:rPr lang="en-US" altLang="zh-TW" sz="4000" smtClean="0">
                <a:solidFill>
                  <a:srgbClr val="FFFFFF"/>
                </a:solidFill>
              </a:rPr>
              <a:t>….</a:t>
            </a:r>
            <a:br>
              <a:rPr lang="en-US" altLang="zh-TW" sz="4000" smtClean="0">
                <a:solidFill>
                  <a:srgbClr val="FFFFFF"/>
                </a:solidFill>
              </a:rPr>
            </a:br>
            <a:r>
              <a:rPr lang="zh-TW" altLang="en-US" sz="3200" smtClean="0">
                <a:solidFill>
                  <a:srgbClr val="FFFF00"/>
                </a:solidFill>
                <a:latin typeface="Eras Medium ITC" pitchFamily="34" charset="0"/>
                <a:ea typeface="標楷體" pitchFamily="65" charset="-120"/>
              </a:rPr>
              <a:t>兩個極端的取態</a:t>
            </a:r>
            <a:endParaRPr lang="zh-TW" altLang="en-US" sz="4000" smtClean="0">
              <a:solidFill>
                <a:srgbClr val="FFFF00"/>
              </a:solidFill>
              <a:latin typeface="Eras Medium ITC" pitchFamily="34" charset="0"/>
              <a:ea typeface="標楷體" pitchFamily="65" charset="-120"/>
            </a:endParaRPr>
          </a:p>
        </p:txBody>
      </p:sp>
      <p:sp>
        <p:nvSpPr>
          <p:cNvPr id="3" name="Content Placeholder 2"/>
          <p:cNvSpPr>
            <a:spLocks noGrp="1"/>
          </p:cNvSpPr>
          <p:nvPr>
            <p:ph sz="quarter" idx="4294967295"/>
          </p:nvPr>
        </p:nvSpPr>
        <p:spPr>
          <a:xfrm>
            <a:off x="906435" y="2281163"/>
            <a:ext cx="7464845" cy="3375174"/>
          </a:xfrm>
          <a:blipFill rotWithShape="1">
            <a:blip r:embed="rId2" cstate="print">
              <a:duotone>
                <a:schemeClr val="lt2">
                  <a:tint val="96000"/>
                  <a:satMod val="130000"/>
                  <a:lumMod val="50000"/>
                </a:schemeClr>
                <a:schemeClr val="lt2">
                  <a:tint val="96000"/>
                  <a:satMod val="114000"/>
                  <a:lumMod val="114000"/>
                </a:schemeClr>
              </a:duotone>
            </a:blip>
            <a:stretch/>
          </a:blipFill>
          <a:ln>
            <a:miter lim="800000"/>
            <a:headEnd/>
            <a:tailEnd/>
          </a:ln>
        </p:spPr>
        <p:style>
          <a:lnRef idx="0">
            <a:scrgbClr r="0" g="0" b="0"/>
          </a:lnRef>
          <a:fillRef idx="1003">
            <a:schemeClr val="lt2"/>
          </a:fillRef>
          <a:effectRef idx="0">
            <a:scrgbClr r="0" g="0" b="0"/>
          </a:effectRef>
          <a:fontRef idx="major"/>
        </p:style>
        <p:txBody>
          <a:bodyPr>
            <a:normAutofit/>
          </a:bodyPr>
          <a:lstStyle/>
          <a:p>
            <a:pPr marL="7938" indent="-7938" eaLnBrk="1" hangingPunct="1">
              <a:lnSpc>
                <a:spcPct val="130000"/>
              </a:lnSpc>
              <a:spcBef>
                <a:spcPct val="90000"/>
              </a:spcBef>
              <a:buFont typeface="Wingdings" pitchFamily="2" charset="2"/>
              <a:buChar char="Ø"/>
              <a:defRPr/>
            </a:pPr>
            <a:r>
              <a:rPr kumimoji="0" lang="en-US" altLang="zh-TW" sz="3300" smtClean="0"/>
              <a:t> </a:t>
            </a:r>
            <a:r>
              <a:rPr kumimoji="0" lang="zh-TW" altLang="en-US" sz="3600" b="1" smtClean="0">
                <a:solidFill>
                  <a:srgbClr val="000099"/>
                </a:solidFill>
                <a:latin typeface="標楷體" pitchFamily="65" charset="-120"/>
                <a:ea typeface="標楷體" pitchFamily="65" charset="-120"/>
              </a:rPr>
              <a:t>西方課本完全忽略穆斯林的貢獻</a:t>
            </a:r>
          </a:p>
          <a:p>
            <a:pPr marL="7938" indent="-7938" eaLnBrk="1" hangingPunct="1">
              <a:lnSpc>
                <a:spcPct val="130000"/>
              </a:lnSpc>
              <a:spcBef>
                <a:spcPct val="90000"/>
              </a:spcBef>
              <a:buFont typeface="Wingdings" pitchFamily="2" charset="2"/>
              <a:buChar char="Ø"/>
              <a:defRPr/>
            </a:pPr>
            <a:r>
              <a:rPr kumimoji="0" lang="zh-TW" altLang="en-US" sz="3600" b="1" smtClean="0">
                <a:solidFill>
                  <a:srgbClr val="000099"/>
                </a:solidFill>
                <a:latin typeface="標楷體" pitchFamily="65" charset="-120"/>
                <a:ea typeface="標楷體" pitchFamily="65" charset="-120"/>
              </a:rPr>
              <a:t>認為一切發明皆屬穆斯林</a:t>
            </a:r>
          </a:p>
          <a:p>
            <a:pPr marL="7938" indent="-7938" eaLnBrk="1" hangingPunct="1">
              <a:lnSpc>
                <a:spcPct val="80000"/>
              </a:lnSpc>
              <a:buFont typeface="Symbol" pitchFamily="18" charset="2"/>
              <a:buNone/>
              <a:defRPr/>
            </a:pPr>
            <a:r>
              <a:rPr kumimoji="0" lang="zh-TW" altLang="en-US" sz="3300" smtClean="0"/>
              <a:t> </a:t>
            </a:r>
          </a:p>
          <a:p>
            <a:pPr marL="7938" indent="-7938" eaLnBrk="1" hangingPunct="1">
              <a:lnSpc>
                <a:spcPct val="95000"/>
              </a:lnSpc>
              <a:buFont typeface="Symbol" pitchFamily="18" charset="2"/>
              <a:buNone/>
              <a:defRPr/>
            </a:pPr>
            <a:endParaRPr kumimoji="0" lang="zh-TW" altLang="en-US" sz="2000" smtClean="0">
              <a:latin typeface="Times New Roman" pitchFamily="18" charset="0"/>
            </a:endParaRPr>
          </a:p>
          <a:p>
            <a:pPr marL="7938" indent="-7938" eaLnBrk="1" hangingPunct="1">
              <a:lnSpc>
                <a:spcPct val="80000"/>
              </a:lnSpc>
              <a:defRPr/>
            </a:pPr>
            <a:endParaRPr kumimoji="0" lang="zh-TW" altLang="en-US" sz="2000" smtClean="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3"/>
          <p:cNvSpPr>
            <a:spLocks noGrp="1"/>
          </p:cNvSpPr>
          <p:nvPr>
            <p:ph type="sldNum" sz="quarter" idx="12"/>
          </p:nvPr>
        </p:nvSpPr>
        <p:spPr/>
        <p:txBody>
          <a:bodyPr/>
          <a:lstStyle/>
          <a:p>
            <a:pPr>
              <a:defRPr/>
            </a:pPr>
            <a:fld id="{8F4335A3-8949-4055-9174-FB3C20557520}" type="slidenum">
              <a:rPr lang="en-US" altLang="zh-TW"/>
              <a:pPr>
                <a:defRPr/>
              </a:pPr>
              <a:t>28</a:t>
            </a:fld>
            <a:endParaRPr lang="en-US" altLang="zh-TW"/>
          </a:p>
        </p:txBody>
      </p:sp>
      <p:sp>
        <p:nvSpPr>
          <p:cNvPr id="2" name="Title 1"/>
          <p:cNvSpPr>
            <a:spLocks noGrp="1"/>
          </p:cNvSpPr>
          <p:nvPr>
            <p:ph type="title" idx="4294967295"/>
          </p:nvPr>
        </p:nvSpPr>
        <p:spPr>
          <a:prstGeom prst="round2SameRect">
            <a:avLst/>
          </a:prstGeom>
          <a:solidFill>
            <a:srgbClr val="FF6600"/>
          </a:solidFill>
          <a:ln w="15875">
            <a:solidFill>
              <a:schemeClr val="accent1">
                <a:shade val="50000"/>
                <a:shade val="75000"/>
                <a:lumMod val="80000"/>
              </a:schemeClr>
            </a:solidFill>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eaLnBrk="1" hangingPunct="1">
              <a:defRPr/>
            </a:pPr>
            <a:r>
              <a:rPr lang="zh-TW" altLang="en-US" sz="5400" smtClean="0">
                <a:solidFill>
                  <a:srgbClr val="FFFFFF"/>
                </a:solidFill>
                <a:ea typeface="標楷體" pitchFamily="65" charset="-120"/>
              </a:rPr>
              <a:t>中庸之道</a:t>
            </a:r>
          </a:p>
        </p:txBody>
      </p:sp>
      <p:sp>
        <p:nvSpPr>
          <p:cNvPr id="3" name="Content Placeholder 2"/>
          <p:cNvSpPr>
            <a:spLocks noGrp="1"/>
          </p:cNvSpPr>
          <p:nvPr>
            <p:ph sz="quarter" idx="4294967295"/>
          </p:nvPr>
        </p:nvSpPr>
        <p:spPr>
          <a:xfrm>
            <a:off x="3419872" y="1714501"/>
            <a:ext cx="5533325" cy="5143499"/>
          </a:xfrm>
          <a:blipFill rotWithShape="1">
            <a:blip r:embed="rId2" cstate="print">
              <a:duotone>
                <a:schemeClr val="lt2">
                  <a:tint val="96000"/>
                  <a:satMod val="130000"/>
                  <a:lumMod val="50000"/>
                </a:schemeClr>
                <a:schemeClr val="lt2">
                  <a:tint val="96000"/>
                  <a:satMod val="114000"/>
                  <a:lumMod val="114000"/>
                </a:schemeClr>
              </a:duotone>
            </a:blip>
            <a:stretch/>
          </a:blipFill>
          <a:ln>
            <a:miter lim="800000"/>
            <a:headEnd/>
            <a:tailEnd/>
          </a:ln>
        </p:spPr>
        <p:style>
          <a:lnRef idx="0">
            <a:scrgbClr r="0" g="0" b="0"/>
          </a:lnRef>
          <a:fillRef idx="1003">
            <a:schemeClr val="lt2"/>
          </a:fillRef>
          <a:effectRef idx="0">
            <a:scrgbClr r="0" g="0" b="0"/>
          </a:effectRef>
          <a:fontRef idx="major"/>
        </p:style>
        <p:txBody>
          <a:bodyPr>
            <a:normAutofit lnSpcReduction="10000"/>
          </a:bodyPr>
          <a:lstStyle/>
          <a:p>
            <a:pPr marL="361950" indent="-361950" eaLnBrk="1" hangingPunct="1">
              <a:lnSpc>
                <a:spcPct val="130000"/>
              </a:lnSpc>
              <a:buFont typeface="Symbol" pitchFamily="18" charset="2"/>
              <a:buNone/>
              <a:defRPr/>
            </a:pPr>
            <a:r>
              <a:rPr kumimoji="0" lang="zh-TW" altLang="en-US" sz="2800" dirty="0" smtClean="0">
                <a:latin typeface="標楷體" pitchFamily="65" charset="-120"/>
                <a:ea typeface="標楷體" pitchFamily="65" charset="-120"/>
              </a:rPr>
              <a:t>「</a:t>
            </a:r>
            <a:r>
              <a:rPr kumimoji="0" lang="zh-TW" altLang="en-US" sz="2800" b="1" dirty="0" smtClean="0">
                <a:solidFill>
                  <a:srgbClr val="0000FF"/>
                </a:solidFill>
                <a:latin typeface="標楷體" pitchFamily="65" charset="-120"/>
                <a:ea typeface="標楷體" pitchFamily="65" charset="-120"/>
              </a:rPr>
              <a:t>因爲歐洲人對伊斯蘭教的抗拒，故意貶低撒拉遜人（穆斯林）的影響，幷誇大其承襲希臘和羅馬的傳統的依賴。所以今天我們的一個重要任務是糾正這種虛罔的說法和充分承認我們對阿拉伯和伊斯蘭世界的虧欠。</a:t>
            </a:r>
            <a:r>
              <a:rPr kumimoji="0" lang="zh-TW" altLang="en-US" sz="2800" b="1" dirty="0" smtClean="0">
                <a:solidFill>
                  <a:srgbClr val="000099"/>
                </a:solidFill>
                <a:latin typeface="標楷體" pitchFamily="65" charset="-120"/>
                <a:ea typeface="標楷體" pitchFamily="65" charset="-120"/>
              </a:rPr>
              <a:t>」</a:t>
            </a:r>
          </a:p>
          <a:p>
            <a:pPr marL="7938" indent="-7938" eaLnBrk="1" hangingPunct="1">
              <a:spcBef>
                <a:spcPct val="75000"/>
              </a:spcBef>
              <a:buFont typeface="Symbol" pitchFamily="18" charset="2"/>
              <a:buNone/>
              <a:defRPr/>
            </a:pPr>
            <a:r>
              <a:rPr kumimoji="0" lang="en-US" altLang="zh-TW" sz="1800" dirty="0" smtClean="0">
                <a:solidFill>
                  <a:srgbClr val="0000FF"/>
                </a:solidFill>
                <a:latin typeface="Times New Roman" pitchFamily="18" charset="0"/>
              </a:rPr>
              <a:t>Watt,</a:t>
            </a:r>
            <a:r>
              <a:rPr kumimoji="0" lang="en-US" altLang="zh-TW" dirty="0" smtClean="0">
                <a:solidFill>
                  <a:schemeClr val="tx1"/>
                </a:solidFill>
                <a:latin typeface="Times New Roman" pitchFamily="18" charset="0"/>
              </a:rPr>
              <a:t> </a:t>
            </a:r>
            <a:r>
              <a:rPr kumimoji="0" lang="en-US" altLang="zh-TW" sz="1800" dirty="0" smtClean="0">
                <a:solidFill>
                  <a:srgbClr val="0000FF"/>
                </a:solidFill>
                <a:latin typeface="Times New Roman" pitchFamily="18" charset="0"/>
              </a:rPr>
              <a:t>W. Montgomery. Islamic Surveys: The Influence of Islam on Medieval Europe. England:</a:t>
            </a:r>
            <a:r>
              <a:rPr kumimoji="0" lang="en-US" altLang="zh-TW" dirty="0" smtClean="0">
                <a:solidFill>
                  <a:schemeClr val="tx1"/>
                </a:solidFill>
                <a:latin typeface="Times New Roman" pitchFamily="18" charset="0"/>
              </a:rPr>
              <a:t> </a:t>
            </a:r>
            <a:r>
              <a:rPr kumimoji="0" lang="en-US" altLang="zh-TW" sz="1800" dirty="0" smtClean="0">
                <a:solidFill>
                  <a:srgbClr val="0000FF"/>
                </a:solidFill>
                <a:latin typeface="Times New Roman" pitchFamily="18" charset="0"/>
              </a:rPr>
              <a:t>Edinburgh, 1972; p.84.</a:t>
            </a:r>
          </a:p>
        </p:txBody>
      </p:sp>
      <p:pic>
        <p:nvPicPr>
          <p:cNvPr id="73739" name="Picture 11" descr="http://www.docs.is.ed.ac.uk/docs/lib-archive/bgallery/Gallery/records/nineteen2/images/profwat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184733"/>
            <a:ext cx="3329333" cy="39604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4754" name="Text Box 5"/>
          <p:cNvSpPr txBox="1">
            <a:spLocks noChangeArrowheads="1"/>
          </p:cNvSpPr>
          <p:nvPr/>
        </p:nvSpPr>
        <p:spPr bwMode="auto">
          <a:xfrm>
            <a:off x="2374900" y="115888"/>
            <a:ext cx="43148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kumimoji="0" lang="zh-TW" altLang="en-US" sz="4400" i="0" baseline="0">
                <a:solidFill>
                  <a:srgbClr val="F9CA03"/>
                </a:solidFill>
                <a:latin typeface="Arial" charset="0"/>
                <a:ea typeface="標楷體" pitchFamily="65" charset="-120"/>
              </a:rPr>
              <a:t>新 時 代 的 誕 生</a:t>
            </a:r>
          </a:p>
        </p:txBody>
      </p:sp>
      <p:sp>
        <p:nvSpPr>
          <p:cNvPr id="74755" name="Rectangle 7"/>
          <p:cNvSpPr>
            <a:spLocks noChangeArrowheads="1"/>
          </p:cNvSpPr>
          <p:nvPr/>
        </p:nvSpPr>
        <p:spPr bwMode="auto">
          <a:xfrm>
            <a:off x="4564063" y="1411288"/>
            <a:ext cx="233362" cy="304800"/>
          </a:xfrm>
          <a:prstGeom prst="rect">
            <a:avLst/>
          </a:prstGeom>
          <a:solidFill>
            <a:schemeClr val="tx1"/>
          </a:solidFill>
          <a:ln w="9525">
            <a:solidFill>
              <a:schemeClr val="tx1"/>
            </a:solidFill>
            <a:miter lim="800000"/>
            <a:headEnd/>
            <a:tailEnd/>
          </a:ln>
        </p:spPr>
        <p:txBody>
          <a:bodyPr wrap="none" anchor="ctr"/>
          <a:lstStyle/>
          <a:p>
            <a:pPr algn="ctr"/>
            <a:endParaRPr kumimoji="0" lang="en-US" sz="1800" i="0" baseline="0">
              <a:solidFill>
                <a:schemeClr val="tx1"/>
              </a:solidFill>
              <a:latin typeface="Brush Script MT" pitchFamily="66" charset="0"/>
            </a:endParaRPr>
          </a:p>
        </p:txBody>
      </p:sp>
      <p:sp>
        <p:nvSpPr>
          <p:cNvPr id="74756" name="Oval 14"/>
          <p:cNvSpPr>
            <a:spLocks noChangeArrowheads="1"/>
          </p:cNvSpPr>
          <p:nvPr/>
        </p:nvSpPr>
        <p:spPr bwMode="auto">
          <a:xfrm>
            <a:off x="4667250" y="1268413"/>
            <a:ext cx="1127125" cy="611187"/>
          </a:xfrm>
          <a:prstGeom prst="ellipse">
            <a:avLst/>
          </a:prstGeom>
          <a:solidFill>
            <a:schemeClr val="tx1"/>
          </a:solidFill>
          <a:ln w="9525">
            <a:solidFill>
              <a:schemeClr val="tx1"/>
            </a:solidFill>
            <a:round/>
            <a:headEnd/>
            <a:tailEnd/>
          </a:ln>
        </p:spPr>
        <p:txBody>
          <a:bodyPr wrap="none" anchor="ctr"/>
          <a:lstStyle/>
          <a:p>
            <a:pPr algn="ctr"/>
            <a:endParaRPr kumimoji="0" lang="en-US" sz="1800" i="0" baseline="0">
              <a:solidFill>
                <a:schemeClr val="tx1"/>
              </a:solidFill>
              <a:latin typeface="Brush Script MT" pitchFamily="66" charset="0"/>
            </a:endParaRPr>
          </a:p>
        </p:txBody>
      </p:sp>
      <p:sp>
        <p:nvSpPr>
          <p:cNvPr id="74757" name="Oval 15"/>
          <p:cNvSpPr>
            <a:spLocks noChangeArrowheads="1"/>
          </p:cNvSpPr>
          <p:nvPr/>
        </p:nvSpPr>
        <p:spPr bwMode="auto">
          <a:xfrm>
            <a:off x="4427538" y="836613"/>
            <a:ext cx="1439862" cy="137477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lgn="ctr">
              <a:lnSpc>
                <a:spcPct val="130000"/>
              </a:lnSpc>
            </a:pPr>
            <a:r>
              <a:rPr kumimoji="0" lang="zh-TW" altLang="en-US" sz="2000" b="1" i="0" baseline="0"/>
              <a:t>希臘</a:t>
            </a:r>
            <a:br>
              <a:rPr kumimoji="0" lang="zh-TW" altLang="en-US" sz="2000" b="1" i="0" baseline="0"/>
            </a:br>
            <a:r>
              <a:rPr kumimoji="0" lang="zh-TW" altLang="en-US" sz="2000" b="1" i="0" baseline="0"/>
              <a:t>世界</a:t>
            </a:r>
          </a:p>
        </p:txBody>
      </p:sp>
      <p:grpSp>
        <p:nvGrpSpPr>
          <p:cNvPr id="74758" name="Group 16"/>
          <p:cNvGrpSpPr>
            <a:grpSpLocks/>
          </p:cNvGrpSpPr>
          <p:nvPr/>
        </p:nvGrpSpPr>
        <p:grpSpPr bwMode="auto">
          <a:xfrm>
            <a:off x="7235825" y="2276475"/>
            <a:ext cx="1439863" cy="1374775"/>
            <a:chOff x="1655" y="753"/>
            <a:chExt cx="839" cy="817"/>
          </a:xfrm>
        </p:grpSpPr>
        <p:sp>
          <p:nvSpPr>
            <p:cNvPr id="74797" name="Oval 17"/>
            <p:cNvSpPr>
              <a:spLocks noChangeArrowheads="1"/>
            </p:cNvSpPr>
            <p:nvPr/>
          </p:nvSpPr>
          <p:spPr bwMode="auto">
            <a:xfrm>
              <a:off x="1859" y="935"/>
              <a:ext cx="544" cy="363"/>
            </a:xfrm>
            <a:prstGeom prst="ellipse">
              <a:avLst/>
            </a:prstGeom>
            <a:solidFill>
              <a:schemeClr val="tx1"/>
            </a:solidFill>
            <a:ln w="9525">
              <a:solidFill>
                <a:schemeClr val="tx1"/>
              </a:solidFill>
              <a:round/>
              <a:headEnd/>
              <a:tailEnd/>
            </a:ln>
          </p:spPr>
          <p:txBody>
            <a:bodyPr wrap="none" anchor="ctr"/>
            <a:lstStyle/>
            <a:p>
              <a:pPr algn="ctr"/>
              <a:endParaRPr kumimoji="0" lang="en-US" sz="1800" i="0" baseline="0">
                <a:solidFill>
                  <a:schemeClr val="tx1"/>
                </a:solidFill>
                <a:latin typeface="Brush Script MT" pitchFamily="66" charset="0"/>
              </a:endParaRPr>
            </a:p>
          </p:txBody>
        </p:sp>
        <p:sp>
          <p:nvSpPr>
            <p:cNvPr id="74798" name="Oval 18"/>
            <p:cNvSpPr>
              <a:spLocks noChangeArrowheads="1"/>
            </p:cNvSpPr>
            <p:nvPr/>
          </p:nvSpPr>
          <p:spPr bwMode="auto">
            <a:xfrm>
              <a:off x="1655" y="753"/>
              <a:ext cx="839" cy="81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kumimoji="0" lang="en-US" altLang="zh-TW" sz="1600" i="0" baseline="0">
                  <a:solidFill>
                    <a:srgbClr val="FFFFE7"/>
                  </a:solidFill>
                  <a:latin typeface="Arial" charset="0"/>
                </a:rPr>
                <a:t>  </a:t>
              </a:r>
            </a:p>
            <a:p>
              <a:pPr algn="ctr"/>
              <a:r>
                <a:rPr kumimoji="0" lang="en-US" altLang="zh-TW" sz="1600" i="0" baseline="0">
                  <a:solidFill>
                    <a:srgbClr val="FFFFE7"/>
                  </a:solidFill>
                  <a:latin typeface="Arial" charset="0"/>
                </a:rPr>
                <a:t>     </a:t>
              </a:r>
              <a:r>
                <a:rPr kumimoji="0" lang="zh-TW" altLang="en-US" sz="2000" b="1" i="0" baseline="0">
                  <a:solidFill>
                    <a:srgbClr val="FFFFE7"/>
                  </a:solidFill>
                  <a:latin typeface="Arial" charset="0"/>
                </a:rPr>
                <a:t>中國</a:t>
              </a:r>
            </a:p>
            <a:p>
              <a:pPr algn="ctr"/>
              <a:endParaRPr kumimoji="0" lang="zh-TW" altLang="en-US" sz="2000" b="1" i="0" baseline="0">
                <a:solidFill>
                  <a:srgbClr val="FFFFE7"/>
                </a:solidFill>
                <a:latin typeface="Arial" charset="0"/>
              </a:endParaRPr>
            </a:p>
          </p:txBody>
        </p:sp>
      </p:grpSp>
      <p:sp>
        <p:nvSpPr>
          <p:cNvPr id="74759" name="Rectangle 22"/>
          <p:cNvSpPr>
            <a:spLocks noChangeArrowheads="1"/>
          </p:cNvSpPr>
          <p:nvPr/>
        </p:nvSpPr>
        <p:spPr bwMode="auto">
          <a:xfrm>
            <a:off x="2484438" y="4941888"/>
            <a:ext cx="792162" cy="215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0" lang="en-US" sz="1800" i="0" baseline="0">
              <a:solidFill>
                <a:schemeClr val="tx1"/>
              </a:solidFill>
              <a:latin typeface="Brush Script MT" pitchFamily="66" charset="0"/>
            </a:endParaRPr>
          </a:p>
        </p:txBody>
      </p:sp>
      <p:sp>
        <p:nvSpPr>
          <p:cNvPr id="74760" name="Text Box 23"/>
          <p:cNvSpPr txBox="1">
            <a:spLocks noChangeArrowheads="1"/>
          </p:cNvSpPr>
          <p:nvPr/>
        </p:nvSpPr>
        <p:spPr bwMode="auto">
          <a:xfrm>
            <a:off x="2671763" y="414813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kumimoji="0" lang="zh-TW" altLang="en-US" sz="1800" i="0" baseline="0">
                <a:solidFill>
                  <a:srgbClr val="FFDD7D"/>
                </a:solidFill>
                <a:latin typeface="Arial" charset="0"/>
              </a:rPr>
              <a:t>開羅</a:t>
            </a:r>
          </a:p>
        </p:txBody>
      </p:sp>
      <p:sp>
        <p:nvSpPr>
          <p:cNvPr id="74761" name="Text Box 27"/>
          <p:cNvSpPr txBox="1">
            <a:spLocks noChangeArrowheads="1"/>
          </p:cNvSpPr>
          <p:nvPr/>
        </p:nvSpPr>
        <p:spPr bwMode="auto">
          <a:xfrm>
            <a:off x="114300" y="2873375"/>
            <a:ext cx="86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kumimoji="0" lang="zh-TW" altLang="en-US" sz="1800" i="0" baseline="0">
                <a:solidFill>
                  <a:srgbClr val="F9CA03"/>
                </a:solidFill>
                <a:latin typeface="Arial" charset="0"/>
              </a:rPr>
              <a:t>托萊多</a:t>
            </a:r>
          </a:p>
        </p:txBody>
      </p:sp>
      <p:sp>
        <p:nvSpPr>
          <p:cNvPr id="74762" name="Text Box 28"/>
          <p:cNvSpPr txBox="1">
            <a:spLocks noChangeArrowheads="1"/>
          </p:cNvSpPr>
          <p:nvPr/>
        </p:nvSpPr>
        <p:spPr bwMode="auto">
          <a:xfrm>
            <a:off x="952500" y="3449638"/>
            <a:ext cx="1098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kumimoji="0" lang="zh-TW" altLang="en-US" sz="1800" i="0" baseline="0">
                <a:solidFill>
                  <a:srgbClr val="F9CA03"/>
                </a:solidFill>
                <a:latin typeface="Arial" charset="0"/>
              </a:rPr>
              <a:t>科爾多雅</a:t>
            </a:r>
          </a:p>
        </p:txBody>
      </p:sp>
      <p:sp>
        <p:nvSpPr>
          <p:cNvPr id="74763" name="Rectangle 29"/>
          <p:cNvSpPr>
            <a:spLocks noChangeArrowheads="1"/>
          </p:cNvSpPr>
          <p:nvPr/>
        </p:nvSpPr>
        <p:spPr bwMode="auto">
          <a:xfrm>
            <a:off x="6370638" y="2205038"/>
            <a:ext cx="1152525" cy="215900"/>
          </a:xfrm>
          <a:prstGeom prst="rect">
            <a:avLst/>
          </a:prstGeom>
          <a:solidFill>
            <a:schemeClr val="tx2"/>
          </a:solidFill>
          <a:ln w="9525">
            <a:solidFill>
              <a:schemeClr val="tx1"/>
            </a:solidFill>
            <a:miter lim="800000"/>
            <a:headEnd/>
            <a:tailEnd/>
          </a:ln>
        </p:spPr>
        <p:txBody>
          <a:bodyPr wrap="none" anchor="ctr"/>
          <a:lstStyle/>
          <a:p>
            <a:pPr algn="ctr"/>
            <a:endParaRPr kumimoji="0" lang="en-US" sz="1800" i="0" baseline="0">
              <a:solidFill>
                <a:schemeClr val="tx1"/>
              </a:solidFill>
              <a:latin typeface="Brush Script MT" pitchFamily="66" charset="0"/>
            </a:endParaRPr>
          </a:p>
        </p:txBody>
      </p:sp>
      <p:sp>
        <p:nvSpPr>
          <p:cNvPr id="74764" name="Text Box 30"/>
          <p:cNvSpPr txBox="1">
            <a:spLocks noChangeArrowheads="1"/>
          </p:cNvSpPr>
          <p:nvPr/>
        </p:nvSpPr>
        <p:spPr bwMode="auto">
          <a:xfrm>
            <a:off x="6084888" y="1916113"/>
            <a:ext cx="1327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kumimoji="0" lang="zh-TW" altLang="en-US" sz="1800" i="0" baseline="0">
                <a:latin typeface="Times New Roman" pitchFamily="18" charset="0"/>
              </a:rPr>
              <a:t>根迪沙普爾</a:t>
            </a:r>
          </a:p>
          <a:p>
            <a:pPr algn="ctr" eaLnBrk="1" hangingPunct="1"/>
            <a:r>
              <a:rPr kumimoji="0" lang="en-US" altLang="zh-TW" sz="1800" i="0" baseline="0">
                <a:latin typeface="Times New Roman" pitchFamily="18" charset="0"/>
              </a:rPr>
              <a:t>(</a:t>
            </a:r>
            <a:r>
              <a:rPr kumimoji="0" lang="zh-TW" altLang="en-US" sz="1800" i="0" baseline="0">
                <a:latin typeface="Times New Roman" pitchFamily="18" charset="0"/>
              </a:rPr>
              <a:t>波斯</a:t>
            </a:r>
            <a:r>
              <a:rPr kumimoji="0" lang="en-US" altLang="zh-TW" sz="1800" i="0" baseline="0">
                <a:latin typeface="Times New Roman" pitchFamily="18" charset="0"/>
              </a:rPr>
              <a:t>)</a:t>
            </a:r>
          </a:p>
        </p:txBody>
      </p:sp>
      <p:sp>
        <p:nvSpPr>
          <p:cNvPr id="74765" name="Oval 31"/>
          <p:cNvSpPr>
            <a:spLocks noChangeArrowheads="1"/>
          </p:cNvSpPr>
          <p:nvPr/>
        </p:nvSpPr>
        <p:spPr bwMode="auto">
          <a:xfrm>
            <a:off x="4283075" y="4221163"/>
            <a:ext cx="360363" cy="358775"/>
          </a:xfrm>
          <a:prstGeom prst="ellipse">
            <a:avLst/>
          </a:prstGeom>
          <a:solidFill>
            <a:srgbClr val="FF3300"/>
          </a:solidFill>
          <a:ln w="9525">
            <a:solidFill>
              <a:schemeClr val="tx1"/>
            </a:solidFill>
            <a:round/>
            <a:headEnd/>
            <a:tailEnd/>
          </a:ln>
        </p:spPr>
        <p:txBody>
          <a:bodyPr wrap="none" anchor="ctr"/>
          <a:lstStyle/>
          <a:p>
            <a:pPr algn="ctr"/>
            <a:endParaRPr kumimoji="0" lang="en-US" sz="1800" i="0" baseline="0">
              <a:solidFill>
                <a:schemeClr val="tx1"/>
              </a:solidFill>
              <a:latin typeface="Brush Script MT" pitchFamily="66" charset="0"/>
            </a:endParaRPr>
          </a:p>
        </p:txBody>
      </p:sp>
      <p:sp>
        <p:nvSpPr>
          <p:cNvPr id="890912" name="Line 32"/>
          <p:cNvSpPr>
            <a:spLocks noChangeShapeType="1"/>
          </p:cNvSpPr>
          <p:nvPr/>
        </p:nvSpPr>
        <p:spPr bwMode="auto">
          <a:xfrm>
            <a:off x="2555875" y="3644900"/>
            <a:ext cx="1655763" cy="596900"/>
          </a:xfrm>
          <a:prstGeom prst="line">
            <a:avLst/>
          </a:prstGeom>
          <a:noFill/>
          <a:ln w="57150">
            <a:solidFill>
              <a:srgbClr val="FF3300"/>
            </a:solidFill>
            <a:round/>
            <a:headEnd type="triangle" w="med" len="med"/>
            <a:tailEnd/>
          </a:ln>
          <a:extLst>
            <a:ext uri="{909E8E84-426E-40DD-AFC4-6F175D3DCCD1}">
              <a14:hiddenFill xmlns:a14="http://schemas.microsoft.com/office/drawing/2010/main">
                <a:noFill/>
              </a14:hiddenFill>
            </a:ext>
          </a:extLst>
        </p:spPr>
        <p:txBody>
          <a:bodyPr/>
          <a:lstStyle/>
          <a:p>
            <a:endParaRPr lang="zh-HK" altLang="en-US"/>
          </a:p>
        </p:txBody>
      </p:sp>
      <p:sp>
        <p:nvSpPr>
          <p:cNvPr id="890915" name="Line 35"/>
          <p:cNvSpPr>
            <a:spLocks noChangeShapeType="1"/>
          </p:cNvSpPr>
          <p:nvPr/>
        </p:nvSpPr>
        <p:spPr bwMode="auto">
          <a:xfrm>
            <a:off x="1403350" y="3141663"/>
            <a:ext cx="719138" cy="358775"/>
          </a:xfrm>
          <a:prstGeom prst="line">
            <a:avLst/>
          </a:prstGeom>
          <a:noFill/>
          <a:ln w="57150">
            <a:solidFill>
              <a:srgbClr val="FF3300"/>
            </a:solidFill>
            <a:round/>
            <a:headEnd type="triangle" w="med" len="med"/>
            <a:tailEnd/>
          </a:ln>
          <a:extLst>
            <a:ext uri="{909E8E84-426E-40DD-AFC4-6F175D3DCCD1}">
              <a14:hiddenFill xmlns:a14="http://schemas.microsoft.com/office/drawing/2010/main">
                <a:noFill/>
              </a14:hiddenFill>
            </a:ext>
          </a:extLst>
        </p:spPr>
        <p:txBody>
          <a:bodyPr/>
          <a:lstStyle/>
          <a:p>
            <a:endParaRPr lang="zh-HK" altLang="en-US"/>
          </a:p>
        </p:txBody>
      </p:sp>
      <p:sp>
        <p:nvSpPr>
          <p:cNvPr id="890916" name="Line 36"/>
          <p:cNvSpPr>
            <a:spLocks noChangeShapeType="1"/>
          </p:cNvSpPr>
          <p:nvPr/>
        </p:nvSpPr>
        <p:spPr bwMode="auto">
          <a:xfrm flipV="1">
            <a:off x="4570413" y="2276475"/>
            <a:ext cx="361950" cy="1871663"/>
          </a:xfrm>
          <a:prstGeom prst="line">
            <a:avLst/>
          </a:prstGeom>
          <a:noFill/>
          <a:ln w="57150">
            <a:solidFill>
              <a:srgbClr val="F49100"/>
            </a:solidFill>
            <a:round/>
            <a:headEnd type="triangle" w="med" len="med"/>
            <a:tailEnd/>
          </a:ln>
          <a:extLst>
            <a:ext uri="{909E8E84-426E-40DD-AFC4-6F175D3DCCD1}">
              <a14:hiddenFill xmlns:a14="http://schemas.microsoft.com/office/drawing/2010/main">
                <a:noFill/>
              </a14:hiddenFill>
            </a:ext>
          </a:extLst>
        </p:spPr>
        <p:txBody>
          <a:bodyPr/>
          <a:lstStyle/>
          <a:p>
            <a:endParaRPr lang="zh-HK" altLang="en-US"/>
          </a:p>
        </p:txBody>
      </p:sp>
      <p:sp>
        <p:nvSpPr>
          <p:cNvPr id="890917" name="Line 37"/>
          <p:cNvSpPr>
            <a:spLocks noChangeShapeType="1"/>
          </p:cNvSpPr>
          <p:nvPr/>
        </p:nvSpPr>
        <p:spPr bwMode="auto">
          <a:xfrm flipV="1">
            <a:off x="4787900" y="3068638"/>
            <a:ext cx="1008063" cy="1081087"/>
          </a:xfrm>
          <a:prstGeom prst="line">
            <a:avLst/>
          </a:prstGeom>
          <a:noFill/>
          <a:ln w="57150">
            <a:solidFill>
              <a:srgbClr val="F49100"/>
            </a:solidFill>
            <a:round/>
            <a:headEnd type="triangle" w="med" len="med"/>
            <a:tailEnd/>
          </a:ln>
          <a:extLst>
            <a:ext uri="{909E8E84-426E-40DD-AFC4-6F175D3DCCD1}">
              <a14:hiddenFill xmlns:a14="http://schemas.microsoft.com/office/drawing/2010/main">
                <a:noFill/>
              </a14:hiddenFill>
            </a:ext>
          </a:extLst>
        </p:spPr>
        <p:txBody>
          <a:bodyPr/>
          <a:lstStyle/>
          <a:p>
            <a:endParaRPr lang="zh-HK" altLang="en-US"/>
          </a:p>
        </p:txBody>
      </p:sp>
      <p:sp>
        <p:nvSpPr>
          <p:cNvPr id="890918" name="Line 38"/>
          <p:cNvSpPr>
            <a:spLocks noChangeShapeType="1"/>
          </p:cNvSpPr>
          <p:nvPr/>
        </p:nvSpPr>
        <p:spPr bwMode="auto">
          <a:xfrm flipV="1">
            <a:off x="4787900" y="3211513"/>
            <a:ext cx="2663825" cy="1081087"/>
          </a:xfrm>
          <a:prstGeom prst="line">
            <a:avLst/>
          </a:prstGeom>
          <a:noFill/>
          <a:ln w="57150">
            <a:solidFill>
              <a:srgbClr val="F49100"/>
            </a:solidFill>
            <a:round/>
            <a:headEnd type="triangle" w="med" len="med"/>
            <a:tailEnd/>
          </a:ln>
          <a:extLst>
            <a:ext uri="{909E8E84-426E-40DD-AFC4-6F175D3DCCD1}">
              <a14:hiddenFill xmlns:a14="http://schemas.microsoft.com/office/drawing/2010/main">
                <a:noFill/>
              </a14:hiddenFill>
            </a:ext>
          </a:extLst>
        </p:spPr>
        <p:txBody>
          <a:bodyPr/>
          <a:lstStyle/>
          <a:p>
            <a:endParaRPr lang="zh-HK" altLang="en-US"/>
          </a:p>
        </p:txBody>
      </p:sp>
      <p:sp>
        <p:nvSpPr>
          <p:cNvPr id="890919" name="Line 39"/>
          <p:cNvSpPr>
            <a:spLocks noChangeShapeType="1"/>
          </p:cNvSpPr>
          <p:nvPr/>
        </p:nvSpPr>
        <p:spPr bwMode="auto">
          <a:xfrm>
            <a:off x="4643438" y="4459288"/>
            <a:ext cx="1871662" cy="482600"/>
          </a:xfrm>
          <a:prstGeom prst="line">
            <a:avLst/>
          </a:prstGeom>
          <a:noFill/>
          <a:ln w="57150">
            <a:solidFill>
              <a:srgbClr val="F49100"/>
            </a:solidFill>
            <a:round/>
            <a:headEnd type="triangle" w="med" len="med"/>
            <a:tailEnd/>
          </a:ln>
          <a:extLst>
            <a:ext uri="{909E8E84-426E-40DD-AFC4-6F175D3DCCD1}">
              <a14:hiddenFill xmlns:a14="http://schemas.microsoft.com/office/drawing/2010/main">
                <a:noFill/>
              </a14:hiddenFill>
            </a:ext>
          </a:extLst>
        </p:spPr>
        <p:txBody>
          <a:bodyPr/>
          <a:lstStyle/>
          <a:p>
            <a:endParaRPr lang="zh-HK" altLang="en-US"/>
          </a:p>
        </p:txBody>
      </p:sp>
      <p:sp>
        <p:nvSpPr>
          <p:cNvPr id="74772" name="Oval 42"/>
          <p:cNvSpPr>
            <a:spLocks noChangeArrowheads="1"/>
          </p:cNvSpPr>
          <p:nvPr/>
        </p:nvSpPr>
        <p:spPr bwMode="auto">
          <a:xfrm>
            <a:off x="6516688" y="4075113"/>
            <a:ext cx="1295400" cy="1296987"/>
          </a:xfrm>
          <a:prstGeom prst="ellipse">
            <a:avLst/>
          </a:prstGeom>
          <a:noFill/>
          <a:ln w="38100">
            <a:solidFill>
              <a:srgbClr val="F491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0" lang="en-US" sz="1800" i="0" baseline="0">
              <a:solidFill>
                <a:schemeClr val="tx1"/>
              </a:solidFill>
              <a:latin typeface="Brush Script MT" pitchFamily="66" charset="0"/>
            </a:endParaRPr>
          </a:p>
        </p:txBody>
      </p:sp>
      <p:sp>
        <p:nvSpPr>
          <p:cNvPr id="74773" name="Oval 43"/>
          <p:cNvSpPr>
            <a:spLocks noChangeArrowheads="1"/>
          </p:cNvSpPr>
          <p:nvPr/>
        </p:nvSpPr>
        <p:spPr bwMode="auto">
          <a:xfrm>
            <a:off x="7451725" y="2347913"/>
            <a:ext cx="1295400" cy="1296987"/>
          </a:xfrm>
          <a:prstGeom prst="ellipse">
            <a:avLst/>
          </a:prstGeom>
          <a:noFill/>
          <a:ln w="38100">
            <a:solidFill>
              <a:srgbClr val="F491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0" lang="en-US" sz="1800" i="0" baseline="0">
              <a:solidFill>
                <a:schemeClr val="tx1"/>
              </a:solidFill>
              <a:latin typeface="Brush Script MT" pitchFamily="66" charset="0"/>
            </a:endParaRPr>
          </a:p>
        </p:txBody>
      </p:sp>
      <p:sp>
        <p:nvSpPr>
          <p:cNvPr id="74774" name="Line 44"/>
          <p:cNvSpPr>
            <a:spLocks noChangeShapeType="1"/>
          </p:cNvSpPr>
          <p:nvPr/>
        </p:nvSpPr>
        <p:spPr bwMode="auto">
          <a:xfrm flipV="1">
            <a:off x="5867400" y="2708275"/>
            <a:ext cx="287338" cy="288925"/>
          </a:xfrm>
          <a:prstGeom prst="line">
            <a:avLst/>
          </a:prstGeom>
          <a:noFill/>
          <a:ln w="57150">
            <a:solidFill>
              <a:srgbClr val="F49100"/>
            </a:solidFill>
            <a:prstDash val="sysDot"/>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74775" name="Rectangle 46"/>
          <p:cNvSpPr>
            <a:spLocks noChangeArrowheads="1"/>
          </p:cNvSpPr>
          <p:nvPr/>
        </p:nvSpPr>
        <p:spPr bwMode="auto">
          <a:xfrm>
            <a:off x="6804025" y="4508500"/>
            <a:ext cx="692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kumimoji="0" lang="zh-TW" altLang="en-US" sz="2000" b="1" i="0" baseline="0">
                <a:solidFill>
                  <a:srgbClr val="FFFFE7"/>
                </a:solidFill>
                <a:latin typeface="Arial" charset="0"/>
              </a:rPr>
              <a:t>印度</a:t>
            </a:r>
          </a:p>
        </p:txBody>
      </p:sp>
      <p:sp>
        <p:nvSpPr>
          <p:cNvPr id="74776" name="Oval 48"/>
          <p:cNvSpPr>
            <a:spLocks noChangeArrowheads="1"/>
          </p:cNvSpPr>
          <p:nvPr/>
        </p:nvSpPr>
        <p:spPr bwMode="auto">
          <a:xfrm>
            <a:off x="4498975" y="908050"/>
            <a:ext cx="1295400" cy="1296988"/>
          </a:xfrm>
          <a:prstGeom prst="ellipse">
            <a:avLst/>
          </a:prstGeom>
          <a:noFill/>
          <a:ln w="38100">
            <a:solidFill>
              <a:srgbClr val="F491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0" lang="en-US" sz="1800" i="0" baseline="0">
              <a:solidFill>
                <a:schemeClr val="tx1"/>
              </a:solidFill>
              <a:latin typeface="Brush Script MT" pitchFamily="66" charset="0"/>
            </a:endParaRPr>
          </a:p>
        </p:txBody>
      </p:sp>
      <p:sp>
        <p:nvSpPr>
          <p:cNvPr id="74777" name="AutoShape 49"/>
          <p:cNvSpPr>
            <a:spLocks noChangeArrowheads="1"/>
          </p:cNvSpPr>
          <p:nvPr/>
        </p:nvSpPr>
        <p:spPr bwMode="auto">
          <a:xfrm>
            <a:off x="2578100" y="4510088"/>
            <a:ext cx="554038" cy="554037"/>
          </a:xfrm>
          <a:prstGeom prst="sun">
            <a:avLst>
              <a:gd name="adj" fmla="val 25000"/>
            </a:avLst>
          </a:prstGeom>
          <a:solidFill>
            <a:srgbClr val="FFDD7D"/>
          </a:solidFill>
          <a:ln w="9525">
            <a:solidFill>
              <a:schemeClr val="tx1"/>
            </a:solidFill>
            <a:miter lim="800000"/>
            <a:headEnd/>
            <a:tailEnd/>
          </a:ln>
        </p:spPr>
        <p:txBody>
          <a:bodyPr wrap="none" anchor="ctr"/>
          <a:lstStyle/>
          <a:p>
            <a:pPr algn="ctr"/>
            <a:endParaRPr kumimoji="0" lang="en-US" sz="1800" i="0" baseline="0">
              <a:solidFill>
                <a:schemeClr val="tx1"/>
              </a:solidFill>
              <a:latin typeface="Brush Script MT" pitchFamily="66" charset="0"/>
            </a:endParaRPr>
          </a:p>
        </p:txBody>
      </p:sp>
      <p:sp>
        <p:nvSpPr>
          <p:cNvPr id="74778" name="AutoShape 50"/>
          <p:cNvSpPr>
            <a:spLocks noChangeArrowheads="1"/>
          </p:cNvSpPr>
          <p:nvPr/>
        </p:nvSpPr>
        <p:spPr bwMode="auto">
          <a:xfrm>
            <a:off x="2051050" y="3284538"/>
            <a:ext cx="576263" cy="625475"/>
          </a:xfrm>
          <a:prstGeom prst="sun">
            <a:avLst>
              <a:gd name="adj" fmla="val 25000"/>
            </a:avLst>
          </a:prstGeom>
          <a:solidFill>
            <a:srgbClr val="F9CA03"/>
          </a:solidFill>
          <a:ln w="9525">
            <a:solidFill>
              <a:schemeClr val="tx1"/>
            </a:solidFill>
            <a:miter lim="800000"/>
            <a:headEnd/>
            <a:tailEnd/>
          </a:ln>
        </p:spPr>
        <p:txBody>
          <a:bodyPr wrap="none" anchor="ctr"/>
          <a:lstStyle/>
          <a:p>
            <a:pPr algn="ctr"/>
            <a:endParaRPr kumimoji="0" lang="en-US" sz="1800" i="0" baseline="0">
              <a:solidFill>
                <a:schemeClr val="tx1"/>
              </a:solidFill>
              <a:latin typeface="Brush Script MT" pitchFamily="66" charset="0"/>
            </a:endParaRPr>
          </a:p>
        </p:txBody>
      </p:sp>
      <p:sp>
        <p:nvSpPr>
          <p:cNvPr id="74779" name="AutoShape 51"/>
          <p:cNvSpPr>
            <a:spLocks noChangeArrowheads="1"/>
          </p:cNvSpPr>
          <p:nvPr/>
        </p:nvSpPr>
        <p:spPr bwMode="auto">
          <a:xfrm>
            <a:off x="969963" y="2779713"/>
            <a:ext cx="554037" cy="554037"/>
          </a:xfrm>
          <a:prstGeom prst="sun">
            <a:avLst>
              <a:gd name="adj" fmla="val 25000"/>
            </a:avLst>
          </a:prstGeom>
          <a:solidFill>
            <a:srgbClr val="F9CA03"/>
          </a:solidFill>
          <a:ln w="9525">
            <a:solidFill>
              <a:schemeClr val="tx1"/>
            </a:solidFill>
            <a:miter lim="800000"/>
            <a:headEnd/>
            <a:tailEnd/>
          </a:ln>
        </p:spPr>
        <p:txBody>
          <a:bodyPr wrap="none" anchor="ctr"/>
          <a:lstStyle/>
          <a:p>
            <a:pPr algn="ctr"/>
            <a:endParaRPr kumimoji="0" lang="en-US" sz="1800" i="0" baseline="0">
              <a:solidFill>
                <a:schemeClr val="tx1"/>
              </a:solidFill>
              <a:latin typeface="Brush Script MT" pitchFamily="66" charset="0"/>
            </a:endParaRPr>
          </a:p>
        </p:txBody>
      </p:sp>
      <p:sp>
        <p:nvSpPr>
          <p:cNvPr id="74780" name="Line 53"/>
          <p:cNvSpPr>
            <a:spLocks noChangeShapeType="1"/>
          </p:cNvSpPr>
          <p:nvPr/>
        </p:nvSpPr>
        <p:spPr bwMode="auto">
          <a:xfrm>
            <a:off x="4714875" y="5013325"/>
            <a:ext cx="2159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74781" name="Rectangle 54"/>
          <p:cNvSpPr>
            <a:spLocks noChangeArrowheads="1"/>
          </p:cNvSpPr>
          <p:nvPr/>
        </p:nvSpPr>
        <p:spPr bwMode="auto">
          <a:xfrm>
            <a:off x="4354513" y="4797425"/>
            <a:ext cx="144462" cy="71438"/>
          </a:xfrm>
          <a:prstGeom prst="rect">
            <a:avLst/>
          </a:prstGeom>
          <a:solidFill>
            <a:schemeClr val="accent1"/>
          </a:solidFill>
          <a:ln w="9525">
            <a:solidFill>
              <a:schemeClr val="tx1"/>
            </a:solidFill>
            <a:miter lim="800000"/>
            <a:headEnd/>
            <a:tailEnd/>
          </a:ln>
        </p:spPr>
        <p:txBody>
          <a:bodyPr wrap="none" anchor="ctr"/>
          <a:lstStyle/>
          <a:p>
            <a:pPr algn="ctr"/>
            <a:endParaRPr kumimoji="0" lang="en-US" sz="1800" i="0" baseline="0">
              <a:solidFill>
                <a:schemeClr val="tx1"/>
              </a:solidFill>
              <a:latin typeface="Brush Script MT" pitchFamily="66" charset="0"/>
            </a:endParaRPr>
          </a:p>
        </p:txBody>
      </p:sp>
      <p:sp>
        <p:nvSpPr>
          <p:cNvPr id="74782" name="AutoShape 55"/>
          <p:cNvSpPr>
            <a:spLocks noChangeArrowheads="1"/>
          </p:cNvSpPr>
          <p:nvPr/>
        </p:nvSpPr>
        <p:spPr bwMode="auto">
          <a:xfrm>
            <a:off x="3995738" y="3881438"/>
            <a:ext cx="936625" cy="936625"/>
          </a:xfrm>
          <a:prstGeom prst="sun">
            <a:avLst>
              <a:gd name="adj" fmla="val 25000"/>
            </a:avLst>
          </a:prstGeom>
          <a:solidFill>
            <a:srgbClr val="FFFF00"/>
          </a:solidFill>
          <a:ln w="9525">
            <a:solidFill>
              <a:schemeClr val="tx1"/>
            </a:solidFill>
            <a:miter lim="800000"/>
            <a:headEnd/>
            <a:tailEnd/>
          </a:ln>
        </p:spPr>
        <p:txBody>
          <a:bodyPr wrap="none" anchor="ctr"/>
          <a:lstStyle/>
          <a:p>
            <a:pPr algn="ctr"/>
            <a:endParaRPr kumimoji="0" lang="en-US" sz="1800" i="0" baseline="0">
              <a:solidFill>
                <a:srgbClr val="CC3300"/>
              </a:solidFill>
              <a:latin typeface="Arial" charset="0"/>
            </a:endParaRPr>
          </a:p>
        </p:txBody>
      </p:sp>
      <p:sp>
        <p:nvSpPr>
          <p:cNvPr id="74783" name="Text Box 56"/>
          <p:cNvSpPr txBox="1">
            <a:spLocks noChangeArrowheads="1"/>
          </p:cNvSpPr>
          <p:nvPr/>
        </p:nvSpPr>
        <p:spPr bwMode="auto">
          <a:xfrm>
            <a:off x="3978275" y="4810125"/>
            <a:ext cx="1098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kumimoji="0" lang="zh-TW" altLang="en-US" sz="1800" i="0" baseline="0">
                <a:solidFill>
                  <a:srgbClr val="FFFF00"/>
                </a:solidFill>
                <a:latin typeface="Arial" charset="0"/>
              </a:rPr>
              <a:t>巴格達</a:t>
            </a:r>
          </a:p>
        </p:txBody>
      </p:sp>
      <p:sp>
        <p:nvSpPr>
          <p:cNvPr id="74784" name="Oval 58"/>
          <p:cNvSpPr>
            <a:spLocks noChangeArrowheads="1"/>
          </p:cNvSpPr>
          <p:nvPr/>
        </p:nvSpPr>
        <p:spPr bwMode="auto">
          <a:xfrm>
            <a:off x="6011863" y="2492375"/>
            <a:ext cx="360362" cy="360363"/>
          </a:xfrm>
          <a:prstGeom prst="ellipse">
            <a:avLst/>
          </a:prstGeom>
          <a:solidFill>
            <a:schemeClr val="hlink"/>
          </a:solidFill>
          <a:ln w="9525">
            <a:solidFill>
              <a:schemeClr val="tx1"/>
            </a:solidFill>
            <a:round/>
            <a:headEnd/>
            <a:tailEnd/>
          </a:ln>
        </p:spPr>
        <p:txBody>
          <a:bodyPr wrap="none" anchor="ctr"/>
          <a:lstStyle/>
          <a:p>
            <a:pPr algn="ctr"/>
            <a:endParaRPr kumimoji="0" lang="en-US" sz="1800" i="0" baseline="0">
              <a:solidFill>
                <a:schemeClr val="tx1"/>
              </a:solidFill>
              <a:latin typeface="Brush Script MT" pitchFamily="66" charset="0"/>
            </a:endParaRPr>
          </a:p>
        </p:txBody>
      </p:sp>
      <p:sp>
        <p:nvSpPr>
          <p:cNvPr id="890939" name="Line 59"/>
          <p:cNvSpPr>
            <a:spLocks noChangeShapeType="1"/>
          </p:cNvSpPr>
          <p:nvPr/>
        </p:nvSpPr>
        <p:spPr bwMode="auto">
          <a:xfrm flipH="1">
            <a:off x="3059113" y="4365625"/>
            <a:ext cx="936625" cy="287338"/>
          </a:xfrm>
          <a:prstGeom prst="line">
            <a:avLst/>
          </a:prstGeom>
          <a:noFill/>
          <a:ln w="5715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zh-HK" altLang="en-US"/>
          </a:p>
        </p:txBody>
      </p:sp>
      <p:sp>
        <p:nvSpPr>
          <p:cNvPr id="890940" name="Line 60"/>
          <p:cNvSpPr>
            <a:spLocks noChangeShapeType="1"/>
          </p:cNvSpPr>
          <p:nvPr/>
        </p:nvSpPr>
        <p:spPr bwMode="auto">
          <a:xfrm flipH="1" flipV="1">
            <a:off x="2484438" y="3860800"/>
            <a:ext cx="215900" cy="647700"/>
          </a:xfrm>
          <a:prstGeom prst="line">
            <a:avLst/>
          </a:prstGeom>
          <a:noFill/>
          <a:ln w="5715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zh-HK" altLang="en-US"/>
          </a:p>
        </p:txBody>
      </p:sp>
      <p:sp>
        <p:nvSpPr>
          <p:cNvPr id="74787" name="Line 61"/>
          <p:cNvSpPr>
            <a:spLocks noChangeShapeType="1"/>
          </p:cNvSpPr>
          <p:nvPr/>
        </p:nvSpPr>
        <p:spPr bwMode="auto">
          <a:xfrm flipH="1" flipV="1">
            <a:off x="6372225" y="2708275"/>
            <a:ext cx="1079500" cy="215900"/>
          </a:xfrm>
          <a:prstGeom prst="line">
            <a:avLst/>
          </a:prstGeom>
          <a:noFill/>
          <a:ln w="57150">
            <a:solidFill>
              <a:srgbClr val="F9CA03"/>
            </a:solidFill>
            <a:round/>
            <a:headEnd/>
            <a:tailEnd type="triangle" w="med" len="med"/>
          </a:ln>
          <a:extLst>
            <a:ext uri="{909E8E84-426E-40DD-AFC4-6F175D3DCCD1}">
              <a14:hiddenFill xmlns:a14="http://schemas.microsoft.com/office/drawing/2010/main">
                <a:noFill/>
              </a14:hiddenFill>
            </a:ext>
          </a:extLst>
        </p:spPr>
        <p:txBody>
          <a:bodyPr/>
          <a:lstStyle/>
          <a:p>
            <a:endParaRPr lang="zh-HK" altLang="en-US"/>
          </a:p>
        </p:txBody>
      </p:sp>
      <p:sp>
        <p:nvSpPr>
          <p:cNvPr id="74788" name="Line 62"/>
          <p:cNvSpPr>
            <a:spLocks noChangeShapeType="1"/>
          </p:cNvSpPr>
          <p:nvPr/>
        </p:nvSpPr>
        <p:spPr bwMode="auto">
          <a:xfrm flipH="1" flipV="1">
            <a:off x="6300788" y="2852738"/>
            <a:ext cx="719137" cy="1152525"/>
          </a:xfrm>
          <a:prstGeom prst="line">
            <a:avLst/>
          </a:prstGeom>
          <a:noFill/>
          <a:ln w="57150">
            <a:solidFill>
              <a:srgbClr val="F9CA03"/>
            </a:solidFill>
            <a:round/>
            <a:headEnd/>
            <a:tailEnd type="triangle" w="med" len="med"/>
          </a:ln>
          <a:extLst>
            <a:ext uri="{909E8E84-426E-40DD-AFC4-6F175D3DCCD1}">
              <a14:hiddenFill xmlns:a14="http://schemas.microsoft.com/office/drawing/2010/main">
                <a:noFill/>
              </a14:hiddenFill>
            </a:ext>
          </a:extLst>
        </p:spPr>
        <p:txBody>
          <a:bodyPr/>
          <a:lstStyle/>
          <a:p>
            <a:endParaRPr lang="zh-HK" altLang="en-US"/>
          </a:p>
        </p:txBody>
      </p:sp>
      <p:sp>
        <p:nvSpPr>
          <p:cNvPr id="74789" name="Line 63"/>
          <p:cNvSpPr>
            <a:spLocks noChangeShapeType="1"/>
          </p:cNvSpPr>
          <p:nvPr/>
        </p:nvSpPr>
        <p:spPr bwMode="auto">
          <a:xfrm>
            <a:off x="5724525" y="1989138"/>
            <a:ext cx="360363" cy="576262"/>
          </a:xfrm>
          <a:prstGeom prst="line">
            <a:avLst/>
          </a:prstGeom>
          <a:noFill/>
          <a:ln w="38100">
            <a:solidFill>
              <a:srgbClr val="F9CA03"/>
            </a:solidFill>
            <a:round/>
            <a:headEnd/>
            <a:tailEnd type="triangle" w="med" len="med"/>
          </a:ln>
          <a:extLst>
            <a:ext uri="{909E8E84-426E-40DD-AFC4-6F175D3DCCD1}">
              <a14:hiddenFill xmlns:a14="http://schemas.microsoft.com/office/drawing/2010/main">
                <a:noFill/>
              </a14:hiddenFill>
            </a:ext>
          </a:extLst>
        </p:spPr>
        <p:txBody>
          <a:bodyPr/>
          <a:lstStyle/>
          <a:p>
            <a:endParaRPr lang="zh-HK" altLang="en-US"/>
          </a:p>
        </p:txBody>
      </p:sp>
      <p:sp>
        <p:nvSpPr>
          <p:cNvPr id="74790" name="Line 64"/>
          <p:cNvSpPr>
            <a:spLocks noChangeShapeType="1"/>
          </p:cNvSpPr>
          <p:nvPr/>
        </p:nvSpPr>
        <p:spPr bwMode="auto">
          <a:xfrm flipH="1">
            <a:off x="7380288" y="3573463"/>
            <a:ext cx="360362" cy="576262"/>
          </a:xfrm>
          <a:prstGeom prst="line">
            <a:avLst/>
          </a:prstGeom>
          <a:noFill/>
          <a:ln w="9525">
            <a:solidFill>
              <a:srgbClr val="F9CA03"/>
            </a:solidFill>
            <a:round/>
            <a:headEnd/>
            <a:tailEnd type="triangle" w="med" len="med"/>
          </a:ln>
          <a:extLst>
            <a:ext uri="{909E8E84-426E-40DD-AFC4-6F175D3DCCD1}">
              <a14:hiddenFill xmlns:a14="http://schemas.microsoft.com/office/drawing/2010/main">
                <a:noFill/>
              </a14:hiddenFill>
            </a:ext>
          </a:extLst>
        </p:spPr>
        <p:txBody>
          <a:bodyPr/>
          <a:lstStyle/>
          <a:p>
            <a:endParaRPr lang="zh-HK" altLang="en-US"/>
          </a:p>
        </p:txBody>
      </p:sp>
      <p:sp>
        <p:nvSpPr>
          <p:cNvPr id="74791" name="Line 65"/>
          <p:cNvSpPr>
            <a:spLocks noChangeShapeType="1"/>
          </p:cNvSpPr>
          <p:nvPr/>
        </p:nvSpPr>
        <p:spPr bwMode="auto">
          <a:xfrm flipV="1">
            <a:off x="7596188" y="3644900"/>
            <a:ext cx="360362" cy="576263"/>
          </a:xfrm>
          <a:prstGeom prst="line">
            <a:avLst/>
          </a:prstGeom>
          <a:noFill/>
          <a:ln w="9525">
            <a:solidFill>
              <a:srgbClr val="F9CA03"/>
            </a:solidFill>
            <a:round/>
            <a:headEnd/>
            <a:tailEnd type="triangle" w="med" len="med"/>
          </a:ln>
          <a:extLst>
            <a:ext uri="{909E8E84-426E-40DD-AFC4-6F175D3DCCD1}">
              <a14:hiddenFill xmlns:a14="http://schemas.microsoft.com/office/drawing/2010/main">
                <a:noFill/>
              </a14:hiddenFill>
            </a:ext>
          </a:extLst>
        </p:spPr>
        <p:txBody>
          <a:bodyPr/>
          <a:lstStyle/>
          <a:p>
            <a:endParaRPr lang="zh-HK" altLang="en-US"/>
          </a:p>
        </p:txBody>
      </p:sp>
      <p:sp>
        <p:nvSpPr>
          <p:cNvPr id="74792" name="Line 66"/>
          <p:cNvSpPr>
            <a:spLocks noChangeShapeType="1"/>
          </p:cNvSpPr>
          <p:nvPr/>
        </p:nvSpPr>
        <p:spPr bwMode="auto">
          <a:xfrm flipH="1" flipV="1">
            <a:off x="5364163" y="2205038"/>
            <a:ext cx="1295400" cy="2087562"/>
          </a:xfrm>
          <a:prstGeom prst="line">
            <a:avLst/>
          </a:prstGeom>
          <a:noFill/>
          <a:ln w="9525">
            <a:solidFill>
              <a:srgbClr val="FFE76D"/>
            </a:solidFill>
            <a:round/>
            <a:headEnd/>
            <a:tailEnd type="triangle" w="med" len="med"/>
          </a:ln>
          <a:extLst>
            <a:ext uri="{909E8E84-426E-40DD-AFC4-6F175D3DCCD1}">
              <a14:hiddenFill xmlns:a14="http://schemas.microsoft.com/office/drawing/2010/main">
                <a:noFill/>
              </a14:hiddenFill>
            </a:ext>
          </a:extLst>
        </p:spPr>
        <p:txBody>
          <a:bodyPr/>
          <a:lstStyle/>
          <a:p>
            <a:endParaRPr lang="zh-HK" altLang="en-US"/>
          </a:p>
        </p:txBody>
      </p:sp>
      <p:sp>
        <p:nvSpPr>
          <p:cNvPr id="74793" name="Line 67"/>
          <p:cNvSpPr>
            <a:spLocks noChangeShapeType="1"/>
          </p:cNvSpPr>
          <p:nvPr/>
        </p:nvSpPr>
        <p:spPr bwMode="auto">
          <a:xfrm>
            <a:off x="5508625" y="2133600"/>
            <a:ext cx="1295400" cy="2087563"/>
          </a:xfrm>
          <a:prstGeom prst="line">
            <a:avLst/>
          </a:prstGeom>
          <a:noFill/>
          <a:ln w="9525">
            <a:solidFill>
              <a:srgbClr val="FFE76D"/>
            </a:solidFill>
            <a:round/>
            <a:headEnd/>
            <a:tailEnd type="triangle" w="med" len="med"/>
          </a:ln>
          <a:extLst>
            <a:ext uri="{909E8E84-426E-40DD-AFC4-6F175D3DCCD1}">
              <a14:hiddenFill xmlns:a14="http://schemas.microsoft.com/office/drawing/2010/main">
                <a:noFill/>
              </a14:hiddenFill>
            </a:ext>
          </a:extLst>
        </p:spPr>
        <p:txBody>
          <a:bodyPr/>
          <a:lstStyle/>
          <a:p>
            <a:endParaRPr lang="zh-HK" altLang="en-US"/>
          </a:p>
        </p:txBody>
      </p:sp>
      <p:sp>
        <p:nvSpPr>
          <p:cNvPr id="74794" name="Rectangle 68"/>
          <p:cNvSpPr>
            <a:spLocks noChangeArrowheads="1"/>
          </p:cNvSpPr>
          <p:nvPr/>
        </p:nvSpPr>
        <p:spPr bwMode="auto">
          <a:xfrm>
            <a:off x="468313" y="5364163"/>
            <a:ext cx="824230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958" anchor="ctr">
            <a:spAutoFit/>
          </a:bodyPr>
          <a:lstStyle/>
          <a:p>
            <a:r>
              <a:rPr kumimoji="0" lang="zh-TW" altLang="en-US" sz="1800" b="1" i="0" baseline="0">
                <a:latin typeface="Times New Roman" pitchFamily="18" charset="0"/>
              </a:rPr>
              <a:t>源於印度、中國和希臘世界的科學知識，被阿拉伯和穆斯林學者在不同的學習中心加以整理、翻譯、完善、綜合和昇華。這些活動，在公元六世紀前後已在波斯的根廸沙普爾展開</a:t>
            </a:r>
            <a:r>
              <a:rPr kumimoji="0" lang="en-US" altLang="zh-TW" sz="1800" b="1" i="0" baseline="0">
                <a:latin typeface="Times New Roman" pitchFamily="18" charset="0"/>
              </a:rPr>
              <a:t>(</a:t>
            </a:r>
            <a:r>
              <a:rPr kumimoji="0" lang="zh-TW" altLang="en-US" sz="1800" b="1" i="0" baseline="0">
                <a:latin typeface="Times New Roman" pitchFamily="18" charset="0"/>
              </a:rPr>
              <a:t>甚至早於伊斯蘭興起</a:t>
            </a:r>
            <a:r>
              <a:rPr kumimoji="0" lang="en-US" altLang="zh-TW" sz="1800" b="1" i="0" baseline="0">
                <a:latin typeface="Times New Roman" pitchFamily="18" charset="0"/>
              </a:rPr>
              <a:t>)</a:t>
            </a:r>
            <a:r>
              <a:rPr kumimoji="0" lang="zh-TW" altLang="en-US" sz="1800" b="1" i="0" baseline="0">
                <a:latin typeface="Times New Roman" pitchFamily="18" charset="0"/>
              </a:rPr>
              <a:t>； 然後轉移到巴格達、開羅及安達盧斯</a:t>
            </a:r>
            <a:r>
              <a:rPr kumimoji="0" lang="en-US" altLang="zh-TW" sz="1800" b="1" i="0" baseline="0">
                <a:latin typeface="Times New Roman" pitchFamily="18" charset="0"/>
              </a:rPr>
              <a:t>(</a:t>
            </a:r>
            <a:r>
              <a:rPr kumimoji="0" lang="zh-TW" altLang="en-US" sz="1800" b="1" i="0" baseline="0">
                <a:latin typeface="Times New Roman" pitchFamily="18" charset="0"/>
              </a:rPr>
              <a:t>西班牙</a:t>
            </a:r>
            <a:r>
              <a:rPr kumimoji="0" lang="en-US" altLang="zh-TW" sz="1800" b="1" i="0" baseline="0">
                <a:latin typeface="Times New Roman" pitchFamily="18" charset="0"/>
              </a:rPr>
              <a:t>)</a:t>
            </a:r>
            <a:r>
              <a:rPr kumimoji="0" lang="zh-TW" altLang="en-US" sz="1800" b="1" i="0" baseline="0">
                <a:latin typeface="Times New Roman" pitchFamily="18" charset="0"/>
              </a:rPr>
              <a:t>的科爾多雅和托萊多；知識再由西班牙傳播到西歐。由於得到哈里發的大力支持，故能投放相當大的資源用於這些工作上。</a:t>
            </a:r>
          </a:p>
        </p:txBody>
      </p:sp>
      <p:sp>
        <p:nvSpPr>
          <p:cNvPr id="890949" name="Oval 69"/>
          <p:cNvSpPr>
            <a:spLocks noChangeArrowheads="1"/>
          </p:cNvSpPr>
          <p:nvPr/>
        </p:nvSpPr>
        <p:spPr bwMode="auto">
          <a:xfrm>
            <a:off x="539750" y="4581525"/>
            <a:ext cx="2808288" cy="2808288"/>
          </a:xfrm>
          <a:prstGeom prst="ellipse">
            <a:avLst/>
          </a:prstGeom>
          <a:gradFill rotWithShape="1">
            <a:gsLst>
              <a:gs pos="0">
                <a:srgbClr val="FFFF00"/>
              </a:gs>
              <a:gs pos="100000">
                <a:srgbClr val="F49100"/>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kumimoji="0" lang="en-US" sz="1800" i="0" baseline="0">
              <a:solidFill>
                <a:schemeClr val="tx1"/>
              </a:solidFill>
              <a:latin typeface="Brush Script MT" pitchFamily="66" charset="0"/>
            </a:endParaRPr>
          </a:p>
        </p:txBody>
      </p:sp>
      <p:sp>
        <p:nvSpPr>
          <p:cNvPr id="890937" name="Rectangle 57"/>
          <p:cNvSpPr>
            <a:spLocks noChangeArrowheads="1"/>
          </p:cNvSpPr>
          <p:nvPr/>
        </p:nvSpPr>
        <p:spPr bwMode="auto">
          <a:xfrm>
            <a:off x="1619250" y="1268413"/>
            <a:ext cx="2663825"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kumimoji="0" lang="en-US" altLang="zh-TW" sz="2000" i="0" baseline="0">
                <a:solidFill>
                  <a:schemeClr val="tx1"/>
                </a:solidFill>
                <a:latin typeface="Times New Roman" pitchFamily="18" charset="0"/>
              </a:rPr>
              <a:t> </a:t>
            </a:r>
            <a:r>
              <a:rPr kumimoji="0" lang="zh-TW" altLang="en-US" sz="2000" i="0" baseline="0">
                <a:solidFill>
                  <a:schemeClr val="tx1"/>
                </a:solidFill>
                <a:latin typeface="Times New Roman" pitchFamily="18" charset="0"/>
              </a:rPr>
              <a:t>安達盧斯</a:t>
            </a:r>
            <a:r>
              <a:rPr kumimoji="0" lang="en-US" altLang="zh-TW" sz="2000" i="0" baseline="0">
                <a:solidFill>
                  <a:schemeClr val="tx1"/>
                </a:solidFill>
                <a:latin typeface="Times New Roman" pitchFamily="18" charset="0"/>
              </a:rPr>
              <a:t>(</a:t>
            </a:r>
            <a:r>
              <a:rPr kumimoji="0" lang="zh-TW" altLang="en-US" sz="2000" i="0" baseline="0">
                <a:solidFill>
                  <a:schemeClr val="tx1"/>
                </a:solidFill>
                <a:latin typeface="Times New Roman" pitchFamily="18" charset="0"/>
              </a:rPr>
              <a:t>西班牙</a:t>
            </a:r>
            <a:r>
              <a:rPr kumimoji="0" lang="en-US" altLang="zh-TW" sz="2000" i="0" baseline="0">
                <a:solidFill>
                  <a:schemeClr val="tx1"/>
                </a:solidFill>
                <a:latin typeface="Times New Roman" pitchFamily="18" charset="0"/>
              </a:rPr>
              <a:t>)  :  </a:t>
            </a:r>
            <a:r>
              <a:rPr kumimoji="0" lang="zh-TW" altLang="en-US" sz="2000" i="0" baseline="0">
                <a:solidFill>
                  <a:schemeClr val="tx1"/>
                </a:solidFill>
                <a:latin typeface="Times New Roman" pitchFamily="18" charset="0"/>
              </a:rPr>
              <a:t>各種著作，在眾學習中心，加以 </a:t>
            </a:r>
          </a:p>
          <a:p>
            <a:pPr marL="742950" lvl="1" indent="-285750">
              <a:buFontTx/>
              <a:buChar char="•"/>
            </a:pPr>
            <a:r>
              <a:rPr kumimoji="0" lang="zh-TW" altLang="en-US" sz="2000" i="0" baseline="0">
                <a:solidFill>
                  <a:schemeClr val="tx1"/>
                </a:solidFill>
                <a:latin typeface="Times New Roman" pitchFamily="18" charset="0"/>
              </a:rPr>
              <a:t> 翻譯</a:t>
            </a:r>
          </a:p>
          <a:p>
            <a:pPr marL="742950" lvl="1" indent="-285750">
              <a:buFontTx/>
              <a:buChar char="•"/>
            </a:pPr>
            <a:r>
              <a:rPr kumimoji="0" lang="zh-TW" altLang="en-US" sz="2000" i="0" baseline="0">
                <a:solidFill>
                  <a:schemeClr val="tx1"/>
                </a:solidFill>
                <a:latin typeface="Times New Roman" pitchFamily="18" charset="0"/>
              </a:rPr>
              <a:t> 完善</a:t>
            </a:r>
          </a:p>
          <a:p>
            <a:pPr marL="742950" lvl="1" indent="-285750">
              <a:buFontTx/>
              <a:buChar char="•"/>
            </a:pPr>
            <a:r>
              <a:rPr kumimoji="0" lang="zh-TW" altLang="en-US" sz="2000" i="0" baseline="0">
                <a:solidFill>
                  <a:schemeClr val="tx1"/>
                </a:solidFill>
                <a:latin typeface="Times New Roman" pitchFamily="18" charset="0"/>
              </a:rPr>
              <a:t> 綜合</a:t>
            </a:r>
          </a:p>
          <a:p>
            <a:pPr marL="742950" lvl="1" indent="-285750">
              <a:buFontTx/>
              <a:buChar char="•"/>
            </a:pPr>
            <a:r>
              <a:rPr kumimoji="0" lang="zh-TW" altLang="en-US" sz="2000" i="0" baseline="0">
                <a:solidFill>
                  <a:schemeClr val="tx1"/>
                </a:solidFill>
                <a:latin typeface="Times New Roman" pitchFamily="18" charset="0"/>
              </a:rPr>
              <a:t> 昇華</a:t>
            </a: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90916"/>
                                        </p:tgtEl>
                                        <p:attrNameLst>
                                          <p:attrName>style.visibility</p:attrName>
                                        </p:attrNameLst>
                                      </p:cBhvr>
                                      <p:to>
                                        <p:strVal val="visible"/>
                                      </p:to>
                                    </p:set>
                                    <p:animEffect transition="in" filter="wipe(up)">
                                      <p:cBhvr>
                                        <p:cTn id="7" dur="500"/>
                                        <p:tgtEl>
                                          <p:spTgt spid="890916"/>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90917"/>
                                        </p:tgtEl>
                                        <p:attrNameLst>
                                          <p:attrName>style.visibility</p:attrName>
                                        </p:attrNameLst>
                                      </p:cBhvr>
                                      <p:to>
                                        <p:strVal val="visible"/>
                                      </p:to>
                                    </p:set>
                                    <p:animEffect transition="in" filter="wipe(up)">
                                      <p:cBhvr>
                                        <p:cTn id="11" dur="500"/>
                                        <p:tgtEl>
                                          <p:spTgt spid="890917"/>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890918"/>
                                        </p:tgtEl>
                                        <p:attrNameLst>
                                          <p:attrName>style.visibility</p:attrName>
                                        </p:attrNameLst>
                                      </p:cBhvr>
                                      <p:to>
                                        <p:strVal val="visible"/>
                                      </p:to>
                                    </p:set>
                                    <p:animEffect transition="in" filter="wipe(up)">
                                      <p:cBhvr>
                                        <p:cTn id="15" dur="500"/>
                                        <p:tgtEl>
                                          <p:spTgt spid="890918"/>
                                        </p:tgtEl>
                                      </p:cBhvr>
                                    </p:animEffect>
                                  </p:childTnLst>
                                </p:cTn>
                              </p:par>
                            </p:childTnLst>
                          </p:cTn>
                        </p:par>
                        <p:par>
                          <p:cTn id="16" fill="hold" nodeType="afterGroup">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890919"/>
                                        </p:tgtEl>
                                        <p:attrNameLst>
                                          <p:attrName>style.visibility</p:attrName>
                                        </p:attrNameLst>
                                      </p:cBhvr>
                                      <p:to>
                                        <p:strVal val="visible"/>
                                      </p:to>
                                    </p:set>
                                    <p:animEffect transition="in" filter="wipe(down)">
                                      <p:cBhvr>
                                        <p:cTn id="19" dur="500"/>
                                        <p:tgtEl>
                                          <p:spTgt spid="890919"/>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890939"/>
                                        </p:tgtEl>
                                        <p:attrNameLst>
                                          <p:attrName>style.visibility</p:attrName>
                                        </p:attrNameLst>
                                      </p:cBhvr>
                                      <p:to>
                                        <p:strVal val="visible"/>
                                      </p:to>
                                    </p:set>
                                    <p:animEffect transition="in" filter="wipe(up)">
                                      <p:cBhvr>
                                        <p:cTn id="22" dur="500"/>
                                        <p:tgtEl>
                                          <p:spTgt spid="890939"/>
                                        </p:tgtEl>
                                      </p:cBhvr>
                                    </p:animEffect>
                                  </p:childTnLst>
                                </p:cTn>
                              </p:par>
                            </p:childTnLst>
                          </p:cTn>
                        </p:par>
                        <p:par>
                          <p:cTn id="23" fill="hold" nodeType="afterGroup">
                            <p:stCondLst>
                              <p:cond delay="2000"/>
                            </p:stCondLst>
                            <p:childTnLst>
                              <p:par>
                                <p:cTn id="24" presetID="22" presetClass="entr" presetSubtype="4" fill="hold" grpId="0" nodeType="afterEffect">
                                  <p:stCondLst>
                                    <p:cond delay="0"/>
                                  </p:stCondLst>
                                  <p:childTnLst>
                                    <p:set>
                                      <p:cBhvr>
                                        <p:cTn id="25" dur="1" fill="hold">
                                          <p:stCondLst>
                                            <p:cond delay="0"/>
                                          </p:stCondLst>
                                        </p:cTn>
                                        <p:tgtEl>
                                          <p:spTgt spid="890940"/>
                                        </p:tgtEl>
                                        <p:attrNameLst>
                                          <p:attrName>style.visibility</p:attrName>
                                        </p:attrNameLst>
                                      </p:cBhvr>
                                      <p:to>
                                        <p:strVal val="visible"/>
                                      </p:to>
                                    </p:set>
                                    <p:animEffect transition="in" filter="wipe(down)">
                                      <p:cBhvr>
                                        <p:cTn id="26" dur="500"/>
                                        <p:tgtEl>
                                          <p:spTgt spid="890940"/>
                                        </p:tgtEl>
                                      </p:cBhvr>
                                    </p:animEffect>
                                  </p:childTnLst>
                                </p:cTn>
                              </p:par>
                            </p:childTnLst>
                          </p:cTn>
                        </p:par>
                        <p:par>
                          <p:cTn id="27" fill="hold" nodeType="afterGroup">
                            <p:stCondLst>
                              <p:cond delay="2500"/>
                            </p:stCondLst>
                            <p:childTnLst>
                              <p:par>
                                <p:cTn id="28" presetID="22" presetClass="entr" presetSubtype="4" fill="hold" grpId="0" nodeType="afterEffect">
                                  <p:stCondLst>
                                    <p:cond delay="0"/>
                                  </p:stCondLst>
                                  <p:childTnLst>
                                    <p:set>
                                      <p:cBhvr>
                                        <p:cTn id="29" dur="1" fill="hold">
                                          <p:stCondLst>
                                            <p:cond delay="0"/>
                                          </p:stCondLst>
                                        </p:cTn>
                                        <p:tgtEl>
                                          <p:spTgt spid="890912"/>
                                        </p:tgtEl>
                                        <p:attrNameLst>
                                          <p:attrName>style.visibility</p:attrName>
                                        </p:attrNameLst>
                                      </p:cBhvr>
                                      <p:to>
                                        <p:strVal val="visible"/>
                                      </p:to>
                                    </p:set>
                                    <p:animEffect transition="in" filter="wipe(down)">
                                      <p:cBhvr>
                                        <p:cTn id="30" dur="500"/>
                                        <p:tgtEl>
                                          <p:spTgt spid="890912"/>
                                        </p:tgtEl>
                                      </p:cBhvr>
                                    </p:animEffect>
                                  </p:childTnLst>
                                </p:cTn>
                              </p:par>
                            </p:childTnLst>
                          </p:cTn>
                        </p:par>
                        <p:par>
                          <p:cTn id="31" fill="hold" nodeType="afterGroup">
                            <p:stCondLst>
                              <p:cond delay="3000"/>
                            </p:stCondLst>
                            <p:childTnLst>
                              <p:par>
                                <p:cTn id="32" presetID="22" presetClass="entr" presetSubtype="4" fill="hold" grpId="0" nodeType="afterEffect">
                                  <p:stCondLst>
                                    <p:cond delay="0"/>
                                  </p:stCondLst>
                                  <p:childTnLst>
                                    <p:set>
                                      <p:cBhvr>
                                        <p:cTn id="33" dur="1" fill="hold">
                                          <p:stCondLst>
                                            <p:cond delay="0"/>
                                          </p:stCondLst>
                                        </p:cTn>
                                        <p:tgtEl>
                                          <p:spTgt spid="890915"/>
                                        </p:tgtEl>
                                        <p:attrNameLst>
                                          <p:attrName>style.visibility</p:attrName>
                                        </p:attrNameLst>
                                      </p:cBhvr>
                                      <p:to>
                                        <p:strVal val="visible"/>
                                      </p:to>
                                    </p:set>
                                    <p:animEffect transition="in" filter="wipe(down)">
                                      <p:cBhvr>
                                        <p:cTn id="34" dur="500"/>
                                        <p:tgtEl>
                                          <p:spTgt spid="89091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890937"/>
                                        </p:tgtEl>
                                        <p:attrNameLst>
                                          <p:attrName>style.visibility</p:attrName>
                                        </p:attrNameLst>
                                      </p:cBhvr>
                                      <p:to>
                                        <p:strVal val="visible"/>
                                      </p:to>
                                    </p:set>
                                    <p:animEffect transition="in" filter="dissolve">
                                      <p:cBhvr>
                                        <p:cTn id="39" dur="500"/>
                                        <p:tgtEl>
                                          <p:spTgt spid="890937"/>
                                        </p:tgtEl>
                                      </p:cBhvr>
                                    </p:animEffect>
                                  </p:childTnLst>
                                </p:cTn>
                              </p:par>
                            </p:childTnLst>
                          </p:cTn>
                        </p:par>
                        <p:par>
                          <p:cTn id="40" fill="hold" nodeType="afterGroup">
                            <p:stCondLst>
                              <p:cond delay="500"/>
                            </p:stCondLst>
                            <p:childTnLst>
                              <p:par>
                                <p:cTn id="41" presetID="22" presetClass="entr" presetSubtype="1" fill="hold" grpId="0" nodeType="afterEffect">
                                  <p:stCondLst>
                                    <p:cond delay="0"/>
                                  </p:stCondLst>
                                  <p:childTnLst>
                                    <p:set>
                                      <p:cBhvr>
                                        <p:cTn id="42" dur="1" fill="hold">
                                          <p:stCondLst>
                                            <p:cond delay="0"/>
                                          </p:stCondLst>
                                        </p:cTn>
                                        <p:tgtEl>
                                          <p:spTgt spid="890949"/>
                                        </p:tgtEl>
                                        <p:attrNameLst>
                                          <p:attrName>style.visibility</p:attrName>
                                        </p:attrNameLst>
                                      </p:cBhvr>
                                      <p:to>
                                        <p:strVal val="visible"/>
                                      </p:to>
                                    </p:set>
                                    <p:animEffect transition="in" filter="wipe(up)">
                                      <p:cBhvr>
                                        <p:cTn id="43" dur="1000"/>
                                        <p:tgtEl>
                                          <p:spTgt spid="890949"/>
                                        </p:tgtEl>
                                      </p:cBhvr>
                                    </p:animEffect>
                                  </p:childTnLst>
                                </p:cTn>
                              </p:par>
                              <p:par>
                                <p:cTn id="44" presetID="64" presetClass="path" presetSubtype="0" accel="50000" decel="50000" fill="hold" grpId="1" nodeType="withEffect">
                                  <p:stCondLst>
                                    <p:cond delay="0"/>
                                  </p:stCondLst>
                                  <p:childTnLst>
                                    <p:animMotion origin="layout" path="M 2.77556E-17 4.81481E-6 L 0.10642 -0.55116 " pathEditMode="relative" rAng="0" ptsTypes="AA">
                                      <p:cBhvr>
                                        <p:cTn id="45" dur="2000" fill="hold"/>
                                        <p:tgtEl>
                                          <p:spTgt spid="890949"/>
                                        </p:tgtEl>
                                        <p:attrNameLst>
                                          <p:attrName>ppt_x</p:attrName>
                                          <p:attrName>ppt_y</p:attrName>
                                        </p:attrNameLst>
                                      </p:cBhvr>
                                      <p:rCtr x="5300" y="-276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2" grpId="0" animBg="1"/>
      <p:bldP spid="890915" grpId="0" animBg="1"/>
      <p:bldP spid="890916" grpId="0" animBg="1"/>
      <p:bldP spid="890917" grpId="0" animBg="1"/>
      <p:bldP spid="890918" grpId="0" animBg="1"/>
      <p:bldP spid="890919" grpId="0" animBg="1"/>
      <p:bldP spid="890939" grpId="0" animBg="1"/>
      <p:bldP spid="890940" grpId="0" animBg="1"/>
      <p:bldP spid="890949" grpId="0" animBg="1"/>
      <p:bldP spid="890949" grpId="1" animBg="1"/>
      <p:bldP spid="8909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3"/>
          <p:cNvSpPr>
            <a:spLocks noGrp="1"/>
          </p:cNvSpPr>
          <p:nvPr>
            <p:ph type="sldNum" sz="quarter" idx="12"/>
          </p:nvPr>
        </p:nvSpPr>
        <p:spPr/>
        <p:txBody>
          <a:bodyPr/>
          <a:lstStyle/>
          <a:p>
            <a:pPr>
              <a:defRPr/>
            </a:pPr>
            <a:fld id="{D42D8CA0-7076-4AF7-98CC-85242190D86A}" type="slidenum">
              <a:rPr lang="en-US" altLang="zh-TW"/>
              <a:pPr>
                <a:defRPr/>
              </a:pPr>
              <a:t>3</a:t>
            </a:fld>
            <a:endParaRPr lang="en-US" altLang="zh-TW"/>
          </a:p>
        </p:txBody>
      </p:sp>
      <p:sp>
        <p:nvSpPr>
          <p:cNvPr id="3" name="Content Placeholder 2"/>
          <p:cNvSpPr>
            <a:spLocks noGrp="1"/>
          </p:cNvSpPr>
          <p:nvPr>
            <p:ph idx="4294967295"/>
          </p:nvPr>
        </p:nvSpPr>
        <p:spPr>
          <a:xfrm>
            <a:off x="3782827" y="1916908"/>
            <a:ext cx="4789808" cy="3939041"/>
          </a:xfrm>
          <a:blipFill rotWithShape="1">
            <a:blip r:embed="rId2" cstate="print">
              <a:duotone>
                <a:schemeClr val="lt2">
                  <a:tint val="96000"/>
                  <a:satMod val="130000"/>
                  <a:lumMod val="50000"/>
                </a:schemeClr>
                <a:schemeClr val="lt2">
                  <a:tint val="96000"/>
                  <a:satMod val="114000"/>
                  <a:lumMod val="114000"/>
                </a:schemeClr>
              </a:duotone>
            </a:blip>
            <a:stretch/>
          </a:blipFill>
          <a:ln>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003">
            <a:schemeClr val="lt2"/>
          </a:fillRef>
          <a:effectRef idx="0">
            <a:scrgbClr r="0" g="0" b="0"/>
          </a:effectRef>
          <a:fontRef idx="major"/>
        </p:style>
        <p:txBody>
          <a:bodyPr>
            <a:normAutofit lnSpcReduction="10000"/>
          </a:bodyPr>
          <a:lstStyle/>
          <a:p>
            <a:pPr eaLnBrk="1" hangingPunct="1">
              <a:spcBef>
                <a:spcPct val="50000"/>
              </a:spcBef>
              <a:defRPr/>
            </a:pPr>
            <a:r>
              <a:rPr kumimoji="0" lang="en-US" altLang="zh-TW" sz="3400" dirty="0" smtClean="0"/>
              <a:t>‘An advanced state of intellectual, cultural, and material development in human society, marked by progress in the arts and sciences…’</a:t>
            </a:r>
          </a:p>
          <a:p>
            <a:pPr lvl="1" eaLnBrk="1" hangingPunct="1">
              <a:lnSpc>
                <a:spcPct val="80000"/>
              </a:lnSpc>
              <a:defRPr/>
            </a:pPr>
            <a:r>
              <a:rPr kumimoji="0" lang="en-US" altLang="zh-TW" sz="1900" dirty="0" smtClean="0"/>
              <a:t>American Heritage Dictionary</a:t>
            </a:r>
          </a:p>
        </p:txBody>
      </p:sp>
      <p:sp>
        <p:nvSpPr>
          <p:cNvPr id="2" name="Title 1"/>
          <p:cNvSpPr>
            <a:spLocks noGrp="1"/>
          </p:cNvSpPr>
          <p:nvPr>
            <p:ph type="title" idx="4294967295"/>
          </p:nvPr>
        </p:nvSpPr>
        <p:spPr>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eaLnBrk="1" hangingPunct="1">
              <a:defRPr/>
            </a:pPr>
            <a:r>
              <a:rPr lang="zh-TW" altLang="en-US" sz="5400" smtClean="0">
                <a:solidFill>
                  <a:srgbClr val="FFFF00"/>
                </a:solidFill>
                <a:ea typeface="標楷體" pitchFamily="65" charset="-120"/>
              </a:rPr>
              <a:t>文明</a:t>
            </a:r>
            <a:r>
              <a:rPr lang="en-US" altLang="zh-TW" smtClean="0">
                <a:solidFill>
                  <a:schemeClr val="bg1"/>
                </a:solidFill>
                <a:ea typeface="標楷體" pitchFamily="65" charset="-120"/>
              </a:rPr>
              <a:t>(</a:t>
            </a:r>
            <a:r>
              <a:rPr lang="en-US" altLang="zh-TW" smtClean="0">
                <a:solidFill>
                  <a:srgbClr val="FFFFFF"/>
                </a:solidFill>
              </a:rPr>
              <a:t>Civilization) </a:t>
            </a:r>
            <a:r>
              <a:rPr lang="zh-TW" altLang="en-US" smtClean="0">
                <a:solidFill>
                  <a:srgbClr val="FFFFFF"/>
                </a:solidFill>
                <a:ea typeface="標楷體" pitchFamily="65" charset="-120"/>
              </a:rPr>
              <a:t>之</a:t>
            </a:r>
            <a:r>
              <a:rPr lang="zh-TW" altLang="en-US" smtClean="0">
                <a:solidFill>
                  <a:srgbClr val="FFFFFF"/>
                </a:solidFill>
              </a:rPr>
              <a:t> </a:t>
            </a:r>
            <a:r>
              <a:rPr lang="zh-TW" altLang="en-US" smtClean="0">
                <a:solidFill>
                  <a:schemeClr val="bg1"/>
                </a:solidFill>
                <a:ea typeface="標楷體" pitchFamily="65" charset="-120"/>
              </a:rPr>
              <a:t>定義</a:t>
            </a:r>
          </a:p>
        </p:txBody>
      </p:sp>
      <p:sp>
        <p:nvSpPr>
          <p:cNvPr id="46087" name="Text Box 7"/>
          <p:cNvSpPr txBox="1">
            <a:spLocks noChangeArrowheads="1"/>
          </p:cNvSpPr>
          <p:nvPr/>
        </p:nvSpPr>
        <p:spPr bwMode="auto">
          <a:xfrm>
            <a:off x="323850" y="1844675"/>
            <a:ext cx="3671888"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lnSpc>
                <a:spcPct val="150000"/>
              </a:lnSpc>
              <a:spcBef>
                <a:spcPct val="50000"/>
              </a:spcBef>
            </a:pPr>
            <a:r>
              <a:rPr lang="zh-TW" altLang="en-US" sz="3200" b="1" i="0" baseline="0">
                <a:solidFill>
                  <a:schemeClr val="tx1"/>
                </a:solidFill>
                <a:latin typeface="Times New Roman" pitchFamily="18" charset="0"/>
                <a:ea typeface="標楷體" pitchFamily="65" charset="-120"/>
              </a:rPr>
              <a:t>人類社會的思想、文化、和物質發展先進的狀況，以其藝術和科學</a:t>
            </a:r>
            <a:r>
              <a:rPr lang="en-US" altLang="zh-TW" sz="3200" b="1" i="0" baseline="0">
                <a:solidFill>
                  <a:schemeClr val="tx1"/>
                </a:solidFill>
                <a:latin typeface="標楷體"/>
                <a:ea typeface="標楷體" pitchFamily="65" charset="-120"/>
              </a:rPr>
              <a:t>…</a:t>
            </a:r>
            <a:r>
              <a:rPr lang="zh-TW" altLang="en-US" sz="3200" b="1" i="0" baseline="0">
                <a:solidFill>
                  <a:schemeClr val="tx1"/>
                </a:solidFill>
                <a:latin typeface="Times New Roman" pitchFamily="18" charset="0"/>
                <a:ea typeface="標楷體" pitchFamily="65" charset="-120"/>
              </a:rPr>
              <a:t>等方面的進展為標記。</a:t>
            </a:r>
          </a:p>
        </p:txBody>
      </p:sp>
    </p:spTree>
  </p:cSld>
  <p:clrMapOvr>
    <a:masterClrMapping/>
  </p:clrMapOvr>
  <p:transition>
    <p:dissolv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1202" name="Text Box 5"/>
          <p:cNvSpPr txBox="1">
            <a:spLocks noChangeArrowheads="1"/>
          </p:cNvSpPr>
          <p:nvPr/>
        </p:nvSpPr>
        <p:spPr bwMode="auto">
          <a:xfrm>
            <a:off x="3995738" y="0"/>
            <a:ext cx="43148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kumimoji="0" lang="zh-TW" altLang="en-US" sz="4400" i="0" baseline="0">
                <a:solidFill>
                  <a:srgbClr val="F9CA03"/>
                </a:solidFill>
                <a:latin typeface="Arial" charset="0"/>
                <a:ea typeface="標楷體" pitchFamily="65" charset="-120"/>
              </a:rPr>
              <a:t>新 時 代 的 誕 生</a:t>
            </a:r>
          </a:p>
        </p:txBody>
      </p:sp>
      <p:sp>
        <p:nvSpPr>
          <p:cNvPr id="75779" name="Rectangle 7"/>
          <p:cNvSpPr>
            <a:spLocks noChangeArrowheads="1"/>
          </p:cNvSpPr>
          <p:nvPr/>
        </p:nvSpPr>
        <p:spPr bwMode="auto">
          <a:xfrm>
            <a:off x="4564063" y="1411288"/>
            <a:ext cx="233362" cy="304800"/>
          </a:xfrm>
          <a:prstGeom prst="rect">
            <a:avLst/>
          </a:prstGeom>
          <a:solidFill>
            <a:schemeClr val="tx1"/>
          </a:solidFill>
          <a:ln w="9525">
            <a:solidFill>
              <a:schemeClr val="tx1"/>
            </a:solidFill>
            <a:miter lim="800000"/>
            <a:headEnd/>
            <a:tailEnd/>
          </a:ln>
        </p:spPr>
        <p:txBody>
          <a:bodyPr wrap="none" anchor="ctr"/>
          <a:lstStyle/>
          <a:p>
            <a:pPr algn="ctr"/>
            <a:endParaRPr kumimoji="0" lang="en-US" sz="1800" i="0" baseline="0">
              <a:solidFill>
                <a:schemeClr val="tx1"/>
              </a:solidFill>
              <a:latin typeface="Brush Script MT" pitchFamily="66" charset="0"/>
            </a:endParaRPr>
          </a:p>
        </p:txBody>
      </p:sp>
      <p:sp>
        <p:nvSpPr>
          <p:cNvPr id="75780" name="Oval 14"/>
          <p:cNvSpPr>
            <a:spLocks noChangeArrowheads="1"/>
          </p:cNvSpPr>
          <p:nvPr/>
        </p:nvSpPr>
        <p:spPr bwMode="auto">
          <a:xfrm>
            <a:off x="4667250" y="1268413"/>
            <a:ext cx="1127125" cy="611187"/>
          </a:xfrm>
          <a:prstGeom prst="ellipse">
            <a:avLst/>
          </a:prstGeom>
          <a:solidFill>
            <a:schemeClr val="tx1"/>
          </a:solidFill>
          <a:ln w="9525">
            <a:solidFill>
              <a:schemeClr val="tx1"/>
            </a:solidFill>
            <a:round/>
            <a:headEnd/>
            <a:tailEnd/>
          </a:ln>
        </p:spPr>
        <p:txBody>
          <a:bodyPr wrap="none" anchor="ctr"/>
          <a:lstStyle/>
          <a:p>
            <a:pPr algn="ctr"/>
            <a:endParaRPr kumimoji="0" lang="en-US" sz="1800" i="0" baseline="0">
              <a:solidFill>
                <a:schemeClr val="tx1"/>
              </a:solidFill>
              <a:latin typeface="Brush Script MT" pitchFamily="66" charset="0"/>
            </a:endParaRPr>
          </a:p>
        </p:txBody>
      </p:sp>
      <p:sp>
        <p:nvSpPr>
          <p:cNvPr id="75781" name="Oval 15"/>
          <p:cNvSpPr>
            <a:spLocks noChangeArrowheads="1"/>
          </p:cNvSpPr>
          <p:nvPr/>
        </p:nvSpPr>
        <p:spPr bwMode="auto">
          <a:xfrm>
            <a:off x="4427538" y="836613"/>
            <a:ext cx="1439862" cy="137477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lgn="ctr">
              <a:lnSpc>
                <a:spcPct val="130000"/>
              </a:lnSpc>
            </a:pPr>
            <a:r>
              <a:rPr kumimoji="0" lang="zh-TW" altLang="en-US" sz="2000" b="1" i="0" baseline="0"/>
              <a:t>希臘</a:t>
            </a:r>
            <a:br>
              <a:rPr kumimoji="0" lang="zh-TW" altLang="en-US" sz="2000" b="1" i="0" baseline="0"/>
            </a:br>
            <a:r>
              <a:rPr kumimoji="0" lang="zh-TW" altLang="en-US" sz="2000" b="1" i="0" baseline="0"/>
              <a:t>世界</a:t>
            </a:r>
          </a:p>
        </p:txBody>
      </p:sp>
      <p:grpSp>
        <p:nvGrpSpPr>
          <p:cNvPr id="75782" name="Group 16"/>
          <p:cNvGrpSpPr>
            <a:grpSpLocks/>
          </p:cNvGrpSpPr>
          <p:nvPr/>
        </p:nvGrpSpPr>
        <p:grpSpPr bwMode="auto">
          <a:xfrm>
            <a:off x="7235825" y="2276475"/>
            <a:ext cx="1439863" cy="1374775"/>
            <a:chOff x="1655" y="753"/>
            <a:chExt cx="839" cy="817"/>
          </a:xfrm>
        </p:grpSpPr>
        <p:sp>
          <p:nvSpPr>
            <p:cNvPr id="75830" name="Oval 17"/>
            <p:cNvSpPr>
              <a:spLocks noChangeArrowheads="1"/>
            </p:cNvSpPr>
            <p:nvPr/>
          </p:nvSpPr>
          <p:spPr bwMode="auto">
            <a:xfrm>
              <a:off x="1859" y="935"/>
              <a:ext cx="544" cy="363"/>
            </a:xfrm>
            <a:prstGeom prst="ellipse">
              <a:avLst/>
            </a:prstGeom>
            <a:solidFill>
              <a:schemeClr val="tx1"/>
            </a:solidFill>
            <a:ln w="9525">
              <a:solidFill>
                <a:schemeClr val="tx1"/>
              </a:solidFill>
              <a:round/>
              <a:headEnd/>
              <a:tailEnd/>
            </a:ln>
          </p:spPr>
          <p:txBody>
            <a:bodyPr wrap="none" anchor="ctr"/>
            <a:lstStyle/>
            <a:p>
              <a:pPr algn="ctr"/>
              <a:endParaRPr kumimoji="0" lang="en-US" sz="1800" i="0" baseline="0">
                <a:solidFill>
                  <a:schemeClr val="tx1"/>
                </a:solidFill>
                <a:latin typeface="Brush Script MT" pitchFamily="66" charset="0"/>
              </a:endParaRPr>
            </a:p>
          </p:txBody>
        </p:sp>
        <p:sp>
          <p:nvSpPr>
            <p:cNvPr id="75831" name="Oval 18"/>
            <p:cNvSpPr>
              <a:spLocks noChangeArrowheads="1"/>
            </p:cNvSpPr>
            <p:nvPr/>
          </p:nvSpPr>
          <p:spPr bwMode="auto">
            <a:xfrm>
              <a:off x="1655" y="753"/>
              <a:ext cx="839" cy="81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kumimoji="0" lang="en-US" altLang="zh-TW" sz="1600" i="0" baseline="0">
                  <a:solidFill>
                    <a:srgbClr val="FFFFE7"/>
                  </a:solidFill>
                  <a:latin typeface="Arial" charset="0"/>
                </a:rPr>
                <a:t>  </a:t>
              </a:r>
            </a:p>
            <a:p>
              <a:pPr algn="ctr"/>
              <a:r>
                <a:rPr kumimoji="0" lang="en-US" altLang="zh-TW" sz="1600" i="0" baseline="0">
                  <a:solidFill>
                    <a:srgbClr val="FFFFE7"/>
                  </a:solidFill>
                  <a:latin typeface="Arial" charset="0"/>
                </a:rPr>
                <a:t>     </a:t>
              </a:r>
              <a:r>
                <a:rPr kumimoji="0" lang="zh-TW" altLang="en-US" sz="2000" b="1" i="0" baseline="0">
                  <a:solidFill>
                    <a:srgbClr val="FFFFE7"/>
                  </a:solidFill>
                  <a:latin typeface="Arial" charset="0"/>
                </a:rPr>
                <a:t>中國</a:t>
              </a:r>
            </a:p>
            <a:p>
              <a:pPr algn="ctr"/>
              <a:endParaRPr kumimoji="0" lang="zh-TW" altLang="en-US" sz="2000" b="1" i="0" baseline="0">
                <a:solidFill>
                  <a:srgbClr val="FFFFE7"/>
                </a:solidFill>
                <a:latin typeface="Arial" charset="0"/>
              </a:endParaRPr>
            </a:p>
          </p:txBody>
        </p:sp>
      </p:grpSp>
      <p:sp>
        <p:nvSpPr>
          <p:cNvPr id="75783" name="Rectangle 22"/>
          <p:cNvSpPr>
            <a:spLocks noChangeArrowheads="1"/>
          </p:cNvSpPr>
          <p:nvPr/>
        </p:nvSpPr>
        <p:spPr bwMode="auto">
          <a:xfrm>
            <a:off x="2484438" y="4941888"/>
            <a:ext cx="792162" cy="215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0" lang="en-US" sz="1800" i="0" baseline="0">
              <a:solidFill>
                <a:schemeClr val="tx1"/>
              </a:solidFill>
              <a:latin typeface="Brush Script MT" pitchFamily="66" charset="0"/>
            </a:endParaRPr>
          </a:p>
        </p:txBody>
      </p:sp>
      <p:sp>
        <p:nvSpPr>
          <p:cNvPr id="75784" name="Text Box 23"/>
          <p:cNvSpPr txBox="1">
            <a:spLocks noChangeArrowheads="1"/>
          </p:cNvSpPr>
          <p:nvPr/>
        </p:nvSpPr>
        <p:spPr bwMode="auto">
          <a:xfrm>
            <a:off x="2671763" y="414813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kumimoji="0" lang="zh-TW" altLang="en-US" sz="1800" i="0" baseline="0">
                <a:solidFill>
                  <a:srgbClr val="FFDD7D"/>
                </a:solidFill>
                <a:latin typeface="Arial" charset="0"/>
              </a:rPr>
              <a:t>開羅</a:t>
            </a:r>
          </a:p>
        </p:txBody>
      </p:sp>
      <p:sp>
        <p:nvSpPr>
          <p:cNvPr id="75785" name="Text Box 27"/>
          <p:cNvSpPr txBox="1">
            <a:spLocks noChangeArrowheads="1"/>
          </p:cNvSpPr>
          <p:nvPr/>
        </p:nvSpPr>
        <p:spPr bwMode="auto">
          <a:xfrm>
            <a:off x="323850" y="2708275"/>
            <a:ext cx="86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kumimoji="0" lang="zh-TW" altLang="en-US" sz="1800" i="0" baseline="0">
                <a:solidFill>
                  <a:srgbClr val="F9CA03"/>
                </a:solidFill>
                <a:latin typeface="Arial" charset="0"/>
              </a:rPr>
              <a:t>托萊多</a:t>
            </a:r>
          </a:p>
        </p:txBody>
      </p:sp>
      <p:sp>
        <p:nvSpPr>
          <p:cNvPr id="75786" name="Text Box 28"/>
          <p:cNvSpPr txBox="1">
            <a:spLocks noChangeArrowheads="1"/>
          </p:cNvSpPr>
          <p:nvPr/>
        </p:nvSpPr>
        <p:spPr bwMode="auto">
          <a:xfrm>
            <a:off x="2484438" y="3062288"/>
            <a:ext cx="1098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kumimoji="0" lang="zh-TW" altLang="en-US" sz="1800" i="0" baseline="0">
                <a:solidFill>
                  <a:srgbClr val="F9CA03"/>
                </a:solidFill>
                <a:latin typeface="Arial" charset="0"/>
              </a:rPr>
              <a:t>科爾多雅</a:t>
            </a:r>
          </a:p>
        </p:txBody>
      </p:sp>
      <p:sp>
        <p:nvSpPr>
          <p:cNvPr id="75787" name="Rectangle 29"/>
          <p:cNvSpPr>
            <a:spLocks noChangeArrowheads="1"/>
          </p:cNvSpPr>
          <p:nvPr/>
        </p:nvSpPr>
        <p:spPr bwMode="auto">
          <a:xfrm>
            <a:off x="6370638" y="2205038"/>
            <a:ext cx="1152525" cy="215900"/>
          </a:xfrm>
          <a:prstGeom prst="rect">
            <a:avLst/>
          </a:prstGeom>
          <a:solidFill>
            <a:schemeClr val="tx2"/>
          </a:solidFill>
          <a:ln w="9525">
            <a:solidFill>
              <a:schemeClr val="tx1"/>
            </a:solidFill>
            <a:miter lim="800000"/>
            <a:headEnd/>
            <a:tailEnd/>
          </a:ln>
        </p:spPr>
        <p:txBody>
          <a:bodyPr wrap="none" anchor="ctr"/>
          <a:lstStyle/>
          <a:p>
            <a:pPr algn="ctr"/>
            <a:endParaRPr kumimoji="0" lang="en-US" sz="1800" i="0" baseline="0">
              <a:solidFill>
                <a:schemeClr val="tx1"/>
              </a:solidFill>
              <a:latin typeface="Brush Script MT" pitchFamily="66" charset="0"/>
            </a:endParaRPr>
          </a:p>
        </p:txBody>
      </p:sp>
      <p:sp>
        <p:nvSpPr>
          <p:cNvPr id="75788" name="Text Box 30"/>
          <p:cNvSpPr txBox="1">
            <a:spLocks noChangeArrowheads="1"/>
          </p:cNvSpPr>
          <p:nvPr/>
        </p:nvSpPr>
        <p:spPr bwMode="auto">
          <a:xfrm>
            <a:off x="6084888" y="1916113"/>
            <a:ext cx="1327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kumimoji="0" lang="zh-TW" altLang="en-US" sz="1800" i="0" baseline="0">
                <a:latin typeface="Times New Roman" pitchFamily="18" charset="0"/>
              </a:rPr>
              <a:t>根迪沙普爾</a:t>
            </a:r>
          </a:p>
          <a:p>
            <a:pPr algn="ctr" eaLnBrk="1" hangingPunct="1"/>
            <a:r>
              <a:rPr kumimoji="0" lang="en-US" altLang="zh-TW" sz="1800" i="0" baseline="0">
                <a:latin typeface="Times New Roman" pitchFamily="18" charset="0"/>
              </a:rPr>
              <a:t>(</a:t>
            </a:r>
            <a:r>
              <a:rPr kumimoji="0" lang="zh-TW" altLang="en-US" sz="1800" i="0" baseline="0">
                <a:latin typeface="Times New Roman" pitchFamily="18" charset="0"/>
              </a:rPr>
              <a:t>波斯</a:t>
            </a:r>
            <a:r>
              <a:rPr kumimoji="0" lang="en-US" altLang="zh-TW" sz="1800" i="0" baseline="0">
                <a:latin typeface="Times New Roman" pitchFamily="18" charset="0"/>
              </a:rPr>
              <a:t>)</a:t>
            </a:r>
          </a:p>
        </p:txBody>
      </p:sp>
      <p:sp>
        <p:nvSpPr>
          <p:cNvPr id="75789" name="Oval 31"/>
          <p:cNvSpPr>
            <a:spLocks noChangeArrowheads="1"/>
          </p:cNvSpPr>
          <p:nvPr/>
        </p:nvSpPr>
        <p:spPr bwMode="auto">
          <a:xfrm>
            <a:off x="4283075" y="4221163"/>
            <a:ext cx="360363" cy="358775"/>
          </a:xfrm>
          <a:prstGeom prst="ellipse">
            <a:avLst/>
          </a:prstGeom>
          <a:solidFill>
            <a:srgbClr val="FF3300"/>
          </a:solidFill>
          <a:ln w="9525">
            <a:solidFill>
              <a:schemeClr val="tx1"/>
            </a:solidFill>
            <a:round/>
            <a:headEnd/>
            <a:tailEnd/>
          </a:ln>
        </p:spPr>
        <p:txBody>
          <a:bodyPr wrap="none" anchor="ctr"/>
          <a:lstStyle/>
          <a:p>
            <a:pPr algn="ctr"/>
            <a:endParaRPr kumimoji="0" lang="en-US" sz="1800" i="0" baseline="0">
              <a:solidFill>
                <a:schemeClr val="tx1"/>
              </a:solidFill>
              <a:latin typeface="Brush Script MT" pitchFamily="66" charset="0"/>
            </a:endParaRPr>
          </a:p>
        </p:txBody>
      </p:sp>
      <p:sp>
        <p:nvSpPr>
          <p:cNvPr id="75790" name="Line 32"/>
          <p:cNvSpPr>
            <a:spLocks noChangeShapeType="1"/>
          </p:cNvSpPr>
          <p:nvPr/>
        </p:nvSpPr>
        <p:spPr bwMode="auto">
          <a:xfrm>
            <a:off x="2627313" y="3716338"/>
            <a:ext cx="1584325" cy="525462"/>
          </a:xfrm>
          <a:prstGeom prst="line">
            <a:avLst/>
          </a:prstGeom>
          <a:noFill/>
          <a:ln w="57150">
            <a:solidFill>
              <a:srgbClr val="FF3300"/>
            </a:solidFill>
            <a:round/>
            <a:headEnd type="triangle" w="med" len="med"/>
            <a:tailEnd/>
          </a:ln>
          <a:extLst>
            <a:ext uri="{909E8E84-426E-40DD-AFC4-6F175D3DCCD1}">
              <a14:hiddenFill xmlns:a14="http://schemas.microsoft.com/office/drawing/2010/main">
                <a:noFill/>
              </a14:hiddenFill>
            </a:ext>
          </a:extLst>
        </p:spPr>
        <p:txBody>
          <a:bodyPr/>
          <a:lstStyle/>
          <a:p>
            <a:endParaRPr lang="zh-HK" altLang="en-US"/>
          </a:p>
        </p:txBody>
      </p:sp>
      <p:sp>
        <p:nvSpPr>
          <p:cNvPr id="75791" name="Line 35"/>
          <p:cNvSpPr>
            <a:spLocks noChangeShapeType="1"/>
          </p:cNvSpPr>
          <p:nvPr/>
        </p:nvSpPr>
        <p:spPr bwMode="auto">
          <a:xfrm>
            <a:off x="1403350" y="3141663"/>
            <a:ext cx="719138" cy="358775"/>
          </a:xfrm>
          <a:prstGeom prst="line">
            <a:avLst/>
          </a:prstGeom>
          <a:noFill/>
          <a:ln w="57150">
            <a:solidFill>
              <a:srgbClr val="FF3300"/>
            </a:solidFill>
            <a:round/>
            <a:headEnd type="triangle" w="med" len="med"/>
            <a:tailEnd/>
          </a:ln>
          <a:extLst>
            <a:ext uri="{909E8E84-426E-40DD-AFC4-6F175D3DCCD1}">
              <a14:hiddenFill xmlns:a14="http://schemas.microsoft.com/office/drawing/2010/main">
                <a:noFill/>
              </a14:hiddenFill>
            </a:ext>
          </a:extLst>
        </p:spPr>
        <p:txBody>
          <a:bodyPr/>
          <a:lstStyle/>
          <a:p>
            <a:endParaRPr lang="zh-HK" altLang="en-US"/>
          </a:p>
        </p:txBody>
      </p:sp>
      <p:sp>
        <p:nvSpPr>
          <p:cNvPr id="75792" name="Line 36"/>
          <p:cNvSpPr>
            <a:spLocks noChangeShapeType="1"/>
          </p:cNvSpPr>
          <p:nvPr/>
        </p:nvSpPr>
        <p:spPr bwMode="auto">
          <a:xfrm flipV="1">
            <a:off x="4572000" y="2276475"/>
            <a:ext cx="360363" cy="1800225"/>
          </a:xfrm>
          <a:prstGeom prst="line">
            <a:avLst/>
          </a:prstGeom>
          <a:noFill/>
          <a:ln w="57150">
            <a:solidFill>
              <a:srgbClr val="F49100"/>
            </a:solidFill>
            <a:round/>
            <a:headEnd type="triangle" w="med" len="med"/>
            <a:tailEnd/>
          </a:ln>
          <a:extLst>
            <a:ext uri="{909E8E84-426E-40DD-AFC4-6F175D3DCCD1}">
              <a14:hiddenFill xmlns:a14="http://schemas.microsoft.com/office/drawing/2010/main">
                <a:noFill/>
              </a14:hiddenFill>
            </a:ext>
          </a:extLst>
        </p:spPr>
        <p:txBody>
          <a:bodyPr/>
          <a:lstStyle/>
          <a:p>
            <a:endParaRPr lang="zh-HK" altLang="en-US"/>
          </a:p>
        </p:txBody>
      </p:sp>
      <p:sp>
        <p:nvSpPr>
          <p:cNvPr id="75793" name="Line 37"/>
          <p:cNvSpPr>
            <a:spLocks noChangeShapeType="1"/>
          </p:cNvSpPr>
          <p:nvPr/>
        </p:nvSpPr>
        <p:spPr bwMode="auto">
          <a:xfrm flipV="1">
            <a:off x="4787900" y="3068638"/>
            <a:ext cx="1008063" cy="1081087"/>
          </a:xfrm>
          <a:prstGeom prst="line">
            <a:avLst/>
          </a:prstGeom>
          <a:noFill/>
          <a:ln w="57150">
            <a:solidFill>
              <a:srgbClr val="F49100"/>
            </a:solidFill>
            <a:round/>
            <a:headEnd type="triangle" w="med" len="med"/>
            <a:tailEnd/>
          </a:ln>
          <a:extLst>
            <a:ext uri="{909E8E84-426E-40DD-AFC4-6F175D3DCCD1}">
              <a14:hiddenFill xmlns:a14="http://schemas.microsoft.com/office/drawing/2010/main">
                <a:noFill/>
              </a14:hiddenFill>
            </a:ext>
          </a:extLst>
        </p:spPr>
        <p:txBody>
          <a:bodyPr/>
          <a:lstStyle/>
          <a:p>
            <a:endParaRPr lang="zh-HK" altLang="en-US"/>
          </a:p>
        </p:txBody>
      </p:sp>
      <p:sp>
        <p:nvSpPr>
          <p:cNvPr id="75794" name="Line 38"/>
          <p:cNvSpPr>
            <a:spLocks noChangeShapeType="1"/>
          </p:cNvSpPr>
          <p:nvPr/>
        </p:nvSpPr>
        <p:spPr bwMode="auto">
          <a:xfrm flipV="1">
            <a:off x="4859338" y="3211513"/>
            <a:ext cx="2592387" cy="1009650"/>
          </a:xfrm>
          <a:prstGeom prst="line">
            <a:avLst/>
          </a:prstGeom>
          <a:noFill/>
          <a:ln w="57150">
            <a:solidFill>
              <a:srgbClr val="F49100"/>
            </a:solidFill>
            <a:round/>
            <a:headEnd type="triangle" w="med" len="med"/>
            <a:tailEnd/>
          </a:ln>
          <a:extLst>
            <a:ext uri="{909E8E84-426E-40DD-AFC4-6F175D3DCCD1}">
              <a14:hiddenFill xmlns:a14="http://schemas.microsoft.com/office/drawing/2010/main">
                <a:noFill/>
              </a14:hiddenFill>
            </a:ext>
          </a:extLst>
        </p:spPr>
        <p:txBody>
          <a:bodyPr/>
          <a:lstStyle/>
          <a:p>
            <a:endParaRPr lang="zh-HK" altLang="en-US"/>
          </a:p>
        </p:txBody>
      </p:sp>
      <p:sp>
        <p:nvSpPr>
          <p:cNvPr id="75795" name="Line 39"/>
          <p:cNvSpPr>
            <a:spLocks noChangeShapeType="1"/>
          </p:cNvSpPr>
          <p:nvPr/>
        </p:nvSpPr>
        <p:spPr bwMode="auto">
          <a:xfrm>
            <a:off x="4787900" y="4508500"/>
            <a:ext cx="1727200" cy="433388"/>
          </a:xfrm>
          <a:prstGeom prst="line">
            <a:avLst/>
          </a:prstGeom>
          <a:noFill/>
          <a:ln w="57150">
            <a:solidFill>
              <a:srgbClr val="F49100"/>
            </a:solidFill>
            <a:round/>
            <a:headEnd type="triangle" w="med" len="med"/>
            <a:tailEnd/>
          </a:ln>
          <a:extLst>
            <a:ext uri="{909E8E84-426E-40DD-AFC4-6F175D3DCCD1}">
              <a14:hiddenFill xmlns:a14="http://schemas.microsoft.com/office/drawing/2010/main">
                <a:noFill/>
              </a14:hiddenFill>
            </a:ext>
          </a:extLst>
        </p:spPr>
        <p:txBody>
          <a:bodyPr/>
          <a:lstStyle/>
          <a:p>
            <a:endParaRPr lang="zh-HK" altLang="en-US"/>
          </a:p>
        </p:txBody>
      </p:sp>
      <p:sp>
        <p:nvSpPr>
          <p:cNvPr id="75796" name="Oval 42"/>
          <p:cNvSpPr>
            <a:spLocks noChangeArrowheads="1"/>
          </p:cNvSpPr>
          <p:nvPr/>
        </p:nvSpPr>
        <p:spPr bwMode="auto">
          <a:xfrm>
            <a:off x="6516688" y="4075113"/>
            <a:ext cx="1295400" cy="1296987"/>
          </a:xfrm>
          <a:prstGeom prst="ellipse">
            <a:avLst/>
          </a:prstGeom>
          <a:noFill/>
          <a:ln w="38100">
            <a:solidFill>
              <a:srgbClr val="F491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0" lang="en-US" sz="1800" i="0" baseline="0">
              <a:solidFill>
                <a:schemeClr val="tx1"/>
              </a:solidFill>
              <a:latin typeface="Brush Script MT" pitchFamily="66" charset="0"/>
            </a:endParaRPr>
          </a:p>
        </p:txBody>
      </p:sp>
      <p:sp>
        <p:nvSpPr>
          <p:cNvPr id="75797" name="Oval 43"/>
          <p:cNvSpPr>
            <a:spLocks noChangeArrowheads="1"/>
          </p:cNvSpPr>
          <p:nvPr/>
        </p:nvSpPr>
        <p:spPr bwMode="auto">
          <a:xfrm>
            <a:off x="7451725" y="2347913"/>
            <a:ext cx="1295400" cy="1296987"/>
          </a:xfrm>
          <a:prstGeom prst="ellipse">
            <a:avLst/>
          </a:prstGeom>
          <a:noFill/>
          <a:ln w="38100">
            <a:solidFill>
              <a:srgbClr val="F491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0" lang="en-US" sz="1800" i="0" baseline="0">
              <a:solidFill>
                <a:schemeClr val="tx1"/>
              </a:solidFill>
              <a:latin typeface="Brush Script MT" pitchFamily="66" charset="0"/>
            </a:endParaRPr>
          </a:p>
        </p:txBody>
      </p:sp>
      <p:sp>
        <p:nvSpPr>
          <p:cNvPr id="75798" name="Line 44"/>
          <p:cNvSpPr>
            <a:spLocks noChangeShapeType="1"/>
          </p:cNvSpPr>
          <p:nvPr/>
        </p:nvSpPr>
        <p:spPr bwMode="auto">
          <a:xfrm flipV="1">
            <a:off x="5867400" y="2708275"/>
            <a:ext cx="287338" cy="288925"/>
          </a:xfrm>
          <a:prstGeom prst="line">
            <a:avLst/>
          </a:prstGeom>
          <a:noFill/>
          <a:ln w="57150">
            <a:solidFill>
              <a:srgbClr val="F49100"/>
            </a:solidFill>
            <a:prstDash val="sysDot"/>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75799" name="Rectangle 46"/>
          <p:cNvSpPr>
            <a:spLocks noChangeArrowheads="1"/>
          </p:cNvSpPr>
          <p:nvPr/>
        </p:nvSpPr>
        <p:spPr bwMode="auto">
          <a:xfrm>
            <a:off x="6804025" y="4508500"/>
            <a:ext cx="692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kumimoji="0" lang="zh-TW" altLang="en-US" sz="2000" b="1" i="0" baseline="0">
                <a:solidFill>
                  <a:srgbClr val="FFFFE7"/>
                </a:solidFill>
                <a:latin typeface="Arial" charset="0"/>
              </a:rPr>
              <a:t>印度</a:t>
            </a:r>
          </a:p>
        </p:txBody>
      </p:sp>
      <p:sp>
        <p:nvSpPr>
          <p:cNvPr id="75800" name="Oval 48"/>
          <p:cNvSpPr>
            <a:spLocks noChangeArrowheads="1"/>
          </p:cNvSpPr>
          <p:nvPr/>
        </p:nvSpPr>
        <p:spPr bwMode="auto">
          <a:xfrm>
            <a:off x="4498975" y="908050"/>
            <a:ext cx="1295400" cy="1296988"/>
          </a:xfrm>
          <a:prstGeom prst="ellipse">
            <a:avLst/>
          </a:prstGeom>
          <a:noFill/>
          <a:ln w="38100">
            <a:solidFill>
              <a:srgbClr val="F491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0" lang="en-US" sz="1800" i="0" baseline="0">
              <a:solidFill>
                <a:schemeClr val="tx1"/>
              </a:solidFill>
              <a:latin typeface="Brush Script MT" pitchFamily="66" charset="0"/>
            </a:endParaRPr>
          </a:p>
        </p:txBody>
      </p:sp>
      <p:sp>
        <p:nvSpPr>
          <p:cNvPr id="75801" name="AutoShape 49"/>
          <p:cNvSpPr>
            <a:spLocks noChangeArrowheads="1"/>
          </p:cNvSpPr>
          <p:nvPr/>
        </p:nvSpPr>
        <p:spPr bwMode="auto">
          <a:xfrm>
            <a:off x="2578100" y="4510088"/>
            <a:ext cx="554038" cy="554037"/>
          </a:xfrm>
          <a:prstGeom prst="sun">
            <a:avLst>
              <a:gd name="adj" fmla="val 25000"/>
            </a:avLst>
          </a:prstGeom>
          <a:solidFill>
            <a:srgbClr val="FFDD7D"/>
          </a:solidFill>
          <a:ln w="9525">
            <a:solidFill>
              <a:schemeClr val="tx1"/>
            </a:solidFill>
            <a:miter lim="800000"/>
            <a:headEnd/>
            <a:tailEnd/>
          </a:ln>
        </p:spPr>
        <p:txBody>
          <a:bodyPr wrap="none" anchor="ctr"/>
          <a:lstStyle/>
          <a:p>
            <a:pPr algn="ctr"/>
            <a:endParaRPr kumimoji="0" lang="en-US" sz="1800" i="0" baseline="0">
              <a:solidFill>
                <a:schemeClr val="tx1"/>
              </a:solidFill>
              <a:latin typeface="Brush Script MT" pitchFamily="66" charset="0"/>
            </a:endParaRPr>
          </a:p>
        </p:txBody>
      </p:sp>
      <p:sp>
        <p:nvSpPr>
          <p:cNvPr id="75802" name="AutoShape 50"/>
          <p:cNvSpPr>
            <a:spLocks noChangeArrowheads="1"/>
          </p:cNvSpPr>
          <p:nvPr/>
        </p:nvSpPr>
        <p:spPr bwMode="auto">
          <a:xfrm>
            <a:off x="2051050" y="3284538"/>
            <a:ext cx="576263" cy="625475"/>
          </a:xfrm>
          <a:prstGeom prst="sun">
            <a:avLst>
              <a:gd name="adj" fmla="val 25000"/>
            </a:avLst>
          </a:prstGeom>
          <a:solidFill>
            <a:srgbClr val="F9CA03"/>
          </a:solidFill>
          <a:ln w="9525">
            <a:solidFill>
              <a:schemeClr val="tx1"/>
            </a:solidFill>
            <a:miter lim="800000"/>
            <a:headEnd/>
            <a:tailEnd/>
          </a:ln>
        </p:spPr>
        <p:txBody>
          <a:bodyPr wrap="none" anchor="ctr"/>
          <a:lstStyle/>
          <a:p>
            <a:pPr algn="ctr"/>
            <a:endParaRPr kumimoji="0" lang="en-US" sz="1800" i="0" baseline="0">
              <a:solidFill>
                <a:schemeClr val="tx1"/>
              </a:solidFill>
              <a:latin typeface="Brush Script MT" pitchFamily="66" charset="0"/>
            </a:endParaRPr>
          </a:p>
        </p:txBody>
      </p:sp>
      <p:sp>
        <p:nvSpPr>
          <p:cNvPr id="75803" name="AutoShape 51"/>
          <p:cNvSpPr>
            <a:spLocks noChangeArrowheads="1"/>
          </p:cNvSpPr>
          <p:nvPr/>
        </p:nvSpPr>
        <p:spPr bwMode="auto">
          <a:xfrm>
            <a:off x="969963" y="2779713"/>
            <a:ext cx="554037" cy="554037"/>
          </a:xfrm>
          <a:prstGeom prst="sun">
            <a:avLst>
              <a:gd name="adj" fmla="val 25000"/>
            </a:avLst>
          </a:prstGeom>
          <a:solidFill>
            <a:srgbClr val="F9CA03"/>
          </a:solidFill>
          <a:ln w="9525">
            <a:solidFill>
              <a:schemeClr val="tx1"/>
            </a:solidFill>
            <a:miter lim="800000"/>
            <a:headEnd/>
            <a:tailEnd/>
          </a:ln>
        </p:spPr>
        <p:txBody>
          <a:bodyPr wrap="none" anchor="ctr"/>
          <a:lstStyle/>
          <a:p>
            <a:pPr algn="ctr"/>
            <a:endParaRPr kumimoji="0" lang="en-US" sz="1800" i="0" baseline="0">
              <a:solidFill>
                <a:schemeClr val="tx1"/>
              </a:solidFill>
              <a:latin typeface="Brush Script MT" pitchFamily="66" charset="0"/>
            </a:endParaRPr>
          </a:p>
        </p:txBody>
      </p:sp>
      <p:sp>
        <p:nvSpPr>
          <p:cNvPr id="75804" name="Line 53"/>
          <p:cNvSpPr>
            <a:spLocks noChangeShapeType="1"/>
          </p:cNvSpPr>
          <p:nvPr/>
        </p:nvSpPr>
        <p:spPr bwMode="auto">
          <a:xfrm>
            <a:off x="4714875" y="5013325"/>
            <a:ext cx="2159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75805" name="Rectangle 54"/>
          <p:cNvSpPr>
            <a:spLocks noChangeArrowheads="1"/>
          </p:cNvSpPr>
          <p:nvPr/>
        </p:nvSpPr>
        <p:spPr bwMode="auto">
          <a:xfrm>
            <a:off x="4354513" y="4797425"/>
            <a:ext cx="144462" cy="71438"/>
          </a:xfrm>
          <a:prstGeom prst="rect">
            <a:avLst/>
          </a:prstGeom>
          <a:solidFill>
            <a:schemeClr val="accent1"/>
          </a:solidFill>
          <a:ln w="9525">
            <a:solidFill>
              <a:schemeClr val="tx1"/>
            </a:solidFill>
            <a:miter lim="800000"/>
            <a:headEnd/>
            <a:tailEnd/>
          </a:ln>
        </p:spPr>
        <p:txBody>
          <a:bodyPr wrap="none" anchor="ctr"/>
          <a:lstStyle/>
          <a:p>
            <a:pPr algn="ctr"/>
            <a:endParaRPr kumimoji="0" lang="en-US" sz="1800" i="0" baseline="0">
              <a:solidFill>
                <a:schemeClr val="tx1"/>
              </a:solidFill>
              <a:latin typeface="Brush Script MT" pitchFamily="66" charset="0"/>
            </a:endParaRPr>
          </a:p>
        </p:txBody>
      </p:sp>
      <p:sp>
        <p:nvSpPr>
          <p:cNvPr id="75806" name="AutoShape 55"/>
          <p:cNvSpPr>
            <a:spLocks noChangeArrowheads="1"/>
          </p:cNvSpPr>
          <p:nvPr/>
        </p:nvSpPr>
        <p:spPr bwMode="auto">
          <a:xfrm>
            <a:off x="3995738" y="3881438"/>
            <a:ext cx="936625" cy="936625"/>
          </a:xfrm>
          <a:prstGeom prst="sun">
            <a:avLst>
              <a:gd name="adj" fmla="val 25000"/>
            </a:avLst>
          </a:prstGeom>
          <a:solidFill>
            <a:srgbClr val="FFFF00"/>
          </a:solidFill>
          <a:ln w="9525">
            <a:solidFill>
              <a:schemeClr val="tx1"/>
            </a:solidFill>
            <a:miter lim="800000"/>
            <a:headEnd/>
            <a:tailEnd/>
          </a:ln>
        </p:spPr>
        <p:txBody>
          <a:bodyPr wrap="none" anchor="ctr"/>
          <a:lstStyle/>
          <a:p>
            <a:pPr algn="ctr"/>
            <a:endParaRPr kumimoji="0" lang="en-US" sz="1800" i="0" baseline="0">
              <a:solidFill>
                <a:srgbClr val="CC3300"/>
              </a:solidFill>
              <a:latin typeface="Arial" charset="0"/>
            </a:endParaRPr>
          </a:p>
        </p:txBody>
      </p:sp>
      <p:sp>
        <p:nvSpPr>
          <p:cNvPr id="75807" name="Text Box 56"/>
          <p:cNvSpPr txBox="1">
            <a:spLocks noChangeArrowheads="1"/>
          </p:cNvSpPr>
          <p:nvPr/>
        </p:nvSpPr>
        <p:spPr bwMode="auto">
          <a:xfrm>
            <a:off x="3978275" y="4810125"/>
            <a:ext cx="1098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kumimoji="0" lang="zh-TW" altLang="en-US" sz="1800" i="0" baseline="0">
                <a:solidFill>
                  <a:srgbClr val="FFFF00"/>
                </a:solidFill>
                <a:latin typeface="Arial" charset="0"/>
              </a:rPr>
              <a:t>巴格達</a:t>
            </a:r>
          </a:p>
        </p:txBody>
      </p:sp>
      <p:sp>
        <p:nvSpPr>
          <p:cNvPr id="75808" name="Oval 58"/>
          <p:cNvSpPr>
            <a:spLocks noChangeArrowheads="1"/>
          </p:cNvSpPr>
          <p:nvPr/>
        </p:nvSpPr>
        <p:spPr bwMode="auto">
          <a:xfrm>
            <a:off x="6011863" y="2492375"/>
            <a:ext cx="360362" cy="360363"/>
          </a:xfrm>
          <a:prstGeom prst="ellipse">
            <a:avLst/>
          </a:prstGeom>
          <a:solidFill>
            <a:schemeClr val="hlink"/>
          </a:solidFill>
          <a:ln w="9525">
            <a:solidFill>
              <a:schemeClr val="tx1"/>
            </a:solidFill>
            <a:round/>
            <a:headEnd/>
            <a:tailEnd/>
          </a:ln>
        </p:spPr>
        <p:txBody>
          <a:bodyPr wrap="none" anchor="ctr"/>
          <a:lstStyle/>
          <a:p>
            <a:pPr algn="ctr"/>
            <a:endParaRPr kumimoji="0" lang="en-US" sz="1800" i="0" baseline="0">
              <a:solidFill>
                <a:schemeClr val="tx1"/>
              </a:solidFill>
              <a:latin typeface="Brush Script MT" pitchFamily="66" charset="0"/>
            </a:endParaRPr>
          </a:p>
        </p:txBody>
      </p:sp>
      <p:sp>
        <p:nvSpPr>
          <p:cNvPr id="75809" name="Line 59"/>
          <p:cNvSpPr>
            <a:spLocks noChangeShapeType="1"/>
          </p:cNvSpPr>
          <p:nvPr/>
        </p:nvSpPr>
        <p:spPr bwMode="auto">
          <a:xfrm flipH="1">
            <a:off x="3059113" y="4365625"/>
            <a:ext cx="936625" cy="287338"/>
          </a:xfrm>
          <a:prstGeom prst="line">
            <a:avLst/>
          </a:prstGeom>
          <a:noFill/>
          <a:ln w="5715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zh-HK" altLang="en-US"/>
          </a:p>
        </p:txBody>
      </p:sp>
      <p:sp>
        <p:nvSpPr>
          <p:cNvPr id="75810" name="Line 60"/>
          <p:cNvSpPr>
            <a:spLocks noChangeShapeType="1"/>
          </p:cNvSpPr>
          <p:nvPr/>
        </p:nvSpPr>
        <p:spPr bwMode="auto">
          <a:xfrm flipH="1" flipV="1">
            <a:off x="2484438" y="3860800"/>
            <a:ext cx="215900" cy="647700"/>
          </a:xfrm>
          <a:prstGeom prst="line">
            <a:avLst/>
          </a:prstGeom>
          <a:noFill/>
          <a:ln w="5715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zh-HK" altLang="en-US"/>
          </a:p>
        </p:txBody>
      </p:sp>
      <p:sp>
        <p:nvSpPr>
          <p:cNvPr id="75811" name="Line 61"/>
          <p:cNvSpPr>
            <a:spLocks noChangeShapeType="1"/>
          </p:cNvSpPr>
          <p:nvPr/>
        </p:nvSpPr>
        <p:spPr bwMode="auto">
          <a:xfrm flipH="1" flipV="1">
            <a:off x="6372225" y="2708275"/>
            <a:ext cx="1079500" cy="215900"/>
          </a:xfrm>
          <a:prstGeom prst="line">
            <a:avLst/>
          </a:prstGeom>
          <a:noFill/>
          <a:ln w="57150">
            <a:solidFill>
              <a:srgbClr val="F9CA03"/>
            </a:solidFill>
            <a:round/>
            <a:headEnd/>
            <a:tailEnd type="triangle" w="med" len="med"/>
          </a:ln>
          <a:extLst>
            <a:ext uri="{909E8E84-426E-40DD-AFC4-6F175D3DCCD1}">
              <a14:hiddenFill xmlns:a14="http://schemas.microsoft.com/office/drawing/2010/main">
                <a:noFill/>
              </a14:hiddenFill>
            </a:ext>
          </a:extLst>
        </p:spPr>
        <p:txBody>
          <a:bodyPr/>
          <a:lstStyle/>
          <a:p>
            <a:endParaRPr lang="zh-HK" altLang="en-US"/>
          </a:p>
        </p:txBody>
      </p:sp>
      <p:sp>
        <p:nvSpPr>
          <p:cNvPr id="75812" name="Line 62"/>
          <p:cNvSpPr>
            <a:spLocks noChangeShapeType="1"/>
          </p:cNvSpPr>
          <p:nvPr/>
        </p:nvSpPr>
        <p:spPr bwMode="auto">
          <a:xfrm flipH="1" flipV="1">
            <a:off x="6300788" y="2852738"/>
            <a:ext cx="719137" cy="1152525"/>
          </a:xfrm>
          <a:prstGeom prst="line">
            <a:avLst/>
          </a:prstGeom>
          <a:noFill/>
          <a:ln w="57150">
            <a:solidFill>
              <a:srgbClr val="F9CA03"/>
            </a:solidFill>
            <a:round/>
            <a:headEnd/>
            <a:tailEnd type="triangle" w="med" len="med"/>
          </a:ln>
          <a:extLst>
            <a:ext uri="{909E8E84-426E-40DD-AFC4-6F175D3DCCD1}">
              <a14:hiddenFill xmlns:a14="http://schemas.microsoft.com/office/drawing/2010/main">
                <a:noFill/>
              </a14:hiddenFill>
            </a:ext>
          </a:extLst>
        </p:spPr>
        <p:txBody>
          <a:bodyPr/>
          <a:lstStyle/>
          <a:p>
            <a:endParaRPr lang="zh-HK" altLang="en-US"/>
          </a:p>
        </p:txBody>
      </p:sp>
      <p:sp>
        <p:nvSpPr>
          <p:cNvPr id="75813" name="Line 63"/>
          <p:cNvSpPr>
            <a:spLocks noChangeShapeType="1"/>
          </p:cNvSpPr>
          <p:nvPr/>
        </p:nvSpPr>
        <p:spPr bwMode="auto">
          <a:xfrm>
            <a:off x="5724525" y="1989138"/>
            <a:ext cx="360363" cy="576262"/>
          </a:xfrm>
          <a:prstGeom prst="line">
            <a:avLst/>
          </a:prstGeom>
          <a:noFill/>
          <a:ln w="38100">
            <a:solidFill>
              <a:srgbClr val="F9CA03"/>
            </a:solidFill>
            <a:round/>
            <a:headEnd/>
            <a:tailEnd type="triangle" w="med" len="med"/>
          </a:ln>
          <a:extLst>
            <a:ext uri="{909E8E84-426E-40DD-AFC4-6F175D3DCCD1}">
              <a14:hiddenFill xmlns:a14="http://schemas.microsoft.com/office/drawing/2010/main">
                <a:noFill/>
              </a14:hiddenFill>
            </a:ext>
          </a:extLst>
        </p:spPr>
        <p:txBody>
          <a:bodyPr/>
          <a:lstStyle/>
          <a:p>
            <a:endParaRPr lang="zh-HK" altLang="en-US"/>
          </a:p>
        </p:txBody>
      </p:sp>
      <p:sp>
        <p:nvSpPr>
          <p:cNvPr id="75814" name="Line 64"/>
          <p:cNvSpPr>
            <a:spLocks noChangeShapeType="1"/>
          </p:cNvSpPr>
          <p:nvPr/>
        </p:nvSpPr>
        <p:spPr bwMode="auto">
          <a:xfrm flipH="1">
            <a:off x="7380288" y="3573463"/>
            <a:ext cx="360362" cy="503237"/>
          </a:xfrm>
          <a:prstGeom prst="line">
            <a:avLst/>
          </a:prstGeom>
          <a:noFill/>
          <a:ln w="9525">
            <a:solidFill>
              <a:srgbClr val="F9CA03"/>
            </a:solidFill>
            <a:round/>
            <a:headEnd/>
            <a:tailEnd type="triangle" w="med" len="med"/>
          </a:ln>
          <a:extLst>
            <a:ext uri="{909E8E84-426E-40DD-AFC4-6F175D3DCCD1}">
              <a14:hiddenFill xmlns:a14="http://schemas.microsoft.com/office/drawing/2010/main">
                <a:noFill/>
              </a14:hiddenFill>
            </a:ext>
          </a:extLst>
        </p:spPr>
        <p:txBody>
          <a:bodyPr/>
          <a:lstStyle/>
          <a:p>
            <a:endParaRPr lang="zh-HK" altLang="en-US"/>
          </a:p>
        </p:txBody>
      </p:sp>
      <p:sp>
        <p:nvSpPr>
          <p:cNvPr id="75815" name="Line 65"/>
          <p:cNvSpPr>
            <a:spLocks noChangeShapeType="1"/>
          </p:cNvSpPr>
          <p:nvPr/>
        </p:nvSpPr>
        <p:spPr bwMode="auto">
          <a:xfrm flipV="1">
            <a:off x="7596188" y="3644900"/>
            <a:ext cx="360362" cy="576263"/>
          </a:xfrm>
          <a:prstGeom prst="line">
            <a:avLst/>
          </a:prstGeom>
          <a:noFill/>
          <a:ln w="9525">
            <a:solidFill>
              <a:srgbClr val="F9CA03"/>
            </a:solidFill>
            <a:round/>
            <a:headEnd/>
            <a:tailEnd type="triangle" w="med" len="med"/>
          </a:ln>
          <a:extLst>
            <a:ext uri="{909E8E84-426E-40DD-AFC4-6F175D3DCCD1}">
              <a14:hiddenFill xmlns:a14="http://schemas.microsoft.com/office/drawing/2010/main">
                <a:noFill/>
              </a14:hiddenFill>
            </a:ext>
          </a:extLst>
        </p:spPr>
        <p:txBody>
          <a:bodyPr/>
          <a:lstStyle/>
          <a:p>
            <a:endParaRPr lang="zh-HK" altLang="en-US"/>
          </a:p>
        </p:txBody>
      </p:sp>
      <p:sp>
        <p:nvSpPr>
          <p:cNvPr id="75816" name="Line 66"/>
          <p:cNvSpPr>
            <a:spLocks noChangeShapeType="1"/>
          </p:cNvSpPr>
          <p:nvPr/>
        </p:nvSpPr>
        <p:spPr bwMode="auto">
          <a:xfrm flipH="1" flipV="1">
            <a:off x="5364163" y="2205038"/>
            <a:ext cx="1295400" cy="2087562"/>
          </a:xfrm>
          <a:prstGeom prst="line">
            <a:avLst/>
          </a:prstGeom>
          <a:noFill/>
          <a:ln w="9525">
            <a:solidFill>
              <a:srgbClr val="FFE76D"/>
            </a:solidFill>
            <a:round/>
            <a:headEnd/>
            <a:tailEnd type="triangle" w="med" len="med"/>
          </a:ln>
          <a:extLst>
            <a:ext uri="{909E8E84-426E-40DD-AFC4-6F175D3DCCD1}">
              <a14:hiddenFill xmlns:a14="http://schemas.microsoft.com/office/drawing/2010/main">
                <a:noFill/>
              </a14:hiddenFill>
            </a:ext>
          </a:extLst>
        </p:spPr>
        <p:txBody>
          <a:bodyPr/>
          <a:lstStyle/>
          <a:p>
            <a:endParaRPr lang="zh-HK" altLang="en-US"/>
          </a:p>
        </p:txBody>
      </p:sp>
      <p:sp>
        <p:nvSpPr>
          <p:cNvPr id="75817" name="Line 67"/>
          <p:cNvSpPr>
            <a:spLocks noChangeShapeType="1"/>
          </p:cNvSpPr>
          <p:nvPr/>
        </p:nvSpPr>
        <p:spPr bwMode="auto">
          <a:xfrm>
            <a:off x="5508625" y="2133600"/>
            <a:ext cx="1223963" cy="2016125"/>
          </a:xfrm>
          <a:prstGeom prst="line">
            <a:avLst/>
          </a:prstGeom>
          <a:noFill/>
          <a:ln w="9525">
            <a:solidFill>
              <a:srgbClr val="FFE76D"/>
            </a:solidFill>
            <a:round/>
            <a:headEnd/>
            <a:tailEnd type="triangle" w="med" len="med"/>
          </a:ln>
          <a:extLst>
            <a:ext uri="{909E8E84-426E-40DD-AFC4-6F175D3DCCD1}">
              <a14:hiddenFill xmlns:a14="http://schemas.microsoft.com/office/drawing/2010/main">
                <a:noFill/>
              </a14:hiddenFill>
            </a:ext>
          </a:extLst>
        </p:spPr>
        <p:txBody>
          <a:bodyPr/>
          <a:lstStyle/>
          <a:p>
            <a:endParaRPr lang="zh-HK" altLang="en-US"/>
          </a:p>
        </p:txBody>
      </p:sp>
      <p:sp>
        <p:nvSpPr>
          <p:cNvPr id="75818" name="Rectangle 68"/>
          <p:cNvSpPr>
            <a:spLocks noChangeArrowheads="1"/>
          </p:cNvSpPr>
          <p:nvPr/>
        </p:nvSpPr>
        <p:spPr bwMode="auto">
          <a:xfrm>
            <a:off x="468313" y="5364163"/>
            <a:ext cx="824230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958" anchor="ctr">
            <a:spAutoFit/>
          </a:bodyPr>
          <a:lstStyle/>
          <a:p>
            <a:r>
              <a:rPr kumimoji="0" lang="zh-TW" altLang="en-US" sz="1800" b="1" i="0" baseline="0">
                <a:latin typeface="Times New Roman" pitchFamily="18" charset="0"/>
              </a:rPr>
              <a:t>源於印度、中國和希臘世界的科學知識，被阿拉伯和穆斯林學者在不同的學習中心加以整理、翻譯、完善、綜合和昇華。這些活動，在公元六世紀前後已在波斯的根廸沙普爾展開</a:t>
            </a:r>
            <a:r>
              <a:rPr kumimoji="0" lang="en-US" altLang="zh-TW" sz="1800" b="1" i="0" baseline="0">
                <a:latin typeface="Times New Roman" pitchFamily="18" charset="0"/>
              </a:rPr>
              <a:t>(</a:t>
            </a:r>
            <a:r>
              <a:rPr kumimoji="0" lang="zh-TW" altLang="en-US" sz="1800" b="1" i="0" baseline="0">
                <a:latin typeface="Times New Roman" pitchFamily="18" charset="0"/>
              </a:rPr>
              <a:t>甚至早於伊斯蘭興起</a:t>
            </a:r>
            <a:r>
              <a:rPr kumimoji="0" lang="en-US" altLang="zh-TW" sz="1800" b="1" i="0" baseline="0">
                <a:latin typeface="Times New Roman" pitchFamily="18" charset="0"/>
              </a:rPr>
              <a:t>)</a:t>
            </a:r>
            <a:r>
              <a:rPr kumimoji="0" lang="zh-TW" altLang="en-US" sz="1800" b="1" i="0" baseline="0">
                <a:latin typeface="Times New Roman" pitchFamily="18" charset="0"/>
              </a:rPr>
              <a:t>； 然後轉移到巴格達、開羅及安達盧斯</a:t>
            </a:r>
            <a:r>
              <a:rPr kumimoji="0" lang="en-US" altLang="zh-TW" sz="1800" b="1" i="0" baseline="0">
                <a:latin typeface="Times New Roman" pitchFamily="18" charset="0"/>
              </a:rPr>
              <a:t>(</a:t>
            </a:r>
            <a:r>
              <a:rPr kumimoji="0" lang="zh-TW" altLang="en-US" sz="1800" b="1" i="0" baseline="0">
                <a:latin typeface="Times New Roman" pitchFamily="18" charset="0"/>
              </a:rPr>
              <a:t>西班牙</a:t>
            </a:r>
            <a:r>
              <a:rPr kumimoji="0" lang="en-US" altLang="zh-TW" sz="1800" b="1" i="0" baseline="0">
                <a:latin typeface="Times New Roman" pitchFamily="18" charset="0"/>
              </a:rPr>
              <a:t>)</a:t>
            </a:r>
            <a:r>
              <a:rPr kumimoji="0" lang="zh-TW" altLang="en-US" sz="1800" b="1" i="0" baseline="0">
                <a:latin typeface="Times New Roman" pitchFamily="18" charset="0"/>
              </a:rPr>
              <a:t>的科爾多雅和托萊多；知識再由西班牙傳播到西歐。由於得到哈里發的大力支持，故能投放相當大的資源用於這些工作上。</a:t>
            </a:r>
          </a:p>
        </p:txBody>
      </p:sp>
      <p:sp>
        <p:nvSpPr>
          <p:cNvPr id="75819" name="Oval 69"/>
          <p:cNvSpPr>
            <a:spLocks noChangeArrowheads="1"/>
          </p:cNvSpPr>
          <p:nvPr/>
        </p:nvSpPr>
        <p:spPr bwMode="auto">
          <a:xfrm>
            <a:off x="827088" y="0"/>
            <a:ext cx="2808287" cy="2808288"/>
          </a:xfrm>
          <a:prstGeom prst="ellipse">
            <a:avLst/>
          </a:prstGeom>
          <a:gradFill rotWithShape="1">
            <a:gsLst>
              <a:gs pos="0">
                <a:srgbClr val="FFFF00"/>
              </a:gs>
              <a:gs pos="100000">
                <a:srgbClr val="F49100"/>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kumimoji="0" lang="en-US" sz="1800" i="0" baseline="0">
              <a:solidFill>
                <a:schemeClr val="tx1"/>
              </a:solidFill>
              <a:latin typeface="Brush Script MT" pitchFamily="66" charset="0"/>
            </a:endParaRPr>
          </a:p>
        </p:txBody>
      </p:sp>
      <p:sp>
        <p:nvSpPr>
          <p:cNvPr id="75820" name="Rectangle 57"/>
          <p:cNvSpPr>
            <a:spLocks noChangeArrowheads="1"/>
          </p:cNvSpPr>
          <p:nvPr/>
        </p:nvSpPr>
        <p:spPr bwMode="auto">
          <a:xfrm>
            <a:off x="0" y="3716338"/>
            <a:ext cx="26638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kumimoji="0" lang="en-US" altLang="zh-TW" sz="2000" i="0" baseline="0">
                <a:solidFill>
                  <a:schemeClr val="tx1"/>
                </a:solidFill>
                <a:latin typeface="Times New Roman" pitchFamily="18" charset="0"/>
              </a:rPr>
              <a:t> </a:t>
            </a:r>
            <a:r>
              <a:rPr kumimoji="0" lang="zh-TW" altLang="en-US" sz="1600" i="0" baseline="0">
                <a:solidFill>
                  <a:srgbClr val="FFFF00"/>
                </a:solidFill>
                <a:latin typeface="Times New Roman" pitchFamily="18" charset="0"/>
              </a:rPr>
              <a:t>安達盧斯</a:t>
            </a:r>
            <a:r>
              <a:rPr kumimoji="0" lang="en-US" altLang="zh-TW" sz="1600" i="0" baseline="0">
                <a:solidFill>
                  <a:srgbClr val="FFFF00"/>
                </a:solidFill>
                <a:latin typeface="Times New Roman" pitchFamily="18" charset="0"/>
              </a:rPr>
              <a:t>(</a:t>
            </a:r>
            <a:r>
              <a:rPr kumimoji="0" lang="zh-TW" altLang="en-US" sz="1600" i="0" baseline="0">
                <a:solidFill>
                  <a:srgbClr val="FFFF00"/>
                </a:solidFill>
                <a:latin typeface="Times New Roman" pitchFamily="18" charset="0"/>
              </a:rPr>
              <a:t>西班牙</a:t>
            </a:r>
            <a:r>
              <a:rPr kumimoji="0" lang="en-US" altLang="zh-TW" sz="1600" i="0" baseline="0">
                <a:solidFill>
                  <a:srgbClr val="FFFF00"/>
                </a:solidFill>
                <a:latin typeface="Times New Roman" pitchFamily="18" charset="0"/>
              </a:rPr>
              <a:t>)  :  </a:t>
            </a:r>
            <a:r>
              <a:rPr kumimoji="0" lang="zh-TW" altLang="en-US" sz="1600" i="0" baseline="0">
                <a:solidFill>
                  <a:srgbClr val="FFFF00"/>
                </a:solidFill>
                <a:latin typeface="Times New Roman" pitchFamily="18" charset="0"/>
              </a:rPr>
              <a:t>各種著作，在眾學習中心，加以 </a:t>
            </a:r>
          </a:p>
          <a:p>
            <a:pPr marL="742950" lvl="1" indent="-285750">
              <a:buFontTx/>
              <a:buChar char="•"/>
            </a:pPr>
            <a:r>
              <a:rPr kumimoji="0" lang="zh-TW" altLang="en-US" sz="1600" i="0" baseline="0">
                <a:solidFill>
                  <a:srgbClr val="FFFF00"/>
                </a:solidFill>
                <a:latin typeface="Times New Roman" pitchFamily="18" charset="0"/>
              </a:rPr>
              <a:t> 翻譯</a:t>
            </a:r>
          </a:p>
          <a:p>
            <a:pPr marL="742950" lvl="1" indent="-285750">
              <a:buFontTx/>
              <a:buChar char="•"/>
            </a:pPr>
            <a:r>
              <a:rPr kumimoji="0" lang="zh-TW" altLang="en-US" sz="1600" i="0" baseline="0">
                <a:solidFill>
                  <a:srgbClr val="FFFF00"/>
                </a:solidFill>
                <a:latin typeface="Times New Roman" pitchFamily="18" charset="0"/>
              </a:rPr>
              <a:t> 完善</a:t>
            </a:r>
          </a:p>
          <a:p>
            <a:pPr marL="742950" lvl="1" indent="-285750">
              <a:buFontTx/>
              <a:buChar char="•"/>
            </a:pPr>
            <a:r>
              <a:rPr kumimoji="0" lang="zh-TW" altLang="en-US" sz="1600" i="0" baseline="0">
                <a:solidFill>
                  <a:srgbClr val="FFFF00"/>
                </a:solidFill>
                <a:latin typeface="Times New Roman" pitchFamily="18" charset="0"/>
              </a:rPr>
              <a:t> 綜合</a:t>
            </a:r>
          </a:p>
          <a:p>
            <a:pPr marL="742950" lvl="1" indent="-285750">
              <a:buFontTx/>
              <a:buChar char="•"/>
            </a:pPr>
            <a:r>
              <a:rPr kumimoji="0" lang="zh-TW" altLang="en-US" sz="1600" i="0" baseline="0">
                <a:solidFill>
                  <a:srgbClr val="FFFF00"/>
                </a:solidFill>
                <a:latin typeface="Times New Roman" pitchFamily="18" charset="0"/>
              </a:rPr>
              <a:t> 昇華</a:t>
            </a:r>
          </a:p>
        </p:txBody>
      </p:sp>
      <p:sp>
        <p:nvSpPr>
          <p:cNvPr id="909352" name="Oval 40"/>
          <p:cNvSpPr>
            <a:spLocks noChangeArrowheads="1"/>
          </p:cNvSpPr>
          <p:nvPr/>
        </p:nvSpPr>
        <p:spPr bwMode="auto">
          <a:xfrm>
            <a:off x="1116013" y="260350"/>
            <a:ext cx="1368425" cy="1511300"/>
          </a:xfrm>
          <a:prstGeom prst="ellipse">
            <a:avLst/>
          </a:prstGeom>
          <a:noFill/>
          <a:ln w="38100">
            <a:solidFill>
              <a:srgbClr val="F491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0" lang="en-US" sz="1800" i="0" baseline="0">
              <a:solidFill>
                <a:schemeClr val="tx1"/>
              </a:solidFill>
              <a:latin typeface="Brush Script MT" pitchFamily="66" charset="0"/>
            </a:endParaRPr>
          </a:p>
        </p:txBody>
      </p:sp>
      <p:sp>
        <p:nvSpPr>
          <p:cNvPr id="909353" name="Oval 41"/>
          <p:cNvSpPr>
            <a:spLocks noChangeArrowheads="1"/>
          </p:cNvSpPr>
          <p:nvPr/>
        </p:nvSpPr>
        <p:spPr bwMode="auto">
          <a:xfrm>
            <a:off x="2411413" y="1196975"/>
            <a:ext cx="936625" cy="1081088"/>
          </a:xfrm>
          <a:prstGeom prst="ellipse">
            <a:avLst/>
          </a:prstGeom>
          <a:noFill/>
          <a:ln w="38100">
            <a:solidFill>
              <a:srgbClr val="F491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0" lang="en-US" sz="1800" i="0" baseline="0">
              <a:solidFill>
                <a:schemeClr val="tx1"/>
              </a:solidFill>
              <a:latin typeface="Brush Script MT" pitchFamily="66" charset="0"/>
            </a:endParaRPr>
          </a:p>
        </p:txBody>
      </p:sp>
      <p:sp>
        <p:nvSpPr>
          <p:cNvPr id="691249" name="Text Box 49"/>
          <p:cNvSpPr txBox="1">
            <a:spLocks noChangeArrowheads="1"/>
          </p:cNvSpPr>
          <p:nvPr/>
        </p:nvSpPr>
        <p:spPr bwMode="auto">
          <a:xfrm>
            <a:off x="1403350" y="908050"/>
            <a:ext cx="719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1800" i="0" baseline="0">
                <a:solidFill>
                  <a:srgbClr val="CC3300"/>
                </a:solidFill>
                <a:latin typeface="Times New Roman" pitchFamily="18" charset="0"/>
              </a:rPr>
              <a:t>西歐</a:t>
            </a:r>
          </a:p>
        </p:txBody>
      </p:sp>
      <p:sp>
        <p:nvSpPr>
          <p:cNvPr id="691250" name="Text Box 50"/>
          <p:cNvSpPr txBox="1">
            <a:spLocks noChangeArrowheads="1"/>
          </p:cNvSpPr>
          <p:nvPr/>
        </p:nvSpPr>
        <p:spPr bwMode="auto">
          <a:xfrm>
            <a:off x="2411413" y="1628775"/>
            <a:ext cx="10080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spcBef>
                <a:spcPct val="50000"/>
              </a:spcBef>
            </a:pPr>
            <a:r>
              <a:rPr lang="zh-TW" altLang="en-US" sz="1600" i="0" baseline="0">
                <a:solidFill>
                  <a:srgbClr val="CC3300"/>
                </a:solidFill>
                <a:latin typeface="Times New Roman" pitchFamily="18" charset="0"/>
              </a:rPr>
              <a:t>西西里</a:t>
            </a:r>
          </a:p>
        </p:txBody>
      </p:sp>
      <p:sp>
        <p:nvSpPr>
          <p:cNvPr id="909345" name="Line 33"/>
          <p:cNvSpPr>
            <a:spLocks noChangeShapeType="1"/>
          </p:cNvSpPr>
          <p:nvPr/>
        </p:nvSpPr>
        <p:spPr bwMode="auto">
          <a:xfrm>
            <a:off x="3203575" y="2276475"/>
            <a:ext cx="1150938" cy="1800225"/>
          </a:xfrm>
          <a:prstGeom prst="line">
            <a:avLst/>
          </a:prstGeom>
          <a:noFill/>
          <a:ln w="57150">
            <a:solidFill>
              <a:srgbClr val="FF3300"/>
            </a:solidFill>
            <a:round/>
            <a:headEnd type="triangle" w="med" len="med"/>
            <a:tailEnd/>
          </a:ln>
          <a:extLst>
            <a:ext uri="{909E8E84-426E-40DD-AFC4-6F175D3DCCD1}">
              <a14:hiddenFill xmlns:a14="http://schemas.microsoft.com/office/drawing/2010/main">
                <a:noFill/>
              </a14:hiddenFill>
            </a:ext>
          </a:extLst>
        </p:spPr>
        <p:txBody>
          <a:bodyPr/>
          <a:lstStyle/>
          <a:p>
            <a:endParaRPr lang="zh-HK" altLang="en-US"/>
          </a:p>
        </p:txBody>
      </p:sp>
      <p:sp>
        <p:nvSpPr>
          <p:cNvPr id="909331" name="Line 19"/>
          <p:cNvSpPr>
            <a:spLocks noChangeShapeType="1"/>
          </p:cNvSpPr>
          <p:nvPr/>
        </p:nvSpPr>
        <p:spPr bwMode="auto">
          <a:xfrm flipH="1">
            <a:off x="2411413" y="2276475"/>
            <a:ext cx="288925" cy="1152525"/>
          </a:xfrm>
          <a:prstGeom prst="line">
            <a:avLst/>
          </a:prstGeom>
          <a:noFill/>
          <a:ln w="57150">
            <a:solidFill>
              <a:srgbClr val="FF3300"/>
            </a:solidFill>
            <a:round/>
            <a:headEnd type="triangle" w="med" len="med"/>
            <a:tailEnd/>
          </a:ln>
          <a:extLst>
            <a:ext uri="{909E8E84-426E-40DD-AFC4-6F175D3DCCD1}">
              <a14:hiddenFill xmlns:a14="http://schemas.microsoft.com/office/drawing/2010/main">
                <a:noFill/>
              </a14:hiddenFill>
            </a:ext>
          </a:extLst>
        </p:spPr>
        <p:txBody>
          <a:bodyPr/>
          <a:lstStyle/>
          <a:p>
            <a:endParaRPr lang="zh-HK" altLang="en-US"/>
          </a:p>
        </p:txBody>
      </p:sp>
      <p:sp>
        <p:nvSpPr>
          <p:cNvPr id="909332" name="Line 20"/>
          <p:cNvSpPr>
            <a:spLocks noChangeShapeType="1"/>
          </p:cNvSpPr>
          <p:nvPr/>
        </p:nvSpPr>
        <p:spPr bwMode="auto">
          <a:xfrm>
            <a:off x="1979613" y="1773238"/>
            <a:ext cx="288925" cy="1655762"/>
          </a:xfrm>
          <a:prstGeom prst="line">
            <a:avLst/>
          </a:prstGeom>
          <a:noFill/>
          <a:ln w="57150">
            <a:solidFill>
              <a:srgbClr val="FF3300"/>
            </a:solidFill>
            <a:round/>
            <a:headEnd type="triangle" w="med" len="med"/>
            <a:tailEnd/>
          </a:ln>
          <a:extLst>
            <a:ext uri="{909E8E84-426E-40DD-AFC4-6F175D3DCCD1}">
              <a14:hiddenFill xmlns:a14="http://schemas.microsoft.com/office/drawing/2010/main">
                <a:noFill/>
              </a14:hiddenFill>
            </a:ext>
          </a:extLst>
        </p:spPr>
        <p:txBody>
          <a:bodyPr/>
          <a:lstStyle/>
          <a:p>
            <a:endParaRPr lang="zh-HK" altLang="en-US"/>
          </a:p>
        </p:txBody>
      </p:sp>
      <p:sp>
        <p:nvSpPr>
          <p:cNvPr id="909333" name="Line 21"/>
          <p:cNvSpPr>
            <a:spLocks noChangeShapeType="1"/>
          </p:cNvSpPr>
          <p:nvPr/>
        </p:nvSpPr>
        <p:spPr bwMode="auto">
          <a:xfrm flipH="1">
            <a:off x="1331913" y="1700213"/>
            <a:ext cx="287337" cy="1223962"/>
          </a:xfrm>
          <a:prstGeom prst="line">
            <a:avLst/>
          </a:prstGeom>
          <a:noFill/>
          <a:ln w="57150">
            <a:solidFill>
              <a:srgbClr val="FF3300"/>
            </a:solidFill>
            <a:round/>
            <a:headEnd type="triangle" w="med" len="med"/>
            <a:tailEnd/>
          </a:ln>
          <a:extLst>
            <a:ext uri="{909E8E84-426E-40DD-AFC4-6F175D3DCCD1}">
              <a14:hiddenFill xmlns:a14="http://schemas.microsoft.com/office/drawing/2010/main">
                <a:noFill/>
              </a14:hiddenFill>
            </a:ext>
          </a:extLst>
        </p:spPr>
        <p:txBody>
          <a:bodyPr/>
          <a:lstStyle/>
          <a:p>
            <a:endParaRPr lang="zh-HK" altLang="en-US"/>
          </a:p>
        </p:txBody>
      </p:sp>
      <p:sp>
        <p:nvSpPr>
          <p:cNvPr id="691255" name="Text Box 55"/>
          <p:cNvSpPr txBox="1">
            <a:spLocks noChangeArrowheads="1"/>
          </p:cNvSpPr>
          <p:nvPr/>
        </p:nvSpPr>
        <p:spPr bwMode="auto">
          <a:xfrm>
            <a:off x="3563938" y="0"/>
            <a:ext cx="5257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4400" i="0" baseline="0">
                <a:solidFill>
                  <a:srgbClr val="FF6600"/>
                </a:solidFill>
                <a:latin typeface="標楷體" pitchFamily="65" charset="-120"/>
                <a:ea typeface="標楷體" pitchFamily="65" charset="-120"/>
              </a:rPr>
              <a:t>照亮</a:t>
            </a:r>
            <a:r>
              <a:rPr lang="zh-TW" altLang="en-US" sz="4400" i="0" baseline="0">
                <a:solidFill>
                  <a:srgbClr val="FFFF00"/>
                </a:solidFill>
                <a:latin typeface="標楷體" pitchFamily="65" charset="-120"/>
                <a:ea typeface="標楷體" pitchFamily="65" charset="-120"/>
              </a:rPr>
              <a:t>歐洲的黑暗世紀</a:t>
            </a:r>
          </a:p>
        </p:txBody>
      </p:sp>
    </p:spTree>
  </p:cSld>
  <p:clrMapOvr>
    <a:masterClrMapping/>
  </p:clrMapOvr>
  <p:transition spd="med">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09352"/>
                                        </p:tgtEl>
                                        <p:attrNameLst>
                                          <p:attrName>style.visibility</p:attrName>
                                        </p:attrNameLst>
                                      </p:cBhvr>
                                      <p:to>
                                        <p:strVal val="visible"/>
                                      </p:to>
                                    </p:set>
                                    <p:animEffect transition="in" filter="wipe(down)">
                                      <p:cBhvr>
                                        <p:cTn id="7" dur="500"/>
                                        <p:tgtEl>
                                          <p:spTgt spid="90935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09353"/>
                                        </p:tgtEl>
                                        <p:attrNameLst>
                                          <p:attrName>style.visibility</p:attrName>
                                        </p:attrNameLst>
                                      </p:cBhvr>
                                      <p:to>
                                        <p:strVal val="visible"/>
                                      </p:to>
                                    </p:set>
                                    <p:animEffect transition="in" filter="wipe(down)">
                                      <p:cBhvr>
                                        <p:cTn id="10" dur="500"/>
                                        <p:tgtEl>
                                          <p:spTgt spid="90935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91249"/>
                                        </p:tgtEl>
                                        <p:attrNameLst>
                                          <p:attrName>style.visibility</p:attrName>
                                        </p:attrNameLst>
                                      </p:cBhvr>
                                      <p:to>
                                        <p:strVal val="visible"/>
                                      </p:to>
                                    </p:set>
                                    <p:animEffect transition="in" filter="dissolve">
                                      <p:cBhvr>
                                        <p:cTn id="13" dur="500"/>
                                        <p:tgtEl>
                                          <p:spTgt spid="69124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91250"/>
                                        </p:tgtEl>
                                        <p:attrNameLst>
                                          <p:attrName>style.visibility</p:attrName>
                                        </p:attrNameLst>
                                      </p:cBhvr>
                                      <p:to>
                                        <p:strVal val="visible"/>
                                      </p:to>
                                    </p:set>
                                    <p:animEffect transition="in" filter="dissolve">
                                      <p:cBhvr>
                                        <p:cTn id="16" dur="500"/>
                                        <p:tgtEl>
                                          <p:spTgt spid="69125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09345"/>
                                        </p:tgtEl>
                                        <p:attrNameLst>
                                          <p:attrName>style.visibility</p:attrName>
                                        </p:attrNameLst>
                                      </p:cBhvr>
                                      <p:to>
                                        <p:strVal val="visible"/>
                                      </p:to>
                                    </p:set>
                                    <p:animEffect transition="in" filter="wipe(down)">
                                      <p:cBhvr>
                                        <p:cTn id="21" dur="500"/>
                                        <p:tgtEl>
                                          <p:spTgt spid="90934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909331"/>
                                        </p:tgtEl>
                                        <p:attrNameLst>
                                          <p:attrName>style.visibility</p:attrName>
                                        </p:attrNameLst>
                                      </p:cBhvr>
                                      <p:to>
                                        <p:strVal val="visible"/>
                                      </p:to>
                                    </p:set>
                                    <p:animEffect transition="in" filter="wipe(down)">
                                      <p:cBhvr>
                                        <p:cTn id="26" dur="500"/>
                                        <p:tgtEl>
                                          <p:spTgt spid="909331"/>
                                        </p:tgtEl>
                                      </p:cBhvr>
                                    </p:animEffect>
                                  </p:childTnLst>
                                </p:cTn>
                              </p:par>
                            </p:childTnLst>
                          </p:cTn>
                        </p:par>
                        <p:par>
                          <p:cTn id="27" fill="hold" nodeType="afterGroup">
                            <p:stCondLst>
                              <p:cond delay="500"/>
                            </p:stCondLst>
                            <p:childTnLst>
                              <p:par>
                                <p:cTn id="28" presetID="22" presetClass="entr" presetSubtype="4" fill="hold" grpId="0" nodeType="afterEffect">
                                  <p:stCondLst>
                                    <p:cond delay="0"/>
                                  </p:stCondLst>
                                  <p:childTnLst>
                                    <p:set>
                                      <p:cBhvr>
                                        <p:cTn id="29" dur="1" fill="hold">
                                          <p:stCondLst>
                                            <p:cond delay="0"/>
                                          </p:stCondLst>
                                        </p:cTn>
                                        <p:tgtEl>
                                          <p:spTgt spid="909332"/>
                                        </p:tgtEl>
                                        <p:attrNameLst>
                                          <p:attrName>style.visibility</p:attrName>
                                        </p:attrNameLst>
                                      </p:cBhvr>
                                      <p:to>
                                        <p:strVal val="visible"/>
                                      </p:to>
                                    </p:set>
                                    <p:animEffect transition="in" filter="wipe(down)">
                                      <p:cBhvr>
                                        <p:cTn id="30" dur="500"/>
                                        <p:tgtEl>
                                          <p:spTgt spid="909332"/>
                                        </p:tgtEl>
                                      </p:cBhvr>
                                    </p:animEffect>
                                  </p:childTnLst>
                                </p:cTn>
                              </p:par>
                            </p:childTnLst>
                          </p:cTn>
                        </p:par>
                        <p:par>
                          <p:cTn id="31" fill="hold" nodeType="afterGroup">
                            <p:stCondLst>
                              <p:cond delay="1000"/>
                            </p:stCondLst>
                            <p:childTnLst>
                              <p:par>
                                <p:cTn id="32" presetID="22" presetClass="entr" presetSubtype="4" fill="hold" grpId="0" nodeType="afterEffect">
                                  <p:stCondLst>
                                    <p:cond delay="0"/>
                                  </p:stCondLst>
                                  <p:childTnLst>
                                    <p:set>
                                      <p:cBhvr>
                                        <p:cTn id="33" dur="1" fill="hold">
                                          <p:stCondLst>
                                            <p:cond delay="0"/>
                                          </p:stCondLst>
                                        </p:cTn>
                                        <p:tgtEl>
                                          <p:spTgt spid="909333"/>
                                        </p:tgtEl>
                                        <p:attrNameLst>
                                          <p:attrName>style.visibility</p:attrName>
                                        </p:attrNameLst>
                                      </p:cBhvr>
                                      <p:to>
                                        <p:strVal val="visible"/>
                                      </p:to>
                                    </p:set>
                                    <p:animEffect transition="in" filter="wipe(down)">
                                      <p:cBhvr>
                                        <p:cTn id="34" dur="500"/>
                                        <p:tgtEl>
                                          <p:spTgt spid="909333"/>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691255"/>
                                        </p:tgtEl>
                                        <p:attrNameLst>
                                          <p:attrName>style.visibility</p:attrName>
                                        </p:attrNameLst>
                                      </p:cBhvr>
                                      <p:to>
                                        <p:strVal val="visible"/>
                                      </p:to>
                                    </p:set>
                                    <p:animEffect transition="in" filter="dissolve">
                                      <p:cBhvr>
                                        <p:cTn id="37" dur="500"/>
                                        <p:tgtEl>
                                          <p:spTgt spid="691255"/>
                                        </p:tgtEl>
                                      </p:cBhvr>
                                    </p:animEffect>
                                  </p:childTnLst>
                                </p:cTn>
                              </p:par>
                              <p:par>
                                <p:cTn id="38" presetID="9" presetClass="exit" presetSubtype="0" fill="hold" grpId="0" nodeType="withEffect">
                                  <p:stCondLst>
                                    <p:cond delay="0"/>
                                  </p:stCondLst>
                                  <p:childTnLst>
                                    <p:animEffect transition="out" filter="dissolve">
                                      <p:cBhvr>
                                        <p:cTn id="39" dur="500"/>
                                        <p:tgtEl>
                                          <p:spTgt spid="691202"/>
                                        </p:tgtEl>
                                      </p:cBhvr>
                                    </p:animEffect>
                                    <p:set>
                                      <p:cBhvr>
                                        <p:cTn id="40" dur="1" fill="hold">
                                          <p:stCondLst>
                                            <p:cond delay="499"/>
                                          </p:stCondLst>
                                        </p:cTn>
                                        <p:tgtEl>
                                          <p:spTgt spid="691202"/>
                                        </p:tgtEl>
                                        <p:attrNameLst>
                                          <p:attrName>style.visibility</p:attrName>
                                        </p:attrNameLst>
                                      </p:cBhvr>
                                      <p:to>
                                        <p:strVal val="hidden"/>
                                      </p:to>
                                    </p:set>
                                  </p:childTnLst>
                                </p:cTn>
                              </p:par>
                              <p:par>
                                <p:cTn id="41" presetID="9" presetClass="entr" presetSubtype="0" fill="hold" grpId="1" nodeType="withEffect">
                                  <p:stCondLst>
                                    <p:cond delay="0"/>
                                  </p:stCondLst>
                                  <p:childTnLst>
                                    <p:set>
                                      <p:cBhvr>
                                        <p:cTn id="42" dur="1" fill="hold">
                                          <p:stCondLst>
                                            <p:cond delay="0"/>
                                          </p:stCondLst>
                                        </p:cTn>
                                        <p:tgtEl>
                                          <p:spTgt spid="691255"/>
                                        </p:tgtEl>
                                        <p:attrNameLst>
                                          <p:attrName>style.visibility</p:attrName>
                                        </p:attrNameLst>
                                      </p:cBhvr>
                                      <p:to>
                                        <p:strVal val="visible"/>
                                      </p:to>
                                    </p:set>
                                    <p:animEffect transition="in" filter="dissolve">
                                      <p:cBhvr>
                                        <p:cTn id="43" dur="500"/>
                                        <p:tgtEl>
                                          <p:spTgt spid="691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1202" grpId="0"/>
      <p:bldP spid="909352" grpId="0" animBg="1"/>
      <p:bldP spid="909353" grpId="0" animBg="1"/>
      <p:bldP spid="691249" grpId="0"/>
      <p:bldP spid="691250" grpId="0"/>
      <p:bldP spid="909345" grpId="0" animBg="1"/>
      <p:bldP spid="909331" grpId="0" animBg="1"/>
      <p:bldP spid="909332" grpId="0" animBg="1"/>
      <p:bldP spid="909333" grpId="0" animBg="1"/>
      <p:bldP spid="691255" grpId="0"/>
      <p:bldP spid="691255"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投影片編號版面配置區 5"/>
          <p:cNvSpPr>
            <a:spLocks noGrp="1"/>
          </p:cNvSpPr>
          <p:nvPr>
            <p:ph type="sldNum" sz="quarter" idx="12"/>
          </p:nvPr>
        </p:nvSpPr>
        <p:spPr/>
        <p:txBody>
          <a:bodyPr/>
          <a:lstStyle/>
          <a:p>
            <a:pPr>
              <a:defRPr/>
            </a:pPr>
            <a:fld id="{3E7D0743-D892-469F-94A2-7B056F65B29A}" type="slidenum">
              <a:rPr lang="en-US" altLang="zh-TW"/>
              <a:pPr>
                <a:defRPr/>
              </a:pPr>
              <a:t>31</a:t>
            </a:fld>
            <a:endParaRPr lang="en-US" altLang="zh-TW"/>
          </a:p>
        </p:txBody>
      </p:sp>
      <p:sp>
        <p:nvSpPr>
          <p:cNvPr id="76803" name="WordArt 2"/>
          <p:cNvSpPr>
            <a:spLocks noChangeArrowheads="1" noChangeShapeType="1" noTextEdit="1"/>
          </p:cNvSpPr>
          <p:nvPr/>
        </p:nvSpPr>
        <p:spPr bwMode="auto">
          <a:xfrm>
            <a:off x="2339975" y="1989138"/>
            <a:ext cx="4679950" cy="2879725"/>
          </a:xfrm>
          <a:prstGeom prst="rect">
            <a:avLst/>
          </a:prstGeom>
        </p:spPr>
        <p:txBody>
          <a:bodyPr wrap="none" fromWordArt="1">
            <a:prstTxWarp prst="textPlain">
              <a:avLst>
                <a:gd name="adj" fmla="val 50000"/>
              </a:avLst>
            </a:prstTxWarp>
          </a:bodyPr>
          <a:lstStyle/>
          <a:p>
            <a:pPr algn="ctr"/>
            <a:r>
              <a:rPr lang="zh-TW" altLang="en-US" sz="3600" b="1" kern="10" dirty="0">
                <a:ln w="9525">
                  <a:solidFill>
                    <a:schemeClr val="hlink"/>
                  </a:solidFill>
                  <a:round/>
                  <a:headEnd/>
                  <a:tailEnd/>
                </a:ln>
                <a:solidFill>
                  <a:srgbClr val="000099"/>
                </a:solidFill>
                <a:effectLst>
                  <a:outerShdw dist="45791" dir="2021404" algn="ctr" rotWithShape="0">
                    <a:srgbClr val="B2B2B2">
                      <a:alpha val="79999"/>
                    </a:srgbClr>
                  </a:outerShdw>
                </a:effectLst>
                <a:latin typeface="標楷體" pitchFamily="65" charset="-120"/>
                <a:ea typeface="標楷體" pitchFamily="65" charset="-120"/>
              </a:rPr>
              <a:t>伊斯蘭文明</a:t>
            </a:r>
          </a:p>
          <a:p>
            <a:pPr algn="ctr"/>
            <a:r>
              <a:rPr lang="zh-TW" altLang="en-US" sz="3600" b="1" kern="10" dirty="0">
                <a:ln w="9525">
                  <a:solidFill>
                    <a:schemeClr val="hlink"/>
                  </a:solidFill>
                  <a:round/>
                  <a:headEnd/>
                  <a:tailEnd/>
                </a:ln>
                <a:solidFill>
                  <a:srgbClr val="000099"/>
                </a:solidFill>
                <a:effectLst>
                  <a:outerShdw dist="45791" dir="2021404" algn="ctr" rotWithShape="0">
                    <a:srgbClr val="B2B2B2">
                      <a:alpha val="79999"/>
                    </a:srgbClr>
                  </a:outerShdw>
                </a:effectLst>
                <a:latin typeface="標楷體" pitchFamily="65" charset="-120"/>
                <a:ea typeface="標楷體" pitchFamily="65" charset="-120"/>
              </a:rPr>
              <a:t>在各領域</a:t>
            </a:r>
          </a:p>
          <a:p>
            <a:pPr algn="ctr"/>
            <a:r>
              <a:rPr lang="zh-TW" altLang="en-US" sz="3600" b="1" kern="10" dirty="0">
                <a:ln w="9525">
                  <a:solidFill>
                    <a:schemeClr val="hlink"/>
                  </a:solidFill>
                  <a:round/>
                  <a:headEnd/>
                  <a:tailEnd/>
                </a:ln>
                <a:solidFill>
                  <a:srgbClr val="000099"/>
                </a:solidFill>
                <a:effectLst>
                  <a:outerShdw dist="45791" dir="2021404" algn="ctr" rotWithShape="0">
                    <a:srgbClr val="B2B2B2">
                      <a:alpha val="79999"/>
                    </a:srgbClr>
                  </a:outerShdw>
                </a:effectLst>
                <a:latin typeface="標楷體" pitchFamily="65" charset="-120"/>
                <a:ea typeface="標楷體" pitchFamily="65" charset="-120"/>
              </a:rPr>
              <a:t>的成就</a:t>
            </a:r>
            <a:endParaRPr lang="zh-HK" altLang="en-US" sz="3600" b="1" kern="10" dirty="0">
              <a:ln w="9525">
                <a:solidFill>
                  <a:schemeClr val="hlink"/>
                </a:solidFill>
                <a:round/>
                <a:headEnd/>
                <a:tailEnd/>
              </a:ln>
              <a:solidFill>
                <a:srgbClr val="000099"/>
              </a:solidFill>
              <a:effectLst>
                <a:outerShdw dist="45791" dir="2021404" algn="ctr" rotWithShape="0">
                  <a:srgbClr val="B2B2B2">
                    <a:alpha val="79999"/>
                  </a:srgbClr>
                </a:outerShdw>
              </a:effectLst>
              <a:latin typeface="標楷體" pitchFamily="65" charset="-120"/>
              <a:ea typeface="標楷體" pitchFamily="65" charset="-120"/>
            </a:endParaRPr>
          </a:p>
        </p:txBody>
      </p:sp>
    </p:spTree>
  </p:cSld>
  <p:clrMapOvr>
    <a:masterClrMapping/>
  </p:clrMapOvr>
  <p:transition>
    <p:checker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3"/>
          <p:cNvSpPr txBox="1">
            <a:spLocks noGrp="1"/>
          </p:cNvSpPr>
          <p:nvPr/>
        </p:nvSpPr>
        <p:spPr bwMode="auto">
          <a:xfrm>
            <a:off x="6553200" y="6248400"/>
            <a:ext cx="1905000" cy="457200"/>
          </a:xfrm>
          <a:prstGeom prst="rect">
            <a:avLst/>
          </a:prstGeom>
          <a:noFill/>
          <a:ln>
            <a:miter lim="800000"/>
            <a:headEnd/>
            <a:tailEnd/>
          </a:ln>
        </p:spPr>
        <p:txBody>
          <a:bodyPr/>
          <a:lstStyle/>
          <a:p>
            <a:pPr algn="r">
              <a:defRPr/>
            </a:pPr>
            <a:fld id="{5CE21168-B3DD-40FE-85C1-81F4F5E86FE4}" type="slidenum">
              <a:rPr lang="en-US" altLang="zh-TW" sz="1400" i="0" baseline="0">
                <a:solidFill>
                  <a:schemeClr val="tx1"/>
                </a:solidFill>
                <a:latin typeface="+mn-lt"/>
              </a:rPr>
              <a:pPr algn="r">
                <a:defRPr/>
              </a:pPr>
              <a:t>32</a:t>
            </a:fld>
            <a:endParaRPr lang="en-US" altLang="zh-TW" sz="1400" i="0" baseline="0">
              <a:solidFill>
                <a:schemeClr val="tx1"/>
              </a:solidFill>
              <a:latin typeface="+mn-lt"/>
            </a:endParaRPr>
          </a:p>
        </p:txBody>
      </p:sp>
      <p:sp>
        <p:nvSpPr>
          <p:cNvPr id="472067" name="Title 1"/>
          <p:cNvSpPr>
            <a:spLocks/>
          </p:cNvSpPr>
          <p:nvPr/>
        </p:nvSpPr>
        <p:spPr bwMode="auto">
          <a:xfrm>
            <a:off x="457200" y="338138"/>
            <a:ext cx="8229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anchor="ctr"/>
          <a:lstStyle/>
          <a:p>
            <a:pPr algn="ctr"/>
            <a:r>
              <a:rPr lang="zh-TW" altLang="en-US" sz="7200" i="0" baseline="0">
                <a:solidFill>
                  <a:srgbClr val="FFFF00"/>
                </a:solidFill>
                <a:latin typeface="Times New Roman" pitchFamily="18" charset="0"/>
                <a:ea typeface="標楷體" pitchFamily="65" charset="-120"/>
              </a:rPr>
              <a:t>文明</a:t>
            </a:r>
            <a:endParaRPr lang="zh-TW" altLang="en-US" sz="7200" i="0" baseline="0">
              <a:latin typeface="Times New Roman" pitchFamily="18" charset="0"/>
              <a:ea typeface="標楷體" pitchFamily="65" charset="-120"/>
            </a:endParaRPr>
          </a:p>
        </p:txBody>
      </p:sp>
      <p:sp>
        <p:nvSpPr>
          <p:cNvPr id="759811" name="Text Box 3"/>
          <p:cNvSpPr txBox="1">
            <a:spLocks noChangeArrowheads="1"/>
          </p:cNvSpPr>
          <p:nvPr/>
        </p:nvSpPr>
        <p:spPr bwMode="auto">
          <a:xfrm>
            <a:off x="1476375" y="1989138"/>
            <a:ext cx="3421063"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40000"/>
              </a:spcBef>
              <a:buFontTx/>
              <a:buChar char="•"/>
            </a:pPr>
            <a:r>
              <a:rPr kumimoji="0" lang="zh-TW" altLang="en-US" sz="3600" b="1" i="0" baseline="0"/>
              <a:t>語言</a:t>
            </a:r>
          </a:p>
          <a:p>
            <a:pPr eaLnBrk="1" hangingPunct="1">
              <a:spcBef>
                <a:spcPct val="40000"/>
              </a:spcBef>
              <a:buFontTx/>
              <a:buChar char="•"/>
            </a:pPr>
            <a:r>
              <a:rPr kumimoji="0" lang="zh-TW" altLang="en-US" sz="3600" b="1" i="0" baseline="0"/>
              <a:t>宗教</a:t>
            </a:r>
          </a:p>
          <a:p>
            <a:pPr eaLnBrk="1" hangingPunct="1">
              <a:spcBef>
                <a:spcPct val="40000"/>
              </a:spcBef>
              <a:buFontTx/>
              <a:buChar char="•"/>
            </a:pPr>
            <a:r>
              <a:rPr kumimoji="0" lang="zh-TW" altLang="en-US" sz="3600" b="1" i="0" baseline="0"/>
              <a:t>社會習俗</a:t>
            </a:r>
          </a:p>
          <a:p>
            <a:pPr eaLnBrk="1" hangingPunct="1">
              <a:spcBef>
                <a:spcPct val="40000"/>
              </a:spcBef>
              <a:buFontTx/>
              <a:buChar char="•"/>
            </a:pPr>
            <a:r>
              <a:rPr kumimoji="0" lang="zh-TW" altLang="en-US" sz="3600" b="1" i="0" baseline="0"/>
              <a:t>建築</a:t>
            </a:r>
          </a:p>
          <a:p>
            <a:pPr eaLnBrk="1" hangingPunct="1">
              <a:spcBef>
                <a:spcPct val="40000"/>
              </a:spcBef>
              <a:buFontTx/>
              <a:buChar char="•"/>
            </a:pPr>
            <a:r>
              <a:rPr kumimoji="0" lang="zh-TW" altLang="en-US" sz="3600" b="1" i="0" baseline="0"/>
              <a:t>科技創新</a:t>
            </a:r>
          </a:p>
          <a:p>
            <a:pPr eaLnBrk="1" hangingPunct="1">
              <a:spcBef>
                <a:spcPct val="40000"/>
              </a:spcBef>
              <a:buFontTx/>
              <a:buChar char="•"/>
            </a:pPr>
            <a:r>
              <a:rPr kumimoji="0" lang="zh-TW" altLang="en-US" sz="3600" b="1" i="0" baseline="0"/>
              <a:t>藝術</a:t>
            </a:r>
          </a:p>
        </p:txBody>
      </p:sp>
      <p:sp>
        <p:nvSpPr>
          <p:cNvPr id="759813" name="Text Box 5"/>
          <p:cNvSpPr txBox="1">
            <a:spLocks noChangeArrowheads="1"/>
          </p:cNvSpPr>
          <p:nvPr/>
        </p:nvSpPr>
        <p:spPr bwMode="auto">
          <a:xfrm>
            <a:off x="5292725" y="1916113"/>
            <a:ext cx="3421063"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40000"/>
              </a:spcBef>
              <a:buFontTx/>
              <a:buChar char="•"/>
            </a:pPr>
            <a:r>
              <a:rPr kumimoji="0" lang="zh-TW" altLang="en-US" sz="3600" b="1" i="0" baseline="0"/>
              <a:t>飲食</a:t>
            </a:r>
          </a:p>
          <a:p>
            <a:pPr eaLnBrk="1" hangingPunct="1">
              <a:spcBef>
                <a:spcPct val="40000"/>
              </a:spcBef>
              <a:buFontTx/>
              <a:buChar char="•"/>
            </a:pPr>
            <a:r>
              <a:rPr kumimoji="0" lang="zh-TW" altLang="en-US" sz="3600" b="1" i="0" baseline="0"/>
              <a:t>交通</a:t>
            </a:r>
          </a:p>
          <a:p>
            <a:pPr eaLnBrk="1" hangingPunct="1">
              <a:spcBef>
                <a:spcPct val="40000"/>
              </a:spcBef>
              <a:buFontTx/>
              <a:buChar char="•"/>
            </a:pPr>
            <a:r>
              <a:rPr kumimoji="0" lang="zh-TW" altLang="en-US" sz="3600" b="1" i="0" baseline="0"/>
              <a:t>工業</a:t>
            </a:r>
          </a:p>
          <a:p>
            <a:pPr eaLnBrk="1" hangingPunct="1">
              <a:spcBef>
                <a:spcPct val="40000"/>
              </a:spcBef>
              <a:buFontTx/>
              <a:buChar char="•"/>
            </a:pPr>
            <a:r>
              <a:rPr kumimoji="0" lang="zh-TW" altLang="en-US" sz="3600" b="1" i="0" baseline="0"/>
              <a:t>農業</a:t>
            </a:r>
          </a:p>
          <a:p>
            <a:pPr eaLnBrk="1" hangingPunct="1">
              <a:spcBef>
                <a:spcPct val="40000"/>
              </a:spcBef>
              <a:buFontTx/>
              <a:buChar char="•"/>
            </a:pPr>
            <a:r>
              <a:rPr kumimoji="0" lang="zh-TW" altLang="en-US" sz="3600" b="1" i="0" baseline="0"/>
              <a:t>醫療</a:t>
            </a:r>
          </a:p>
          <a:p>
            <a:pPr eaLnBrk="1" hangingPunct="1">
              <a:spcBef>
                <a:spcPct val="40000"/>
              </a:spcBef>
              <a:buFontTx/>
              <a:buChar char="•"/>
            </a:pPr>
            <a:r>
              <a:rPr kumimoji="0" lang="zh-TW" altLang="en-US" sz="3600" b="1" i="0" baseline="0"/>
              <a:t>教育</a:t>
            </a:r>
            <a:endParaRPr kumimoji="0" lang="zh-TW" altLang="en-US" b="1" i="0"/>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759813"/>
                                        </p:tgtEl>
                                        <p:attrNameLst>
                                          <p:attrName>style.visibility</p:attrName>
                                        </p:attrNameLst>
                                      </p:cBhvr>
                                      <p:to>
                                        <p:strVal val="visible"/>
                                      </p:to>
                                    </p:set>
                                    <p:animEffect transition="in" filter="strips(downRight)">
                                      <p:cBhvr>
                                        <p:cTn id="7" dur="2000"/>
                                        <p:tgtEl>
                                          <p:spTgt spid="759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98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pPr>
              <a:defRPr/>
            </a:pPr>
            <a:fld id="{63E43AA0-BDC1-4E2C-B2FE-FEAA90D94D24}" type="slidenum">
              <a:rPr lang="en-US" altLang="zh-TW"/>
              <a:pPr>
                <a:defRPr/>
              </a:pPr>
              <a:t>33</a:t>
            </a:fld>
            <a:endParaRPr lang="en-US" altLang="zh-TW"/>
          </a:p>
        </p:txBody>
      </p:sp>
      <p:pic>
        <p:nvPicPr>
          <p:cNvPr id="33794" name="Picture 2"/>
          <p:cNvPicPr>
            <a:picLocks noChangeAspect="1" noChangeArrowheads="1"/>
          </p:cNvPicPr>
          <p:nvPr/>
        </p:nvPicPr>
        <p:blipFill>
          <a:blip r:embed="rId2" cstate="print">
            <a:extLst/>
          </a:blip>
          <a:srcRect/>
          <a:stretch>
            <a:fillRect/>
          </a:stretch>
        </p:blipFill>
        <p:spPr bwMode="auto">
          <a:xfrm>
            <a:off x="2843213" y="3074988"/>
            <a:ext cx="3428999" cy="2857500"/>
          </a:xfrm>
          <a:prstGeom prst="rect">
            <a:avLst/>
          </a:prstGeom>
          <a:ln>
            <a:noFill/>
          </a:ln>
          <a:effectLst>
            <a:outerShdw dist="35921" dir="2700000" algn="ctr" rotWithShape="0">
              <a:schemeClr val="bg2"/>
            </a:outerShdw>
            <a:reflection blurRad="6350" stA="52000" endA="300" endPos="35000" dir="5400000" sy="-100000" algn="bl" rotWithShape="0"/>
          </a:effectLst>
          <a:extLst/>
        </p:spPr>
      </p:pic>
      <p:sp>
        <p:nvSpPr>
          <p:cNvPr id="79876" name="Text Box 5"/>
          <p:cNvSpPr txBox="1">
            <a:spLocks noChangeArrowheads="1"/>
          </p:cNvSpPr>
          <p:nvPr/>
        </p:nvSpPr>
        <p:spPr bwMode="auto">
          <a:xfrm>
            <a:off x="3240088" y="1412875"/>
            <a:ext cx="2663825"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spcBef>
                <a:spcPct val="50000"/>
              </a:spcBef>
            </a:pPr>
            <a:r>
              <a:rPr lang="zh-TW" altLang="en-US" sz="7200" i="0" baseline="0">
                <a:solidFill>
                  <a:srgbClr val="FFFF00"/>
                </a:solidFill>
                <a:latin typeface="Times New Roman" pitchFamily="18" charset="0"/>
                <a:ea typeface="和平特黑" pitchFamily="1" charset="-120"/>
              </a:rPr>
              <a:t>語言</a:t>
            </a:r>
          </a:p>
        </p:txBody>
      </p:sp>
    </p:spTree>
  </p:cSld>
  <p:clrMapOvr>
    <a:masterClrMapping/>
  </p:clrMapOvr>
  <p:transition>
    <p:checke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投影片編號版面配置區 3"/>
          <p:cNvSpPr>
            <a:spLocks noGrp="1"/>
          </p:cNvSpPr>
          <p:nvPr>
            <p:ph type="sldNum" sz="quarter" idx="12"/>
          </p:nvPr>
        </p:nvSpPr>
        <p:spPr/>
        <p:txBody>
          <a:bodyPr/>
          <a:lstStyle/>
          <a:p>
            <a:pPr>
              <a:defRPr/>
            </a:pPr>
            <a:fld id="{E335A52B-C954-4737-B367-ACA89BC59CB8}" type="slidenum">
              <a:rPr lang="en-US" altLang="zh-TW">
                <a:solidFill>
                  <a:srgbClr val="000000"/>
                </a:solidFill>
              </a:rPr>
              <a:pPr>
                <a:defRPr/>
              </a:pPr>
              <a:t>34</a:t>
            </a:fld>
            <a:endParaRPr lang="en-US" altLang="zh-TW">
              <a:solidFill>
                <a:srgbClr val="000000"/>
              </a:solidFill>
            </a:endParaRPr>
          </a:p>
        </p:txBody>
      </p:sp>
      <p:pic>
        <p:nvPicPr>
          <p:cNvPr id="665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47800"/>
            <a:ext cx="1579563"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3"/>
          <p:cNvPicPr>
            <a:picLocks noChangeAspect="1" noChangeArrowheads="1"/>
          </p:cNvPicPr>
          <p:nvPr/>
        </p:nvPicPr>
        <p:blipFill>
          <a:blip r:embed="rId3">
            <a:extLst>
              <a:ext uri="{28A0092B-C50C-407E-A947-70E740481C1C}">
                <a14:useLocalDpi xmlns:a14="http://schemas.microsoft.com/office/drawing/2010/main" val="0"/>
              </a:ext>
            </a:extLst>
          </a:blip>
          <a:srcRect l="7736" t="30000" b="6000"/>
          <a:stretch>
            <a:fillRect/>
          </a:stretch>
        </p:blipFill>
        <p:spPr bwMode="auto">
          <a:xfrm>
            <a:off x="3429000" y="1295400"/>
            <a:ext cx="19050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417" b="92292" l="21136" r="77918">
                        <a14:foregroundMark x1="71924" y1="53958" x2="71924" y2="53958"/>
                        <a14:foregroundMark x1="67508" y1="41875" x2="67508" y2="41875"/>
                        <a14:foregroundMark x1="62776" y1="37500" x2="62776" y2="37500"/>
                        <a14:foregroundMark x1="56151" y1="27500" x2="56151" y2="27500"/>
                        <a14:foregroundMark x1="51735" y1="16458" x2="51735" y2="16458"/>
                        <a14:foregroundMark x1="43218" y1="13750" x2="43218" y2="13750"/>
                        <a14:foregroundMark x1="47634" y1="40208" x2="47634" y2="40208"/>
                        <a14:foregroundMark x1="45741" y1="56667" x2="45741" y2="56667"/>
                        <a14:foregroundMark x1="53628" y1="56250" x2="53628" y2="56250"/>
                        <a14:foregroundMark x1="58675" y1="45833" x2="58675" y2="45833"/>
                        <a14:foregroundMark x1="63407" y1="55833" x2="63407" y2="55833"/>
                        <a14:foregroundMark x1="62776" y1="66667" x2="62776" y2="66667"/>
                        <a14:foregroundMark x1="52681" y1="67917" x2="52681" y2="67917"/>
                        <a14:foregroundMark x1="32492" y1="64375" x2="32492" y2="64375"/>
                        <a14:foregroundMark x1="27445" y1="52708" x2="27445" y2="52708"/>
                        <a14:foregroundMark x1="26814" y1="45625" x2="26814" y2="45625"/>
                        <a14:foregroundMark x1="43533" y1="86458" x2="43533" y2="86458"/>
                        <a14:foregroundMark x1="58675" y1="82292" x2="58675" y2="82292"/>
                        <a14:foregroundMark x1="64984" y1="78125" x2="64984" y2="78125"/>
                        <a14:foregroundMark x1="43218" y1="77917" x2="43218" y2="77917"/>
                        <a14:backgroundMark x1="30915" y1="25833" x2="30915" y2="25833"/>
                        <a14:backgroundMark x1="73186" y1="22083" x2="73186" y2="22083"/>
                        <a14:backgroundMark x1="73817" y1="62292" x2="73817" y2="62292"/>
                        <a14:backgroundMark x1="74448" y1="63333" x2="74448" y2="63333"/>
                        <a14:backgroundMark x1="25552" y1="63125" x2="25552" y2="63125"/>
                        <a14:backgroundMark x1="28391" y1="85000" x2="28391" y2="85000"/>
                        <a14:backgroundMark x1="74763" y1="87708" x2="74763" y2="87708"/>
                      </a14:backgroundRemoval>
                    </a14:imgEffect>
                  </a14:imgLayer>
                </a14:imgProps>
              </a:ext>
              <a:ext uri="{28A0092B-C50C-407E-A947-70E740481C1C}">
                <a14:useLocalDpi xmlns:a14="http://schemas.microsoft.com/office/drawing/2010/main" val="0"/>
              </a:ext>
            </a:extLst>
          </a:blip>
          <a:srcRect l="22240" t="10001" r="22240" b="10001"/>
          <a:stretch>
            <a:fillRect/>
          </a:stretch>
        </p:blipFill>
        <p:spPr bwMode="auto">
          <a:xfrm>
            <a:off x="762000" y="3505200"/>
            <a:ext cx="13620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438400" y="3962400"/>
            <a:ext cx="2895600"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1371600"/>
            <a:ext cx="2752725"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8" name="Picture 7"/>
          <p:cNvPicPr>
            <a:picLocks noChangeAspect="1" noChangeArrowheads="1"/>
          </p:cNvPicPr>
          <p:nvPr/>
        </p:nvPicPr>
        <p:blipFill>
          <a:blip r:embed="rId8" cstate="email">
            <a:extLst>
              <a:ext uri="{BEBA8EAE-BF5A-486C-A8C5-ECC9F3942E4B}">
                <a14:imgProps xmlns:a14="http://schemas.microsoft.com/office/drawing/2010/main">
                  <a14:imgLayer r:embed="rId9">
                    <a14:imgEffect>
                      <a14:backgroundRemoval t="1794" b="100000" l="0" r="100000">
                        <a14:foregroundMark x1="71300" y1="21076" x2="71300" y2="21076"/>
                        <a14:foregroundMark x1="68161" y1="16143" x2="68161" y2="16143"/>
                        <a14:foregroundMark x1="60538" y1="23767" x2="60538" y2="23767"/>
                        <a14:foregroundMark x1="69507" y1="46637" x2="69507" y2="46637"/>
                        <a14:foregroundMark x1="87444" y1="73543" x2="87444" y2="73543"/>
                        <a14:foregroundMark x1="92825" y1="63677" x2="92825" y2="63677"/>
                        <a14:foregroundMark x1="72646" y1="86547" x2="72646" y2="86547"/>
                        <a14:foregroundMark x1="54709" y1="91480" x2="54709" y2="91480"/>
                        <a14:foregroundMark x1="51121" y1="79821" x2="51121" y2="79821"/>
                        <a14:foregroundMark x1="43049" y1="86547" x2="43049" y2="86547"/>
                        <a14:foregroundMark x1="20179" y1="87444" x2="20179" y2="87444"/>
                        <a14:foregroundMark x1="30045" y1="80269" x2="30045" y2="80269"/>
                        <a14:foregroundMark x1="19731" y1="63677" x2="19731" y2="63677"/>
                        <a14:foregroundMark x1="30493" y1="31390" x2="30493" y2="31390"/>
                        <a14:foregroundMark x1="20628" y1="21973" x2="20628" y2="21973"/>
                        <a14:foregroundMark x1="20179" y1="14798" x2="20179" y2="14798"/>
                        <a14:foregroundMark x1="15247" y1="39462" x2="15247" y2="39462"/>
                        <a14:foregroundMark x1="40807" y1="50224" x2="40807" y2="50224"/>
                        <a14:foregroundMark x1="44395" y1="29148" x2="44395" y2="29148"/>
                        <a14:foregroundMark x1="35874" y1="29596" x2="35874" y2="29596"/>
                        <a14:foregroundMark x1="58744" y1="10762" x2="58744" y2="10762"/>
                        <a14:backgroundMark x1="40359" y1="9417" x2="40359" y2="9417"/>
                        <a14:backgroundMark x1="85202" y1="15247" x2="85202" y2="15247"/>
                        <a14:backgroundMark x1="93274" y1="56951" x2="93274" y2="56951"/>
                        <a14:backgroundMark x1="92825" y1="95516" x2="92825" y2="95516"/>
                        <a14:backgroundMark x1="31390" y1="93274" x2="31390" y2="93274"/>
                        <a14:backgroundMark x1="10762" y1="83857" x2="10762" y2="83857"/>
                        <a14:backgroundMark x1="14350" y1="56502" x2="14350" y2="56502"/>
                        <a14:backgroundMark x1="4484" y1="31390" x2="4484" y2="31390"/>
                        <a14:backgroundMark x1="9865" y1="8969" x2="9865" y2="8969"/>
                        <a14:backgroundMark x1="45291" y1="37220" x2="45291" y2="37220"/>
                        <a14:backgroundMark x1="26009" y1="56502" x2="26009" y2="56502"/>
                        <a14:backgroundMark x1="26009" y1="73094" x2="26009" y2="73094"/>
                        <a14:backgroundMark x1="79821" y1="33632" x2="79821" y2="33632"/>
                      </a14:backgroundRemoval>
                    </a14:imgEffect>
                  </a14:imgLayer>
                </a14:imgProps>
              </a:ext>
              <a:ext uri="{28A0092B-C50C-407E-A947-70E740481C1C}">
                <a14:useLocalDpi xmlns:a14="http://schemas.microsoft.com/office/drawing/2010/main"/>
              </a:ext>
            </a:extLst>
          </a:blip>
          <a:srcRect/>
          <a:stretch>
            <a:fillRect/>
          </a:stretch>
        </p:blipFill>
        <p:spPr bwMode="auto">
          <a:xfrm>
            <a:off x="5867400" y="39624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9" name="TextBox 2"/>
          <p:cNvSpPr txBox="1">
            <a:spLocks noChangeArrowheads="1"/>
          </p:cNvSpPr>
          <p:nvPr/>
        </p:nvSpPr>
        <p:spPr bwMode="auto">
          <a:xfrm>
            <a:off x="152400" y="27432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r>
              <a:rPr kumimoji="0" lang="en-US" altLang="zh-TW" sz="1800" i="0" baseline="0" smtClean="0">
                <a:solidFill>
                  <a:srgbClr val="FFFFFF"/>
                </a:solidFill>
                <a:latin typeface="Candara" pitchFamily="34" charset="0"/>
              </a:rPr>
              <a:t>Coffee</a:t>
            </a:r>
          </a:p>
        </p:txBody>
      </p:sp>
      <p:sp>
        <p:nvSpPr>
          <p:cNvPr id="66570" name="TextBox 9"/>
          <p:cNvSpPr txBox="1">
            <a:spLocks noChangeArrowheads="1"/>
          </p:cNvSpPr>
          <p:nvPr/>
        </p:nvSpPr>
        <p:spPr bwMode="auto">
          <a:xfrm>
            <a:off x="2438400" y="2711450"/>
            <a:ext cx="990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r>
              <a:rPr kumimoji="0" lang="en-US" altLang="zh-TW" sz="1800" i="0" baseline="0" smtClean="0">
                <a:solidFill>
                  <a:srgbClr val="FFFFFF"/>
                </a:solidFill>
                <a:latin typeface="Candara" pitchFamily="34" charset="0"/>
              </a:rPr>
              <a:t>Orange</a:t>
            </a:r>
          </a:p>
        </p:txBody>
      </p:sp>
      <p:sp>
        <p:nvSpPr>
          <p:cNvPr id="66571" name="TextBox 10"/>
          <p:cNvSpPr txBox="1">
            <a:spLocks noChangeArrowheads="1"/>
          </p:cNvSpPr>
          <p:nvPr/>
        </p:nvSpPr>
        <p:spPr bwMode="auto">
          <a:xfrm>
            <a:off x="7924800" y="3079750"/>
            <a:ext cx="838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r>
              <a:rPr kumimoji="0" lang="en-US" altLang="zh-TW" sz="1800" i="0" baseline="0" smtClean="0">
                <a:solidFill>
                  <a:srgbClr val="FFFFFF"/>
                </a:solidFill>
                <a:latin typeface="Candara" pitchFamily="34" charset="0"/>
              </a:rPr>
              <a:t>candy</a:t>
            </a:r>
          </a:p>
        </p:txBody>
      </p:sp>
      <p:sp>
        <p:nvSpPr>
          <p:cNvPr id="66572" name="TextBox 11"/>
          <p:cNvSpPr txBox="1">
            <a:spLocks noChangeArrowheads="1"/>
          </p:cNvSpPr>
          <p:nvPr/>
        </p:nvSpPr>
        <p:spPr bwMode="auto">
          <a:xfrm>
            <a:off x="152400" y="60960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r>
              <a:rPr kumimoji="0" lang="en-US" altLang="zh-TW" sz="1800" i="0" baseline="0" smtClean="0">
                <a:solidFill>
                  <a:srgbClr val="FFFFFF"/>
                </a:solidFill>
                <a:latin typeface="Candara" pitchFamily="34" charset="0"/>
              </a:rPr>
              <a:t>soda</a:t>
            </a:r>
          </a:p>
        </p:txBody>
      </p:sp>
      <p:sp>
        <p:nvSpPr>
          <p:cNvPr id="66573" name="TextBox 12"/>
          <p:cNvSpPr txBox="1">
            <a:spLocks noChangeArrowheads="1"/>
          </p:cNvSpPr>
          <p:nvPr/>
        </p:nvSpPr>
        <p:spPr bwMode="auto">
          <a:xfrm>
            <a:off x="3494088" y="6280150"/>
            <a:ext cx="10779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r>
              <a:rPr kumimoji="0" lang="en-US" altLang="zh-TW" sz="1800" i="0" baseline="0" smtClean="0">
                <a:solidFill>
                  <a:srgbClr val="FFFFFF"/>
                </a:solidFill>
                <a:latin typeface="Candara" pitchFamily="34" charset="0"/>
              </a:rPr>
              <a:t>Algebra</a:t>
            </a:r>
          </a:p>
        </p:txBody>
      </p:sp>
      <p:sp>
        <p:nvSpPr>
          <p:cNvPr id="66574" name="TextBox 13"/>
          <p:cNvSpPr txBox="1">
            <a:spLocks noChangeArrowheads="1"/>
          </p:cNvSpPr>
          <p:nvPr/>
        </p:nvSpPr>
        <p:spPr bwMode="auto">
          <a:xfrm>
            <a:off x="6553200" y="6278563"/>
            <a:ext cx="1066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r>
              <a:rPr kumimoji="0" lang="en-US" altLang="zh-TW" sz="1800" i="0" baseline="0" smtClean="0">
                <a:solidFill>
                  <a:srgbClr val="FFFFFF"/>
                </a:solidFill>
                <a:latin typeface="Candara" pitchFamily="34" charset="0"/>
              </a:rPr>
              <a:t>Cotton</a:t>
            </a:r>
          </a:p>
        </p:txBody>
      </p:sp>
      <p:sp>
        <p:nvSpPr>
          <p:cNvPr id="66575" name="Text Box 15"/>
          <p:cNvSpPr txBox="1">
            <a:spLocks noChangeArrowheads="1"/>
          </p:cNvSpPr>
          <p:nvPr/>
        </p:nvSpPr>
        <p:spPr bwMode="auto">
          <a:xfrm>
            <a:off x="1692275" y="404813"/>
            <a:ext cx="64087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spcBef>
                <a:spcPct val="50000"/>
              </a:spcBef>
            </a:pPr>
            <a:r>
              <a:rPr lang="zh-TW" altLang="en-US" sz="5400" i="0" baseline="0" smtClean="0">
                <a:solidFill>
                  <a:srgbClr val="FFFF00"/>
                </a:solidFill>
                <a:latin typeface="Times New Roman" pitchFamily="18" charset="0"/>
                <a:ea typeface="標楷體" pitchFamily="65" charset="-120"/>
              </a:rPr>
              <a:t>它們可有共通處？</a:t>
            </a:r>
          </a:p>
        </p:txBody>
      </p:sp>
    </p:spTree>
    <p:extLst>
      <p:ext uri="{BB962C8B-B14F-4D97-AF65-F5344CB8AC3E}">
        <p14:creationId xmlns:p14="http://schemas.microsoft.com/office/powerpoint/2010/main" val="504595831"/>
      </p:ext>
    </p:extLst>
  </p:cSld>
  <p:clrMapOvr>
    <a:masterClrMapping/>
  </p:clrMapOvr>
  <p:transition>
    <p:checke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投影片編號版面配置區 3"/>
          <p:cNvSpPr>
            <a:spLocks noGrp="1"/>
          </p:cNvSpPr>
          <p:nvPr>
            <p:ph type="sldNum" sz="quarter" idx="12"/>
          </p:nvPr>
        </p:nvSpPr>
        <p:spPr/>
        <p:txBody>
          <a:bodyPr/>
          <a:lstStyle/>
          <a:p>
            <a:pPr>
              <a:defRPr/>
            </a:pPr>
            <a:fld id="{8C97D23A-9191-4E01-9105-5FA14204BFFE}" type="slidenum">
              <a:rPr lang="en-US" altLang="zh-TW">
                <a:solidFill>
                  <a:srgbClr val="000000"/>
                </a:solidFill>
              </a:rPr>
              <a:pPr>
                <a:defRPr/>
              </a:pPr>
              <a:t>35</a:t>
            </a:fld>
            <a:endParaRPr lang="en-US" altLang="zh-TW">
              <a:solidFill>
                <a:srgbClr val="000000"/>
              </a:solidFill>
            </a:endParaRPr>
          </a:p>
        </p:txBody>
      </p:sp>
      <p:pic>
        <p:nvPicPr>
          <p:cNvPr id="67587" name="Picture 2"/>
          <p:cNvPicPr>
            <a:picLocks noChangeAspect="1" noChangeArrowheads="1"/>
          </p:cNvPicPr>
          <p:nvPr/>
        </p:nvPicPr>
        <p:blipFill>
          <a:blip r:embed="rId2">
            <a:extLst>
              <a:ext uri="{28A0092B-C50C-407E-A947-70E740481C1C}">
                <a14:useLocalDpi xmlns:a14="http://schemas.microsoft.com/office/drawing/2010/main" val="0"/>
              </a:ext>
            </a:extLst>
          </a:blip>
          <a:srcRect t="27142" b="22571"/>
          <a:stretch>
            <a:fillRect/>
          </a:stretch>
        </p:blipFill>
        <p:spPr bwMode="auto">
          <a:xfrm>
            <a:off x="304800" y="1752600"/>
            <a:ext cx="33337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1371600"/>
            <a:ext cx="2057400"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733800"/>
            <a:ext cx="1824038"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6"/>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0667" l="0" r="100000">
                        <a14:foregroundMark x1="21333" y1="21333" x2="21333" y2="21333"/>
                        <a14:foregroundMark x1="90667" y1="32000" x2="90667" y2="32000"/>
                        <a14:foregroundMark x1="83333" y1="82667" x2="83333" y2="82667"/>
                        <a14:foregroundMark x1="74667" y1="78667" x2="74667" y2="78667"/>
                        <a14:foregroundMark x1="48000" y1="74000" x2="48000" y2="74000"/>
                        <a14:foregroundMark x1="28000" y1="70000" x2="28000" y2="70000"/>
                        <a14:foregroundMark x1="12000" y1="68000" x2="12000" y2="68000"/>
                        <a14:foregroundMark x1="15333" y1="47333" x2="15333" y2="47333"/>
                        <a14:foregroundMark x1="18667" y1="30667" x2="18667" y2="30667"/>
                        <a14:foregroundMark x1="44667" y1="38667" x2="44667" y2="38667"/>
                        <a14:foregroundMark x1="56667" y1="42667" x2="56667" y2="42667"/>
                        <a14:foregroundMark x1="50000" y1="53333" x2="50000" y2="53333"/>
                        <a14:foregroundMark x1="42667" y1="54667" x2="42667" y2="54667"/>
                        <a14:foregroundMark x1="34667" y1="55333" x2="34667" y2="55333"/>
                        <a14:foregroundMark x1="29333" y1="54667" x2="29333" y2="54667"/>
                        <a14:foregroundMark x1="69333" y1="57333" x2="69333" y2="57333"/>
                        <a14:foregroundMark x1="70667" y1="47333" x2="70667" y2="47333"/>
                        <a14:foregroundMark x1="68667" y1="46667" x2="68667" y2="46667"/>
                        <a14:foregroundMark x1="65333" y1="42000" x2="65333" y2="42000"/>
                        <a14:foregroundMark x1="79333" y1="29333" x2="79333" y2="29333"/>
                        <a14:foregroundMark x1="34000" y1="25333" x2="34000" y2="25333"/>
                        <a14:backgroundMark x1="72000" y1="12667" x2="72000" y2="12667"/>
                        <a14:backgroundMark x1="96000" y1="68667" x2="96000" y2="68667"/>
                        <a14:backgroundMark x1="40667" y1="86000" x2="40667" y2="86000"/>
                        <a14:backgroundMark x1="4000" y1="64000" x2="4000" y2="64000"/>
                        <a14:backgroundMark x1="6667" y1="23333" x2="6667" y2="23333"/>
                        <a14:backgroundMark x1="14667" y1="6000" x2="14667" y2="6000"/>
                        <a14:backgroundMark x1="44667" y1="13333" x2="44667" y2="13333"/>
                      </a14:backgroundRemoval>
                    </a14:imgEffect>
                  </a14:imgLayer>
                </a14:imgProps>
              </a:ext>
              <a:ext uri="{28A0092B-C50C-407E-A947-70E740481C1C}">
                <a14:useLocalDpi xmlns:a14="http://schemas.microsoft.com/office/drawing/2010/main" val="0"/>
              </a:ext>
            </a:extLst>
          </a:blip>
          <a:srcRect/>
          <a:stretch>
            <a:fillRect/>
          </a:stretch>
        </p:blipFill>
        <p:spPr bwMode="auto">
          <a:xfrm>
            <a:off x="3505200" y="4191000"/>
            <a:ext cx="1933575"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600" y="4267200"/>
            <a:ext cx="1957388"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2"/>
          <p:cNvPicPr>
            <a:picLocks noChangeAspect="1" noChangeArrowheads="1"/>
          </p:cNvPicPr>
          <p:nvPr/>
        </p:nvPicPr>
        <p:blipFill>
          <a:blip r:embed="rId8">
            <a:extLst>
              <a:ext uri="{28A0092B-C50C-407E-A947-70E740481C1C}">
                <a14:useLocalDpi xmlns:a14="http://schemas.microsoft.com/office/drawing/2010/main" val="0"/>
              </a:ext>
            </a:extLst>
          </a:blip>
          <a:srcRect l="12526" t="7990" b="11974"/>
          <a:stretch>
            <a:fillRect/>
          </a:stretch>
        </p:blipFill>
        <p:spPr bwMode="auto">
          <a:xfrm>
            <a:off x="5354638" y="0"/>
            <a:ext cx="2798762"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3" name="TextBox 9"/>
          <p:cNvSpPr txBox="1">
            <a:spLocks noChangeArrowheads="1"/>
          </p:cNvSpPr>
          <p:nvPr/>
        </p:nvSpPr>
        <p:spPr bwMode="auto">
          <a:xfrm>
            <a:off x="136525" y="33528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r>
              <a:rPr kumimoji="0" lang="en-US" altLang="zh-TW" sz="1800" i="0" baseline="0" smtClean="0">
                <a:solidFill>
                  <a:srgbClr val="FFFFFF"/>
                </a:solidFill>
                <a:latin typeface="Candara" pitchFamily="34" charset="0"/>
              </a:rPr>
              <a:t>Sofa</a:t>
            </a:r>
          </a:p>
        </p:txBody>
      </p:sp>
      <p:sp>
        <p:nvSpPr>
          <p:cNvPr id="67594" name="TextBox 10"/>
          <p:cNvSpPr txBox="1">
            <a:spLocks noChangeArrowheads="1"/>
          </p:cNvSpPr>
          <p:nvPr/>
        </p:nvSpPr>
        <p:spPr bwMode="auto">
          <a:xfrm>
            <a:off x="4953000" y="3775075"/>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r>
              <a:rPr kumimoji="0" lang="en-US" altLang="zh-TW" sz="1800" i="0" baseline="0" smtClean="0">
                <a:solidFill>
                  <a:srgbClr val="FFFFFF"/>
                </a:solidFill>
                <a:latin typeface="Candara" pitchFamily="34" charset="0"/>
              </a:rPr>
              <a:t>Can</a:t>
            </a:r>
          </a:p>
        </p:txBody>
      </p:sp>
      <p:sp>
        <p:nvSpPr>
          <p:cNvPr id="67595" name="TextBox 11"/>
          <p:cNvSpPr txBox="1">
            <a:spLocks noChangeArrowheads="1"/>
          </p:cNvSpPr>
          <p:nvPr/>
        </p:nvSpPr>
        <p:spPr bwMode="auto">
          <a:xfrm>
            <a:off x="7086600" y="3645454"/>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r>
              <a:rPr kumimoji="0" lang="en-US" altLang="zh-TW" sz="1800" i="0" baseline="0" dirty="0" smtClean="0">
                <a:solidFill>
                  <a:srgbClr val="FFFFFF"/>
                </a:solidFill>
                <a:latin typeface="Candara" pitchFamily="34" charset="0"/>
              </a:rPr>
              <a:t>Giraffe</a:t>
            </a:r>
          </a:p>
        </p:txBody>
      </p:sp>
      <p:sp>
        <p:nvSpPr>
          <p:cNvPr id="67596" name="TextBox 12"/>
          <p:cNvSpPr txBox="1">
            <a:spLocks noChangeArrowheads="1"/>
          </p:cNvSpPr>
          <p:nvPr/>
        </p:nvSpPr>
        <p:spPr bwMode="auto">
          <a:xfrm>
            <a:off x="1216819" y="6224587"/>
            <a:ext cx="121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r>
              <a:rPr kumimoji="0" lang="en-US" altLang="zh-TW" sz="1800" i="0" baseline="0" dirty="0" smtClean="0">
                <a:solidFill>
                  <a:srgbClr val="FFFFFF"/>
                </a:solidFill>
                <a:latin typeface="Candara" pitchFamily="34" charset="0"/>
              </a:rPr>
              <a:t>Magazine</a:t>
            </a:r>
          </a:p>
        </p:txBody>
      </p:sp>
      <p:sp>
        <p:nvSpPr>
          <p:cNvPr id="67597" name="TextBox 13"/>
          <p:cNvSpPr txBox="1">
            <a:spLocks noChangeArrowheads="1"/>
          </p:cNvSpPr>
          <p:nvPr/>
        </p:nvSpPr>
        <p:spPr bwMode="auto">
          <a:xfrm>
            <a:off x="4052887" y="6041231"/>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r>
              <a:rPr kumimoji="0" lang="en-US" altLang="zh-TW" sz="1800" i="0" baseline="0" dirty="0" smtClean="0">
                <a:solidFill>
                  <a:srgbClr val="FFFFFF"/>
                </a:solidFill>
                <a:latin typeface="Candara" pitchFamily="34" charset="0"/>
              </a:rPr>
              <a:t>Sugar</a:t>
            </a:r>
          </a:p>
        </p:txBody>
      </p:sp>
      <p:sp>
        <p:nvSpPr>
          <p:cNvPr id="67598" name="TextBox 14"/>
          <p:cNvSpPr txBox="1">
            <a:spLocks noChangeArrowheads="1"/>
          </p:cNvSpPr>
          <p:nvPr/>
        </p:nvSpPr>
        <p:spPr bwMode="auto">
          <a:xfrm>
            <a:off x="6754019" y="6224588"/>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r>
              <a:rPr kumimoji="0" lang="en-US" altLang="zh-TW" sz="1800" i="0" baseline="0" dirty="0" smtClean="0">
                <a:solidFill>
                  <a:srgbClr val="FFFFFF"/>
                </a:solidFill>
                <a:latin typeface="Candara" pitchFamily="34" charset="0"/>
              </a:rPr>
              <a:t>Numerals</a:t>
            </a:r>
          </a:p>
        </p:txBody>
      </p:sp>
      <p:sp>
        <p:nvSpPr>
          <p:cNvPr id="67599" name="Text Box 15"/>
          <p:cNvSpPr txBox="1">
            <a:spLocks noChangeArrowheads="1"/>
          </p:cNvSpPr>
          <p:nvPr/>
        </p:nvSpPr>
        <p:spPr bwMode="auto">
          <a:xfrm>
            <a:off x="539750" y="404813"/>
            <a:ext cx="64087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5400" i="0" baseline="0" smtClean="0">
                <a:solidFill>
                  <a:srgbClr val="FFFF00"/>
                </a:solidFill>
                <a:latin typeface="Times New Roman" pitchFamily="18" charset="0"/>
                <a:ea typeface="標楷體" pitchFamily="65" charset="-120"/>
              </a:rPr>
              <a:t>它們可有共通處？</a:t>
            </a:r>
          </a:p>
        </p:txBody>
      </p:sp>
    </p:spTree>
    <p:extLst>
      <p:ext uri="{BB962C8B-B14F-4D97-AF65-F5344CB8AC3E}">
        <p14:creationId xmlns:p14="http://schemas.microsoft.com/office/powerpoint/2010/main" val="3957085594"/>
      </p:ext>
    </p:extLst>
  </p:cSld>
  <p:clrMapOvr>
    <a:masterClrMapping/>
  </p:clrMapOvr>
  <p:transition>
    <p:checke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3"/>
          <p:cNvSpPr>
            <a:spLocks noGrp="1"/>
          </p:cNvSpPr>
          <p:nvPr>
            <p:ph type="sldNum" sz="quarter" idx="12"/>
          </p:nvPr>
        </p:nvSpPr>
        <p:spPr/>
        <p:txBody>
          <a:bodyPr/>
          <a:lstStyle/>
          <a:p>
            <a:pPr>
              <a:defRPr/>
            </a:pPr>
            <a:fld id="{69D96690-3E0B-41C4-9E72-EFFDB7EA64B6}" type="slidenum">
              <a:rPr lang="en-US" altLang="zh-TW"/>
              <a:pPr>
                <a:defRPr/>
              </a:pPr>
              <a:t>36</a:t>
            </a:fld>
            <a:endParaRPr lang="en-US" altLang="zh-TW"/>
          </a:p>
        </p:txBody>
      </p:sp>
      <p:sp>
        <p:nvSpPr>
          <p:cNvPr id="82947" name="Text Box 7"/>
          <p:cNvSpPr txBox="1">
            <a:spLocks noChangeArrowheads="1"/>
          </p:cNvSpPr>
          <p:nvPr/>
        </p:nvSpPr>
        <p:spPr bwMode="auto">
          <a:xfrm>
            <a:off x="1619250" y="692150"/>
            <a:ext cx="6121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6000" i="0" baseline="0">
                <a:solidFill>
                  <a:srgbClr val="FFFF00"/>
                </a:solidFill>
                <a:latin typeface="Times New Roman" pitchFamily="18" charset="0"/>
                <a:ea typeface="標楷體" pitchFamily="65" charset="-120"/>
              </a:rPr>
              <a:t>它們均源於</a:t>
            </a:r>
            <a:r>
              <a:rPr lang="en-US" altLang="zh-TW" sz="6000" i="0" baseline="0">
                <a:solidFill>
                  <a:srgbClr val="FFFF00"/>
                </a:solidFill>
                <a:latin typeface="標楷體" pitchFamily="65" charset="-120"/>
                <a:ea typeface="標楷體" pitchFamily="65" charset="-120"/>
              </a:rPr>
              <a:t>…</a:t>
            </a:r>
            <a:endParaRPr lang="en-US" altLang="zh-TW" sz="6000" i="0" baseline="0">
              <a:solidFill>
                <a:srgbClr val="FFFF00"/>
              </a:solidFill>
              <a:latin typeface="Times New Roman" pitchFamily="18" charset="0"/>
              <a:ea typeface="標楷體" pitchFamily="65" charset="-120"/>
            </a:endParaRPr>
          </a:p>
        </p:txBody>
      </p:sp>
      <p:sp>
        <p:nvSpPr>
          <p:cNvPr id="734216" name="Text Box 8"/>
          <p:cNvSpPr txBox="1">
            <a:spLocks noChangeArrowheads="1"/>
          </p:cNvSpPr>
          <p:nvPr/>
        </p:nvSpPr>
        <p:spPr bwMode="auto">
          <a:xfrm>
            <a:off x="1547813" y="2852738"/>
            <a:ext cx="6337300" cy="1311275"/>
          </a:xfrm>
          <a:prstGeom prst="rect">
            <a:avLst/>
          </a:prstGeom>
          <a:noFill/>
          <a:ln w="9525">
            <a:noFill/>
            <a:miter lim="800000"/>
            <a:headEnd/>
            <a:tailEnd/>
          </a:ln>
          <a:effectLst/>
        </p:spPr>
        <p:txBody>
          <a:bodyPr>
            <a:spAutoFit/>
          </a:bodyPr>
          <a:lstStyle/>
          <a:p>
            <a:pPr algn="ctr">
              <a:spcBef>
                <a:spcPct val="50000"/>
              </a:spcBef>
              <a:defRPr/>
            </a:pPr>
            <a:r>
              <a:rPr lang="zh-TW" altLang="en-US" sz="8000" i="0" baseline="0">
                <a:effectLst>
                  <a:outerShdw blurRad="38100" dist="38100" dir="2700000" algn="tl">
                    <a:srgbClr val="C0C0C0"/>
                  </a:outerShdw>
                </a:effectLst>
                <a:latin typeface="Times New Roman" pitchFamily="18" charset="0"/>
                <a:ea typeface="標楷體" pitchFamily="65" charset="-120"/>
              </a:rPr>
              <a:t>阿拉伯字</a:t>
            </a:r>
          </a:p>
        </p:txBody>
      </p:sp>
      <p:sp>
        <p:nvSpPr>
          <p:cNvPr id="82949" name="Rectangle 7"/>
          <p:cNvSpPr>
            <a:spLocks noChangeArrowheads="1"/>
          </p:cNvSpPr>
          <p:nvPr/>
        </p:nvSpPr>
        <p:spPr bwMode="auto">
          <a:xfrm>
            <a:off x="0" y="0"/>
            <a:ext cx="18256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8088" tIns="9522" rIns="38088" bIns="9522" anchor="ctr">
            <a:spAutoFit/>
          </a:bodyPr>
          <a:lstStyle/>
          <a:p>
            <a:pPr eaLnBrk="0" hangingPunct="0"/>
            <a:r>
              <a:rPr lang="zh-TW" altLang="en-US" i="0"/>
              <a:t> </a:t>
            </a:r>
          </a:p>
        </p:txBody>
      </p:sp>
      <p:pic>
        <p:nvPicPr>
          <p:cNvPr id="55305" name="Picture 9" descr="Arabic albayancalligraphy.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8288" y="4221163"/>
            <a:ext cx="35274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34216"/>
                                        </p:tgtEl>
                                        <p:attrNameLst>
                                          <p:attrName>style.visibility</p:attrName>
                                        </p:attrNameLst>
                                      </p:cBhvr>
                                      <p:to>
                                        <p:strVal val="visible"/>
                                      </p:to>
                                    </p:set>
                                    <p:anim calcmode="lin" valueType="num">
                                      <p:cBhvr>
                                        <p:cTn id="7" dur="1000" fill="hold"/>
                                        <p:tgtEl>
                                          <p:spTgt spid="734216"/>
                                        </p:tgtEl>
                                        <p:attrNameLst>
                                          <p:attrName>ppt_w</p:attrName>
                                        </p:attrNameLst>
                                      </p:cBhvr>
                                      <p:tavLst>
                                        <p:tav tm="0">
                                          <p:val>
                                            <p:strVal val="#ppt_w*0.70"/>
                                          </p:val>
                                        </p:tav>
                                        <p:tav tm="100000">
                                          <p:val>
                                            <p:strVal val="#ppt_w"/>
                                          </p:val>
                                        </p:tav>
                                      </p:tavLst>
                                    </p:anim>
                                    <p:anim calcmode="lin" valueType="num">
                                      <p:cBhvr>
                                        <p:cTn id="8" dur="1000" fill="hold"/>
                                        <p:tgtEl>
                                          <p:spTgt spid="734216"/>
                                        </p:tgtEl>
                                        <p:attrNameLst>
                                          <p:attrName>ppt_h</p:attrName>
                                        </p:attrNameLst>
                                      </p:cBhvr>
                                      <p:tavLst>
                                        <p:tav tm="0">
                                          <p:val>
                                            <p:strVal val="#ppt_h"/>
                                          </p:val>
                                        </p:tav>
                                        <p:tav tm="100000">
                                          <p:val>
                                            <p:strVal val="#ppt_h"/>
                                          </p:val>
                                        </p:tav>
                                      </p:tavLst>
                                    </p:anim>
                                    <p:animEffect transition="in" filter="fade">
                                      <p:cBhvr>
                                        <p:cTn id="9" dur="1000"/>
                                        <p:tgtEl>
                                          <p:spTgt spid="734216"/>
                                        </p:tgtEl>
                                      </p:cBhvr>
                                    </p:animEffect>
                                  </p:childTnLst>
                                </p:cTn>
                              </p:par>
                              <p:par>
                                <p:cTn id="10" presetID="9" presetClass="entr" presetSubtype="0" fill="hold" nodeType="withEffect">
                                  <p:stCondLst>
                                    <p:cond delay="0"/>
                                  </p:stCondLst>
                                  <p:childTnLst>
                                    <p:set>
                                      <p:cBhvr>
                                        <p:cTn id="11" dur="1" fill="hold">
                                          <p:stCondLst>
                                            <p:cond delay="0"/>
                                          </p:stCondLst>
                                        </p:cTn>
                                        <p:tgtEl>
                                          <p:spTgt spid="55305"/>
                                        </p:tgtEl>
                                        <p:attrNameLst>
                                          <p:attrName>style.visibility</p:attrName>
                                        </p:attrNameLst>
                                      </p:cBhvr>
                                      <p:to>
                                        <p:strVal val="visible"/>
                                      </p:to>
                                    </p:set>
                                    <p:animEffect transition="in" filter="dissolve">
                                      <p:cBhvr>
                                        <p:cTn id="12" dur="500"/>
                                        <p:tgtEl>
                                          <p:spTgt spid="55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42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3"/>
          <p:cNvSpPr>
            <a:spLocks noGrp="1"/>
          </p:cNvSpPr>
          <p:nvPr>
            <p:ph type="sldNum" sz="quarter" idx="12"/>
          </p:nvPr>
        </p:nvSpPr>
        <p:spPr/>
        <p:txBody>
          <a:bodyPr/>
          <a:lstStyle/>
          <a:p>
            <a:pPr>
              <a:defRPr/>
            </a:pPr>
            <a:fld id="{A3C5B18F-27DF-443B-928B-1AFCCAA541CB}" type="slidenum">
              <a:rPr lang="en-US" altLang="zh-TW"/>
              <a:pPr>
                <a:defRPr/>
              </a:pPr>
              <a:t>37</a:t>
            </a:fld>
            <a:endParaRPr lang="en-US" altLang="zh-TW"/>
          </a:p>
        </p:txBody>
      </p:sp>
      <p:sp>
        <p:nvSpPr>
          <p:cNvPr id="83971" name="Title 1"/>
          <p:cNvSpPr>
            <a:spLocks noGrp="1"/>
          </p:cNvSpPr>
          <p:nvPr>
            <p:ph type="title" idx="4294967295"/>
          </p:nvPr>
        </p:nvSpPr>
        <p:spPr>
          <a:xfrm>
            <a:off x="685800" y="609600"/>
            <a:ext cx="8134350" cy="1143000"/>
          </a:xfrm>
          <a:custGeom>
            <a:avLst/>
            <a:gdLst>
              <a:gd name="T0" fmla="*/ 7855159 w 8229600"/>
              <a:gd name="T1" fmla="*/ 434095 h 1252728"/>
              <a:gd name="T2" fmla="*/ 3927580 w 8229600"/>
              <a:gd name="T3" fmla="*/ 868189 h 1252728"/>
              <a:gd name="T4" fmla="*/ 0 w 8229600"/>
              <a:gd name="T5" fmla="*/ 434095 h 1252728"/>
              <a:gd name="T6" fmla="*/ 3927580 w 8229600"/>
              <a:gd name="T7" fmla="*/ 0 h 1252728"/>
              <a:gd name="T8" fmla="*/ 0 60000 65536"/>
              <a:gd name="T9" fmla="*/ 5898240 60000 65536"/>
              <a:gd name="T10" fmla="*/ 11796480 60000 65536"/>
              <a:gd name="T11" fmla="*/ 17694720 60000 65536"/>
              <a:gd name="T12" fmla="*/ 61153 w 8229600"/>
              <a:gd name="T13" fmla="*/ 61154 h 1252728"/>
              <a:gd name="T14" fmla="*/ 8168444 w 8229600"/>
              <a:gd name="T15" fmla="*/ 1252728 h 1252728"/>
            </a:gdLst>
            <a:ahLst/>
            <a:cxnLst>
              <a:cxn ang="T8">
                <a:pos x="T0" y="T1"/>
              </a:cxn>
              <a:cxn ang="T9">
                <a:pos x="T2" y="T3"/>
              </a:cxn>
              <a:cxn ang="T10">
                <a:pos x="T4" y="T5"/>
              </a:cxn>
              <a:cxn ang="T11">
                <a:pos x="T6" y="T7"/>
              </a:cxn>
            </a:cxnLst>
            <a:rect l="T12" t="T13" r="T14" b="T15"/>
            <a:pathLst>
              <a:path w="8229600" h="1252728">
                <a:moveTo>
                  <a:pt x="208792" y="0"/>
                </a:moveTo>
                <a:lnTo>
                  <a:pt x="8020808" y="0"/>
                </a:lnTo>
                <a:lnTo>
                  <a:pt x="8020807" y="0"/>
                </a:lnTo>
                <a:cubicBezTo>
                  <a:pt x="8136120" y="0"/>
                  <a:pt x="8229600" y="93479"/>
                  <a:pt x="8229600" y="208792"/>
                </a:cubicBezTo>
                <a:lnTo>
                  <a:pt x="8229600" y="1252728"/>
                </a:lnTo>
                <a:lnTo>
                  <a:pt x="0" y="1252728"/>
                </a:lnTo>
                <a:lnTo>
                  <a:pt x="0" y="208792"/>
                </a:lnTo>
                <a:cubicBezTo>
                  <a:pt x="0" y="93479"/>
                  <a:pt x="93479" y="0"/>
                  <a:pt x="208791" y="0"/>
                </a:cubicBezTo>
                <a:close/>
              </a:path>
            </a:pathLst>
          </a:custGeom>
          <a:noFill/>
        </p:spPr>
        <p:txBody>
          <a:bodyPr/>
          <a:lstStyle/>
          <a:p>
            <a:pPr algn="l" eaLnBrk="1" hangingPunct="1"/>
            <a:r>
              <a:rPr lang="zh-TW" altLang="en-US" sz="5400" b="1" baseline="60000" smtClean="0">
                <a:solidFill>
                  <a:schemeClr val="bg1"/>
                </a:solidFill>
              </a:rPr>
              <a:t>源自 </a:t>
            </a:r>
            <a:r>
              <a:rPr lang="zh-TW" altLang="en-US" sz="6000" smtClean="0">
                <a:solidFill>
                  <a:srgbClr val="FFFF00"/>
                </a:solidFill>
                <a:ea typeface="標楷體" pitchFamily="65" charset="-120"/>
              </a:rPr>
              <a:t>阿拉伯語 </a:t>
            </a:r>
            <a:r>
              <a:rPr lang="zh-TW" altLang="en-US" sz="5400" b="1" baseline="-40000" smtClean="0">
                <a:solidFill>
                  <a:schemeClr val="bg1"/>
                </a:solidFill>
              </a:rPr>
              <a:t>的其他國語字詞</a:t>
            </a:r>
          </a:p>
        </p:txBody>
      </p:sp>
      <p:pic>
        <p:nvPicPr>
          <p:cNvPr id="4" name="Picture 2"/>
          <p:cNvPicPr>
            <a:picLocks noChangeAspect="1" noChangeArrowheads="1"/>
          </p:cNvPicPr>
          <p:nvPr/>
        </p:nvPicPr>
        <p:blipFill>
          <a:blip r:embed="rId2" cstate="print">
            <a:duotone>
              <a:schemeClr val="accent1">
                <a:shade val="45000"/>
                <a:satMod val="135000"/>
              </a:schemeClr>
              <a:prstClr val="white"/>
            </a:duotone>
            <a:extLst/>
          </a:blip>
          <a:srcRect/>
          <a:stretch>
            <a:fillRect/>
          </a:stretch>
        </p:blipFill>
        <p:spPr bwMode="auto">
          <a:xfrm>
            <a:off x="4937760" y="2514600"/>
            <a:ext cx="3931920" cy="3276600"/>
          </a:xfrm>
          <a:prstGeom prst="rect">
            <a:avLst/>
          </a:prstGeom>
          <a:ln>
            <a:noFill/>
          </a:ln>
          <a:effectLst>
            <a:outerShdw blurRad="190500" dist="228600" dir="2700000" algn="ctr">
              <a:srgbClr val="000000">
                <a:alpha val="30000"/>
              </a:srgbClr>
            </a:outerShdw>
            <a:reflection blurRad="6350" stA="52000" endA="300" endPos="35000" dir="5400000" sy="-100000" algn="bl" rotWithShape="0"/>
          </a:effectLst>
          <a:scene3d>
            <a:camera prst="orthographicFront">
              <a:rot lat="0" lon="0" rev="0"/>
            </a:camera>
            <a:lightRig rig="glow" dir="t">
              <a:rot lat="0" lon="0" rev="4800000"/>
            </a:lightRig>
          </a:scene3d>
          <a:sp3d prstMaterial="matte">
            <a:bevelT w="127000" h="63500"/>
          </a:sp3d>
          <a:extLst/>
        </p:spPr>
      </p:pic>
      <p:sp>
        <p:nvSpPr>
          <p:cNvPr id="83973" name="Text Box 8"/>
          <p:cNvSpPr txBox="1">
            <a:spLocks noChangeArrowheads="1"/>
          </p:cNvSpPr>
          <p:nvPr/>
        </p:nvSpPr>
        <p:spPr bwMode="auto">
          <a:xfrm>
            <a:off x="684213" y="2492375"/>
            <a:ext cx="3887787" cy="366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30000"/>
              </a:spcBef>
              <a:buClr>
                <a:schemeClr val="bg1"/>
              </a:buClr>
              <a:buFont typeface="Wingdings" pitchFamily="2" charset="2"/>
              <a:buChar char="Ø"/>
            </a:pPr>
            <a:r>
              <a:rPr kumimoji="0" lang="en-US" altLang="zh-TW" sz="2400" i="0" baseline="0">
                <a:solidFill>
                  <a:schemeClr val="tx2"/>
                </a:solidFill>
                <a:latin typeface="Times New Roman" pitchFamily="18" charset="0"/>
              </a:rPr>
              <a:t>  </a:t>
            </a:r>
            <a:r>
              <a:rPr kumimoji="0" lang="en-US" altLang="zh-TW" sz="3200" i="0" baseline="0">
                <a:latin typeface="Times New Roman" pitchFamily="18" charset="0"/>
              </a:rPr>
              <a:t>1000 +  </a:t>
            </a:r>
            <a:r>
              <a:rPr kumimoji="0" lang="zh-TW" altLang="en-US" sz="3200" b="1" i="0" baseline="0">
                <a:latin typeface="Times New Roman" pitchFamily="18" charset="0"/>
              </a:rPr>
              <a:t>英語</a:t>
            </a:r>
          </a:p>
          <a:p>
            <a:pPr eaLnBrk="1" hangingPunct="1">
              <a:spcBef>
                <a:spcPct val="30000"/>
              </a:spcBef>
              <a:buFont typeface="Wingdings" pitchFamily="2" charset="2"/>
              <a:buChar char="Ø"/>
            </a:pPr>
            <a:r>
              <a:rPr kumimoji="0" lang="zh-TW" altLang="en-US" sz="3200" i="0" baseline="0">
                <a:latin typeface="Times New Roman" pitchFamily="18" charset="0"/>
              </a:rPr>
              <a:t> </a:t>
            </a:r>
            <a:r>
              <a:rPr kumimoji="0" lang="en-US" altLang="zh-TW" sz="3200" i="0" baseline="0">
                <a:latin typeface="Times New Roman" pitchFamily="18" charset="0"/>
              </a:rPr>
              <a:t>1000 +  </a:t>
            </a:r>
            <a:r>
              <a:rPr kumimoji="0" lang="zh-TW" altLang="en-US" sz="3200" b="1" i="0" baseline="0">
                <a:latin typeface="Times New Roman" pitchFamily="18" charset="0"/>
              </a:rPr>
              <a:t>西班牙文</a:t>
            </a:r>
          </a:p>
          <a:p>
            <a:pPr eaLnBrk="1" hangingPunct="1">
              <a:spcBef>
                <a:spcPct val="30000"/>
              </a:spcBef>
              <a:buFont typeface="Wingdings" pitchFamily="2" charset="2"/>
              <a:buChar char="Ø"/>
            </a:pPr>
            <a:r>
              <a:rPr kumimoji="0" lang="zh-TW" altLang="en-US" sz="3200" i="0" baseline="0">
                <a:latin typeface="Times New Roman" pitchFamily="18" charset="0"/>
              </a:rPr>
              <a:t> </a:t>
            </a:r>
            <a:r>
              <a:rPr kumimoji="0" lang="en-US" altLang="zh-TW" sz="3200" i="0" baseline="0">
                <a:latin typeface="Times New Roman" pitchFamily="18" charset="0"/>
              </a:rPr>
              <a:t>1000 +  </a:t>
            </a:r>
            <a:r>
              <a:rPr kumimoji="0" lang="zh-TW" altLang="en-US" sz="3200" b="1" i="0" baseline="0">
                <a:latin typeface="Times New Roman" pitchFamily="18" charset="0"/>
              </a:rPr>
              <a:t>葡萄牙語</a:t>
            </a:r>
          </a:p>
          <a:p>
            <a:pPr eaLnBrk="1" hangingPunct="1">
              <a:spcBef>
                <a:spcPct val="30000"/>
              </a:spcBef>
              <a:buFont typeface="Wingdings" pitchFamily="2" charset="2"/>
              <a:buChar char="Ø"/>
            </a:pPr>
            <a:r>
              <a:rPr kumimoji="0" lang="zh-TW" altLang="en-US" sz="3200" b="1" i="0" baseline="0">
                <a:latin typeface="Times New Roman" pitchFamily="18" charset="0"/>
              </a:rPr>
              <a:t> 法文</a:t>
            </a:r>
          </a:p>
          <a:p>
            <a:pPr eaLnBrk="1" hangingPunct="1">
              <a:spcBef>
                <a:spcPct val="30000"/>
              </a:spcBef>
              <a:buFont typeface="Wingdings" pitchFamily="2" charset="2"/>
              <a:buChar char="Ø"/>
            </a:pPr>
            <a:r>
              <a:rPr kumimoji="0" lang="zh-TW" altLang="en-US" sz="3200" i="0" baseline="0">
                <a:latin typeface="Times New Roman" pitchFamily="18" charset="0"/>
              </a:rPr>
              <a:t> </a:t>
            </a:r>
            <a:r>
              <a:rPr kumimoji="0" lang="zh-TW" altLang="en-US" sz="3200" b="1" i="0" baseline="0">
                <a:latin typeface="Times New Roman" pitchFamily="18" charset="0"/>
              </a:rPr>
              <a:t>西西里文</a:t>
            </a:r>
          </a:p>
          <a:p>
            <a:pPr eaLnBrk="1" hangingPunct="1">
              <a:spcBef>
                <a:spcPct val="50000"/>
              </a:spcBef>
            </a:pPr>
            <a:endParaRPr lang="zh-TW" altLang="en-US" sz="2400" i="0" baseline="0">
              <a:latin typeface="Times New Roman" pitchFamily="18" charset="0"/>
            </a:endParaRPr>
          </a:p>
        </p:txBody>
      </p:sp>
      <p:sp>
        <p:nvSpPr>
          <p:cNvPr id="83974" name="Text Box 7"/>
          <p:cNvSpPr txBox="1">
            <a:spLocks noChangeArrowheads="1"/>
          </p:cNvSpPr>
          <p:nvPr/>
        </p:nvSpPr>
        <p:spPr bwMode="auto">
          <a:xfrm>
            <a:off x="539750" y="5805488"/>
            <a:ext cx="4248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en-US" altLang="zh-TW" sz="2000" i="0">
                <a:latin typeface="Times New Roman" pitchFamily="18" charset="0"/>
              </a:rPr>
              <a:t>Ref.    </a:t>
            </a:r>
            <a:r>
              <a:rPr lang="en-US" altLang="zh-TW" sz="2000" i="0">
                <a:latin typeface="Times New Roman" pitchFamily="18" charset="0"/>
                <a:hlinkClick r:id="rId3"/>
              </a:rPr>
              <a:t>List of Arabic loanwords in English</a:t>
            </a:r>
            <a:r>
              <a:rPr lang="en-US" altLang="zh-TW" i="0">
                <a:hlinkClick r:id="rId3"/>
              </a:rPr>
              <a:t> </a:t>
            </a:r>
            <a:r>
              <a:rPr lang="en-US" altLang="zh-TW" sz="2000" i="0">
                <a:latin typeface="Times New Roman" pitchFamily="18" charset="0"/>
              </a:rPr>
              <a:t>(Wikipedia )</a:t>
            </a:r>
            <a:endParaRPr lang="zh-TW" altLang="en-US" sz="2000" i="0">
              <a:latin typeface="Times New Roman" pitchFamily="18" charset="0"/>
            </a:endParaRPr>
          </a:p>
        </p:txBody>
      </p:sp>
    </p:spTree>
  </p:cSld>
  <p:clrMapOvr>
    <a:masterClrMapping/>
  </p:clrMapOvr>
  <p:transition>
    <p:checke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pPr>
              <a:defRPr/>
            </a:pPr>
            <a:fld id="{34D8D12B-3B95-4FEF-BAB6-C46DF212901C}" type="slidenum">
              <a:rPr lang="en-US" altLang="zh-TW"/>
              <a:pPr>
                <a:defRPr/>
              </a:pPr>
              <a:t>38</a:t>
            </a:fld>
            <a:endParaRPr lang="en-US" altLang="zh-TW"/>
          </a:p>
        </p:txBody>
      </p:sp>
      <p:pic>
        <p:nvPicPr>
          <p:cNvPr id="5122" name="Picture 2"/>
          <p:cNvPicPr>
            <a:picLocks noChangeAspect="1" noChangeArrowheads="1"/>
          </p:cNvPicPr>
          <p:nvPr/>
        </p:nvPicPr>
        <p:blipFill>
          <a:blip r:embed="rId2"/>
          <a:srcRect/>
          <a:stretch>
            <a:fillRect/>
          </a:stretch>
        </p:blipFill>
        <p:spPr bwMode="auto">
          <a:xfrm>
            <a:off x="2743200" y="2924175"/>
            <a:ext cx="3657600" cy="2743200"/>
          </a:xfrm>
          <a:prstGeom prst="rect">
            <a:avLst/>
          </a:prstGeom>
          <a:ln>
            <a:noFill/>
          </a:ln>
          <a:effectLst>
            <a:outerShdw blurRad="292100" dist="139700" dir="2700000" algn="tl" rotWithShape="0">
              <a:srgbClr val="333333">
                <a:alpha val="65000"/>
              </a:srgbClr>
            </a:outerShdw>
          </a:effectLst>
          <a:extLst/>
        </p:spPr>
      </p:pic>
      <p:sp>
        <p:nvSpPr>
          <p:cNvPr id="84996" name="Text Box 5"/>
          <p:cNvSpPr txBox="1">
            <a:spLocks noChangeArrowheads="1"/>
          </p:cNvSpPr>
          <p:nvPr/>
        </p:nvSpPr>
        <p:spPr bwMode="auto">
          <a:xfrm>
            <a:off x="3059113" y="1341438"/>
            <a:ext cx="29527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spcBef>
                <a:spcPct val="50000"/>
              </a:spcBef>
            </a:pPr>
            <a:r>
              <a:rPr lang="zh-TW" altLang="en-US" sz="6000" i="0" baseline="0">
                <a:solidFill>
                  <a:srgbClr val="FFFF00"/>
                </a:solidFill>
                <a:latin typeface="Times New Roman" pitchFamily="18" charset="0"/>
                <a:ea typeface="和平特黑" pitchFamily="1" charset="-120"/>
              </a:rPr>
              <a:t>醫學</a:t>
            </a:r>
          </a:p>
        </p:txBody>
      </p:sp>
    </p:spTree>
  </p:cSld>
  <p:clrMapOvr>
    <a:masterClrMapping/>
  </p:clrMapOvr>
  <p:transition>
    <p:zoom dir="in"/>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3"/>
          <p:cNvSpPr>
            <a:spLocks noGrp="1"/>
          </p:cNvSpPr>
          <p:nvPr>
            <p:ph type="sldNum" sz="quarter" idx="12"/>
          </p:nvPr>
        </p:nvSpPr>
        <p:spPr/>
        <p:txBody>
          <a:bodyPr/>
          <a:lstStyle/>
          <a:p>
            <a:pPr>
              <a:defRPr/>
            </a:pPr>
            <a:fld id="{A0AA4DCD-382C-46C0-83DC-58811B5F4F60}" type="slidenum">
              <a:rPr lang="en-US" altLang="zh-TW"/>
              <a:pPr>
                <a:defRPr/>
              </a:pPr>
              <a:t>39</a:t>
            </a:fld>
            <a:endParaRPr lang="en-US" altLang="zh-TW"/>
          </a:p>
        </p:txBody>
      </p:sp>
      <p:pic>
        <p:nvPicPr>
          <p:cNvPr id="87043" name="Picture 2" descr="A-ARABIC-STORY-00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1125538"/>
            <a:ext cx="8280400"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Rectangle 3"/>
          <p:cNvSpPr>
            <a:spLocks noRot="1" noChangeArrowheads="1"/>
          </p:cNvSpPr>
          <p:nvPr/>
        </p:nvSpPr>
        <p:spPr bwMode="auto">
          <a:xfrm>
            <a:off x="395288" y="274638"/>
            <a:ext cx="83534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TW" altLang="en-US" sz="3600" i="0" baseline="0">
                <a:latin typeface="Times New Roman" pitchFamily="18" charset="0"/>
                <a:ea typeface="標楷體" pitchFamily="65" charset="-120"/>
              </a:rPr>
              <a:t>穆斯林的醫生們對疑難病症進行會診</a:t>
            </a:r>
            <a:r>
              <a:rPr lang="zh-CN" altLang="en-US" sz="3600" i="0" baseline="0">
                <a:solidFill>
                  <a:schemeClr val="tx2"/>
                </a:solidFill>
                <a:latin typeface="Times New Roman" pitchFamily="18" charset="0"/>
              </a:rPr>
              <a:t> </a:t>
            </a:r>
          </a:p>
        </p:txBody>
      </p:sp>
    </p:spTree>
  </p:cSld>
  <p:clrMapOvr>
    <a:masterClrMapping/>
  </p:clrMapOvr>
  <p:transition>
    <p:zoom dir="in"/>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3"/>
          <p:cNvSpPr>
            <a:spLocks noGrp="1"/>
          </p:cNvSpPr>
          <p:nvPr>
            <p:ph type="sldNum" sz="quarter" idx="12"/>
          </p:nvPr>
        </p:nvSpPr>
        <p:spPr/>
        <p:txBody>
          <a:bodyPr/>
          <a:lstStyle/>
          <a:p>
            <a:pPr>
              <a:defRPr/>
            </a:pPr>
            <a:fld id="{69234A32-CF7B-4FF5-9F0E-1EF1D026060E}" type="slidenum">
              <a:rPr lang="en-US" altLang="zh-TW"/>
              <a:pPr>
                <a:defRPr/>
              </a:pPr>
              <a:t>4</a:t>
            </a:fld>
            <a:endParaRPr lang="en-US" altLang="zh-TW"/>
          </a:p>
        </p:txBody>
      </p:sp>
      <p:sp>
        <p:nvSpPr>
          <p:cNvPr id="3" name="Content Placeholder 2"/>
          <p:cNvSpPr>
            <a:spLocks noGrp="1"/>
          </p:cNvSpPr>
          <p:nvPr>
            <p:ph idx="4294967295"/>
          </p:nvPr>
        </p:nvSpPr>
        <p:spPr>
          <a:xfrm>
            <a:off x="916552" y="2029561"/>
            <a:ext cx="7199068" cy="3386927"/>
          </a:xfrm>
          <a:blipFill rotWithShape="1">
            <a:blip r:embed="rId2" cstate="print">
              <a:duotone>
                <a:schemeClr val="lt2">
                  <a:tint val="96000"/>
                  <a:satMod val="130000"/>
                  <a:lumMod val="50000"/>
                </a:schemeClr>
                <a:schemeClr val="lt2">
                  <a:tint val="96000"/>
                  <a:satMod val="114000"/>
                  <a:lumMod val="114000"/>
                </a:schemeClr>
              </a:duotone>
            </a:blip>
            <a:stretch/>
          </a:blipFill>
          <a:ln>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003">
            <a:schemeClr val="lt2"/>
          </a:fillRef>
          <a:effectRef idx="0">
            <a:scrgbClr r="0" g="0" b="0"/>
          </a:effectRef>
          <a:fontRef idx="major"/>
        </p:style>
        <p:txBody>
          <a:bodyPr>
            <a:normAutofit/>
          </a:bodyPr>
          <a:lstStyle/>
          <a:p>
            <a:pPr eaLnBrk="1" hangingPunct="1">
              <a:defRPr/>
            </a:pPr>
            <a:r>
              <a:rPr kumimoji="0" lang="zh-HK" altLang="en-US" sz="4000" b="1" dirty="0" smtClean="0">
                <a:solidFill>
                  <a:srgbClr val="000099"/>
                </a:solidFill>
                <a:ea typeface="標楷體" pitchFamily="65" charset="-120"/>
                <a:cs typeface="Tahoma" pitchFamily="34" charset="0"/>
              </a:rPr>
              <a:t>政治組織</a:t>
            </a:r>
            <a:endParaRPr kumimoji="0" lang="en-US" altLang="zh-HK" sz="4000" b="1" dirty="0" smtClean="0">
              <a:solidFill>
                <a:srgbClr val="000099"/>
              </a:solidFill>
              <a:ea typeface="標楷體" pitchFamily="65" charset="-120"/>
              <a:cs typeface="Tahoma" pitchFamily="34" charset="0"/>
            </a:endParaRPr>
          </a:p>
          <a:p>
            <a:pPr eaLnBrk="1" hangingPunct="1">
              <a:defRPr/>
            </a:pPr>
            <a:r>
              <a:rPr kumimoji="0" lang="zh-HK" altLang="en-US" sz="4000" b="1" dirty="0" smtClean="0">
                <a:solidFill>
                  <a:srgbClr val="000099"/>
                </a:solidFill>
                <a:ea typeface="標楷體" pitchFamily="65" charset="-120"/>
                <a:cs typeface="Tahoma" pitchFamily="34" charset="0"/>
              </a:rPr>
              <a:t>經濟手段</a:t>
            </a:r>
            <a:endParaRPr kumimoji="0" lang="en-US" altLang="zh-HK" sz="4000" b="1" dirty="0" smtClean="0">
              <a:solidFill>
                <a:srgbClr val="000099"/>
              </a:solidFill>
              <a:ea typeface="標楷體" pitchFamily="65" charset="-120"/>
              <a:cs typeface="Tahoma" pitchFamily="34" charset="0"/>
            </a:endParaRPr>
          </a:p>
          <a:p>
            <a:pPr eaLnBrk="1" hangingPunct="1">
              <a:defRPr/>
            </a:pPr>
            <a:r>
              <a:rPr kumimoji="0" lang="zh-TW" altLang="en-US" sz="4000" b="1" dirty="0" smtClean="0">
                <a:solidFill>
                  <a:srgbClr val="000099"/>
                </a:solidFill>
                <a:ea typeface="標楷體" pitchFamily="65" charset="-120"/>
                <a:cs typeface="Tahoma" pitchFamily="34" charset="0"/>
              </a:rPr>
              <a:t>道德與倫理</a:t>
            </a:r>
            <a:r>
              <a:rPr kumimoji="0" lang="zh-TW" altLang="en-US" sz="4000" b="1" dirty="0">
                <a:solidFill>
                  <a:srgbClr val="000099"/>
                </a:solidFill>
                <a:ea typeface="標楷體" pitchFamily="65" charset="-120"/>
                <a:cs typeface="Tahoma" pitchFamily="34" charset="0"/>
              </a:rPr>
              <a:t>的</a:t>
            </a:r>
            <a:r>
              <a:rPr kumimoji="0" lang="zh-TW" altLang="en-US" sz="4000" b="1" dirty="0" smtClean="0">
                <a:solidFill>
                  <a:srgbClr val="000099"/>
                </a:solidFill>
                <a:ea typeface="標楷體" pitchFamily="65" charset="-120"/>
                <a:cs typeface="Tahoma" pitchFamily="34" charset="0"/>
              </a:rPr>
              <a:t>狀況</a:t>
            </a:r>
            <a:endParaRPr kumimoji="0" lang="en-US" altLang="zh-TW" sz="4000" b="1" dirty="0" smtClean="0">
              <a:solidFill>
                <a:srgbClr val="000099"/>
              </a:solidFill>
              <a:ea typeface="標楷體" pitchFamily="65" charset="-120"/>
              <a:cs typeface="Tahoma" pitchFamily="34" charset="0"/>
            </a:endParaRPr>
          </a:p>
          <a:p>
            <a:pPr eaLnBrk="1" hangingPunct="1">
              <a:defRPr/>
            </a:pPr>
            <a:r>
              <a:rPr kumimoji="0" lang="zh-TW" altLang="en-US" sz="4000" b="1" dirty="0" smtClean="0">
                <a:solidFill>
                  <a:srgbClr val="000099"/>
                </a:solidFill>
                <a:ea typeface="標楷體" pitchFamily="65" charset="-120"/>
                <a:cs typeface="Tahoma" pitchFamily="34" charset="0"/>
              </a:rPr>
              <a:t>科技、藝術的進展</a:t>
            </a:r>
          </a:p>
        </p:txBody>
      </p:sp>
      <p:sp>
        <p:nvSpPr>
          <p:cNvPr id="2" name="Title 1"/>
          <p:cNvSpPr>
            <a:spLocks noGrp="1"/>
          </p:cNvSpPr>
          <p:nvPr>
            <p:ph type="title" idx="4294967295"/>
          </p:nvPr>
        </p:nvSpPr>
        <p:spPr>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eaLnBrk="1" hangingPunct="1">
              <a:defRPr/>
            </a:pPr>
            <a:r>
              <a:rPr lang="zh-TW" altLang="en-US" sz="5400" smtClean="0">
                <a:solidFill>
                  <a:srgbClr val="FFFF00"/>
                </a:solidFill>
                <a:ea typeface="標楷體" pitchFamily="65" charset="-120"/>
              </a:rPr>
              <a:t>文明</a:t>
            </a:r>
            <a:r>
              <a:rPr lang="en-US" altLang="zh-TW" smtClean="0">
                <a:solidFill>
                  <a:schemeClr val="bg1"/>
                </a:solidFill>
                <a:ea typeface="標楷體" pitchFamily="65" charset="-120"/>
              </a:rPr>
              <a:t>- </a:t>
            </a:r>
            <a:r>
              <a:rPr lang="zh-TW" altLang="en-US" sz="5400" smtClean="0">
                <a:solidFill>
                  <a:schemeClr val="bg1"/>
                </a:solidFill>
                <a:ea typeface="標楷體" pitchFamily="65" charset="-120"/>
              </a:rPr>
              <a:t>更全面</a:t>
            </a:r>
            <a:r>
              <a:rPr lang="zh-TW" altLang="en-US" sz="5400" smtClean="0">
                <a:solidFill>
                  <a:srgbClr val="FFFFFF"/>
                </a:solidFill>
                <a:ea typeface="標楷體" pitchFamily="65" charset="-120"/>
              </a:rPr>
              <a:t>之</a:t>
            </a:r>
            <a:r>
              <a:rPr lang="zh-TW" altLang="en-US" sz="5400" smtClean="0">
                <a:solidFill>
                  <a:srgbClr val="FFFFFF"/>
                </a:solidFill>
              </a:rPr>
              <a:t> </a:t>
            </a:r>
            <a:r>
              <a:rPr lang="zh-TW" altLang="en-US" sz="5400" smtClean="0">
                <a:solidFill>
                  <a:schemeClr val="bg1"/>
                </a:solidFill>
                <a:ea typeface="標楷體" pitchFamily="65" charset="-120"/>
              </a:rPr>
              <a:t>定義</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投影片編號版面配置區 3"/>
          <p:cNvSpPr>
            <a:spLocks noGrp="1"/>
          </p:cNvSpPr>
          <p:nvPr>
            <p:ph type="sldNum" sz="quarter" idx="12"/>
          </p:nvPr>
        </p:nvSpPr>
        <p:spPr/>
        <p:txBody>
          <a:bodyPr/>
          <a:lstStyle/>
          <a:p>
            <a:pPr>
              <a:defRPr/>
            </a:pPr>
            <a:fld id="{BADE710A-23F9-43F6-B586-C9BAF9C6BCCF}" type="slidenum">
              <a:rPr lang="en-US" altLang="zh-TW"/>
              <a:pPr>
                <a:defRPr/>
              </a:pPr>
              <a:t>40</a:t>
            </a:fld>
            <a:endParaRPr lang="en-US" altLang="zh-TW"/>
          </a:p>
        </p:txBody>
      </p:sp>
      <p:sp>
        <p:nvSpPr>
          <p:cNvPr id="88067" name="Text Box 2"/>
          <p:cNvSpPr txBox="1">
            <a:spLocks noChangeArrowheads="1"/>
          </p:cNvSpPr>
          <p:nvPr/>
        </p:nvSpPr>
        <p:spPr bwMode="auto">
          <a:xfrm>
            <a:off x="6551613" y="6673850"/>
            <a:ext cx="25923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kumimoji="0" lang="tr-TR" altLang="zh-TW" sz="1800" i="0" baseline="0">
                <a:solidFill>
                  <a:schemeClr val="tx1"/>
                </a:solidFill>
                <a:latin typeface="Arial" charset="0"/>
              </a:rPr>
              <a:t>www.harunyahya.com</a:t>
            </a:r>
            <a:endParaRPr kumimoji="0" lang="en-US" sz="1800" i="0" baseline="0">
              <a:solidFill>
                <a:schemeClr val="tx1"/>
              </a:solidFill>
              <a:latin typeface="Arial" charset="0"/>
            </a:endParaRPr>
          </a:p>
        </p:txBody>
      </p:sp>
      <p:sp>
        <p:nvSpPr>
          <p:cNvPr id="88068" name="Text Box 3"/>
          <p:cNvSpPr txBox="1">
            <a:spLocks noChangeArrowheads="1"/>
          </p:cNvSpPr>
          <p:nvPr/>
        </p:nvSpPr>
        <p:spPr bwMode="auto">
          <a:xfrm>
            <a:off x="1666875" y="935038"/>
            <a:ext cx="5770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endParaRPr kumimoji="0" lang="en-US" sz="2400" i="0" baseline="0">
              <a:solidFill>
                <a:schemeClr val="tx1"/>
              </a:solidFill>
              <a:latin typeface="Arial" charset="0"/>
            </a:endParaRPr>
          </a:p>
        </p:txBody>
      </p:sp>
      <p:sp>
        <p:nvSpPr>
          <p:cNvPr id="88069" name="Text Box 4"/>
          <p:cNvSpPr txBox="1">
            <a:spLocks noChangeArrowheads="1"/>
          </p:cNvSpPr>
          <p:nvPr/>
        </p:nvSpPr>
        <p:spPr bwMode="auto">
          <a:xfrm>
            <a:off x="1666875" y="935038"/>
            <a:ext cx="4429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endParaRPr kumimoji="0" lang="en-US" sz="2400" i="0" baseline="0">
              <a:solidFill>
                <a:schemeClr val="tx1"/>
              </a:solidFill>
              <a:latin typeface="Arial" charset="0"/>
            </a:endParaRPr>
          </a:p>
        </p:txBody>
      </p:sp>
      <p:sp>
        <p:nvSpPr>
          <p:cNvPr id="88070" name="Text Box 5"/>
          <p:cNvSpPr txBox="1">
            <a:spLocks noChangeArrowheads="1"/>
          </p:cNvSpPr>
          <p:nvPr/>
        </p:nvSpPr>
        <p:spPr bwMode="auto">
          <a:xfrm>
            <a:off x="250825" y="333375"/>
            <a:ext cx="80375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lnSpc>
                <a:spcPct val="70000"/>
              </a:lnSpc>
              <a:spcBef>
                <a:spcPct val="30000"/>
              </a:spcBef>
            </a:pPr>
            <a:r>
              <a:rPr kumimoji="0" lang="zh-TW" altLang="en-US" sz="4000" b="1" i="0" baseline="0">
                <a:solidFill>
                  <a:srgbClr val="FFFF66"/>
                </a:solidFill>
                <a:latin typeface="標楷體" pitchFamily="65" charset="-120"/>
                <a:ea typeface="標楷體" pitchFamily="65" charset="-120"/>
              </a:rPr>
              <a:t>伊本</a:t>
            </a:r>
            <a:r>
              <a:rPr kumimoji="0" lang="en-US" altLang="zh-TW" sz="4000" b="1" i="0" baseline="0">
                <a:solidFill>
                  <a:srgbClr val="FFFF66"/>
                </a:solidFill>
                <a:latin typeface="Arial" charset="0"/>
                <a:ea typeface="標楷體" pitchFamily="65" charset="-120"/>
              </a:rPr>
              <a:t>‧</a:t>
            </a:r>
            <a:r>
              <a:rPr kumimoji="0" lang="zh-TW" altLang="en-US" sz="4000" b="1" i="0" baseline="0">
                <a:solidFill>
                  <a:srgbClr val="FFFF66"/>
                </a:solidFill>
                <a:latin typeface="標楷體" pitchFamily="65" charset="-120"/>
                <a:ea typeface="標楷體" pitchFamily="65" charset="-120"/>
              </a:rPr>
              <a:t>西那</a:t>
            </a:r>
            <a:r>
              <a:rPr kumimoji="0" lang="en-US" altLang="zh-TW" sz="4000" b="1" i="0" baseline="0">
                <a:solidFill>
                  <a:srgbClr val="FFFF66"/>
                </a:solidFill>
                <a:latin typeface="標楷體" pitchFamily="65" charset="-120"/>
                <a:ea typeface="標楷體" pitchFamily="65" charset="-120"/>
              </a:rPr>
              <a:t>(</a:t>
            </a:r>
            <a:r>
              <a:rPr kumimoji="0" lang="en-US" altLang="zh-TW" sz="3600" b="1" baseline="0">
                <a:solidFill>
                  <a:srgbClr val="FFFF66"/>
                </a:solidFill>
                <a:latin typeface="Times New Roman" pitchFamily="18" charset="0"/>
                <a:ea typeface="標楷體" pitchFamily="65" charset="-120"/>
              </a:rPr>
              <a:t>Ibn Sina, </a:t>
            </a:r>
            <a:r>
              <a:rPr kumimoji="0" lang="en-US" altLang="zh-TW" sz="3600" b="1" baseline="0">
                <a:solidFill>
                  <a:srgbClr val="DDDDDD"/>
                </a:solidFill>
                <a:latin typeface="Times New Roman" pitchFamily="18" charset="0"/>
                <a:ea typeface="標楷體" pitchFamily="65" charset="-120"/>
              </a:rPr>
              <a:t>Avicenna</a:t>
            </a:r>
            <a:r>
              <a:rPr kumimoji="0" lang="en-US" altLang="zh-TW" sz="4000" b="1" i="0" baseline="0">
                <a:solidFill>
                  <a:srgbClr val="FFFF66"/>
                </a:solidFill>
                <a:latin typeface="標楷體" pitchFamily="65" charset="-120"/>
                <a:ea typeface="標楷體" pitchFamily="65" charset="-120"/>
              </a:rPr>
              <a:t>)</a:t>
            </a:r>
          </a:p>
          <a:p>
            <a:pPr algn="ctr" eaLnBrk="1" hangingPunct="1">
              <a:lnSpc>
                <a:spcPct val="70000"/>
              </a:lnSpc>
              <a:spcBef>
                <a:spcPct val="30000"/>
              </a:spcBef>
            </a:pPr>
            <a:r>
              <a:rPr kumimoji="0" lang="en-US" altLang="zh-TW" sz="2400" i="0" baseline="0">
                <a:solidFill>
                  <a:srgbClr val="FFFF66"/>
                </a:solidFill>
                <a:latin typeface="Times New Roman" pitchFamily="18" charset="0"/>
              </a:rPr>
              <a:t>(</a:t>
            </a:r>
            <a:r>
              <a:rPr kumimoji="0" lang="en-US" altLang="zh-TW" sz="2400" b="1" baseline="0">
                <a:solidFill>
                  <a:srgbClr val="FFFF00"/>
                </a:solidFill>
                <a:latin typeface="Times New Roman" pitchFamily="18" charset="0"/>
              </a:rPr>
              <a:t>Abu Ali al-Husayn ibn Abd Allah ibn Sina,</a:t>
            </a:r>
            <a:r>
              <a:rPr kumimoji="0" lang="en-US" altLang="zh-TW" sz="2400" i="0" baseline="0">
                <a:solidFill>
                  <a:schemeClr val="tx1"/>
                </a:solidFill>
                <a:latin typeface="Times New Roman" pitchFamily="18" charset="0"/>
              </a:rPr>
              <a:t> </a:t>
            </a:r>
            <a:r>
              <a:rPr kumimoji="0" lang="en-US" altLang="zh-TW" sz="2400" b="1" baseline="0">
                <a:solidFill>
                  <a:srgbClr val="FFFF66"/>
                </a:solidFill>
                <a:latin typeface="Times New Roman" pitchFamily="18" charset="0"/>
              </a:rPr>
              <a:t>980-1037</a:t>
            </a:r>
            <a:r>
              <a:rPr kumimoji="0" lang="en-US" altLang="zh-TW" sz="2400" i="0" baseline="0">
                <a:solidFill>
                  <a:srgbClr val="FFFF66"/>
                </a:solidFill>
                <a:latin typeface="Times New Roman" pitchFamily="18" charset="0"/>
              </a:rPr>
              <a:t>)</a:t>
            </a:r>
            <a:endParaRPr kumimoji="0" lang="en-US" altLang="zh-TW" sz="2800" i="0" baseline="0">
              <a:solidFill>
                <a:srgbClr val="FFFF66"/>
              </a:solidFill>
              <a:latin typeface="Times New Roman" pitchFamily="18" charset="0"/>
              <a:ea typeface="標楷體" pitchFamily="65" charset="-120"/>
            </a:endParaRPr>
          </a:p>
        </p:txBody>
      </p:sp>
      <p:pic>
        <p:nvPicPr>
          <p:cNvPr id="88071" name="Picture 2"/>
          <p:cNvPicPr>
            <a:picLocks noChangeAspect="1" noChangeArrowheads="1"/>
          </p:cNvPicPr>
          <p:nvPr/>
        </p:nvPicPr>
        <p:blipFill>
          <a:blip r:embed="rId3">
            <a:extLst>
              <a:ext uri="{28A0092B-C50C-407E-A947-70E740481C1C}">
                <a14:useLocalDpi xmlns:a14="http://schemas.microsoft.com/office/drawing/2010/main" val="0"/>
              </a:ext>
            </a:extLst>
          </a:blip>
          <a:srcRect l="8192" t="1826"/>
          <a:stretch>
            <a:fillRect/>
          </a:stretch>
        </p:blipFill>
        <p:spPr bwMode="auto">
          <a:xfrm>
            <a:off x="7956550" y="260350"/>
            <a:ext cx="83820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2" name="Text Box 7"/>
          <p:cNvSpPr txBox="1">
            <a:spLocks noChangeArrowheads="1"/>
          </p:cNvSpPr>
          <p:nvPr/>
        </p:nvSpPr>
        <p:spPr bwMode="auto">
          <a:xfrm>
            <a:off x="1476375" y="5229225"/>
            <a:ext cx="70580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r>
              <a:rPr kumimoji="0" lang="en-US" altLang="zh-TW" sz="2000" i="0" baseline="0">
                <a:latin typeface="Times New Roman" pitchFamily="18" charset="0"/>
              </a:rPr>
              <a:t>D. Craig Brater and Walter J. Daly (2000), "Clinical pharmacology in the Middle Ages: Principles that presage the 21st century", </a:t>
            </a:r>
            <a:r>
              <a:rPr kumimoji="0" lang="en-US" altLang="zh-TW" sz="2000" baseline="0">
                <a:latin typeface="Times New Roman" pitchFamily="18" charset="0"/>
              </a:rPr>
              <a:t>Clinical Pharmacology &amp; Therapeutics</a:t>
            </a:r>
            <a:r>
              <a:rPr kumimoji="0" lang="en-US" altLang="zh-TW" sz="2000" i="0" baseline="0">
                <a:latin typeface="Times New Roman" pitchFamily="18" charset="0"/>
              </a:rPr>
              <a:t> </a:t>
            </a:r>
            <a:r>
              <a:rPr kumimoji="0" lang="en-US" altLang="zh-TW" sz="2000" b="1" i="0" baseline="0">
                <a:latin typeface="Times New Roman" pitchFamily="18" charset="0"/>
              </a:rPr>
              <a:t>67</a:t>
            </a:r>
            <a:r>
              <a:rPr kumimoji="0" lang="en-US" altLang="zh-TW" sz="2000" i="0" baseline="0">
                <a:latin typeface="Times New Roman" pitchFamily="18" charset="0"/>
              </a:rPr>
              <a:t> (5), p. 447-450 [448-449].</a:t>
            </a:r>
            <a:endParaRPr lang="en-US" altLang="zh-TW" sz="2000" i="0" baseline="0">
              <a:latin typeface="Times New Roman" pitchFamily="18" charset="0"/>
            </a:endParaRPr>
          </a:p>
        </p:txBody>
      </p:sp>
      <p:sp>
        <p:nvSpPr>
          <p:cNvPr id="88073" name="Text Box 8"/>
          <p:cNvSpPr txBox="1">
            <a:spLocks noChangeArrowheads="1"/>
          </p:cNvSpPr>
          <p:nvPr/>
        </p:nvSpPr>
        <p:spPr bwMode="auto">
          <a:xfrm>
            <a:off x="1295400" y="1989138"/>
            <a:ext cx="6553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buClr>
                <a:srgbClr val="FFFF00"/>
              </a:buClr>
              <a:buFont typeface="Wingdings" pitchFamily="2" charset="2"/>
              <a:buChar char="Ø"/>
            </a:pPr>
            <a:r>
              <a:rPr lang="en-US" altLang="zh-TW" sz="2400" i="0" baseline="0">
                <a:solidFill>
                  <a:schemeClr val="tx1"/>
                </a:solidFill>
                <a:latin typeface="Times New Roman" pitchFamily="18" charset="0"/>
              </a:rPr>
              <a:t> </a:t>
            </a:r>
            <a:r>
              <a:rPr lang="zh-TW" altLang="en-US" sz="3600" i="0" baseline="0">
                <a:latin typeface="Times New Roman" pitchFamily="18" charset="0"/>
                <a:ea typeface="標楷體" pitchFamily="65" charset="-120"/>
              </a:rPr>
              <a:t>醫學之父</a:t>
            </a:r>
            <a:r>
              <a:rPr lang="en-US" altLang="zh-TW" sz="3600" i="0" baseline="0">
                <a:latin typeface="Times New Roman" pitchFamily="18" charset="0"/>
                <a:ea typeface="標楷體" pitchFamily="65" charset="-120"/>
              </a:rPr>
              <a:t>(</a:t>
            </a:r>
            <a:r>
              <a:rPr kumimoji="0" lang="en-US" altLang="zh-TW" sz="3600" i="0" baseline="0">
                <a:latin typeface="Times New Roman" pitchFamily="18" charset="0"/>
              </a:rPr>
              <a:t>Father of Medicine)</a:t>
            </a:r>
          </a:p>
        </p:txBody>
      </p:sp>
      <p:sp>
        <p:nvSpPr>
          <p:cNvPr id="88074" name="Text Box 9"/>
          <p:cNvSpPr txBox="1">
            <a:spLocks noChangeArrowheads="1"/>
          </p:cNvSpPr>
          <p:nvPr/>
        </p:nvSpPr>
        <p:spPr bwMode="auto">
          <a:xfrm>
            <a:off x="1692275" y="2781300"/>
            <a:ext cx="684053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kumimoji="0" lang="en-US" altLang="zh-TW" sz="2000" i="0" baseline="0">
                <a:latin typeface="Times New Roman" pitchFamily="18" charset="0"/>
              </a:rPr>
              <a:t>Cas Lek Cesk (1980). "The father of medicine, Avicenna, in our science and culture: Abu Ali ibn Sina (980-1037)", </a:t>
            </a:r>
            <a:r>
              <a:rPr kumimoji="0" lang="en-US" altLang="zh-TW" sz="2000" baseline="0">
                <a:latin typeface="Times New Roman" pitchFamily="18" charset="0"/>
              </a:rPr>
              <a:t>Becka J.</a:t>
            </a:r>
            <a:r>
              <a:rPr kumimoji="0" lang="en-US" altLang="zh-TW" sz="2000" i="0" baseline="0">
                <a:latin typeface="Times New Roman" pitchFamily="18" charset="0"/>
              </a:rPr>
              <a:t> </a:t>
            </a:r>
            <a:r>
              <a:rPr kumimoji="0" lang="en-US" altLang="zh-TW" sz="2000" b="1" i="0" baseline="0">
                <a:latin typeface="Times New Roman" pitchFamily="18" charset="0"/>
              </a:rPr>
              <a:t>119</a:t>
            </a:r>
            <a:r>
              <a:rPr kumimoji="0" lang="en-US" altLang="zh-TW" sz="2000" i="0" baseline="0">
                <a:latin typeface="Times New Roman" pitchFamily="18" charset="0"/>
              </a:rPr>
              <a:t> (1), p. 17-23.</a:t>
            </a:r>
          </a:p>
        </p:txBody>
      </p:sp>
      <p:sp>
        <p:nvSpPr>
          <p:cNvPr id="88075" name="Text Box 10"/>
          <p:cNvSpPr txBox="1">
            <a:spLocks noChangeArrowheads="1"/>
          </p:cNvSpPr>
          <p:nvPr/>
        </p:nvSpPr>
        <p:spPr bwMode="auto">
          <a:xfrm>
            <a:off x="1331913" y="3933825"/>
            <a:ext cx="781208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buClr>
                <a:srgbClr val="FFFF00"/>
              </a:buClr>
              <a:buFont typeface="Wingdings" pitchFamily="2" charset="2"/>
              <a:buChar char="Ø"/>
            </a:pPr>
            <a:r>
              <a:rPr lang="zh-TW" altLang="en-US" sz="3600" i="0" baseline="0">
                <a:latin typeface="標楷體" pitchFamily="65" charset="-120"/>
                <a:ea typeface="標楷體" pitchFamily="65" charset="-120"/>
              </a:rPr>
              <a:t>臨床藥理學之父</a:t>
            </a:r>
            <a:r>
              <a:rPr lang="en-US" altLang="zh-TW" sz="3600" i="0" baseline="0">
                <a:latin typeface="標楷體" pitchFamily="65" charset="-120"/>
                <a:ea typeface="標楷體" pitchFamily="65" charset="-120"/>
              </a:rPr>
              <a:t>(</a:t>
            </a:r>
            <a:r>
              <a:rPr kumimoji="0" lang="en-US" altLang="zh-TW" sz="3600" i="0" baseline="0">
                <a:latin typeface="Times New Roman" pitchFamily="18" charset="0"/>
              </a:rPr>
              <a:t>Father of Clinical Pharmacology)</a:t>
            </a:r>
          </a:p>
        </p:txBody>
      </p:sp>
      <p:sp>
        <p:nvSpPr>
          <p:cNvPr id="88076" name="Text Box 11"/>
          <p:cNvSpPr txBox="1">
            <a:spLocks noChangeArrowheads="1"/>
          </p:cNvSpPr>
          <p:nvPr/>
        </p:nvSpPr>
        <p:spPr bwMode="auto">
          <a:xfrm>
            <a:off x="684213" y="1268413"/>
            <a:ext cx="27352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3600" i="0" baseline="0">
                <a:solidFill>
                  <a:srgbClr val="FFFF00"/>
                </a:solidFill>
                <a:latin typeface="Times New Roman" pitchFamily="18" charset="0"/>
                <a:ea typeface="標楷體" pitchFamily="65" charset="-120"/>
              </a:rPr>
              <a:t>被譽為：</a:t>
            </a:r>
          </a:p>
        </p:txBody>
      </p:sp>
    </p:spTree>
  </p:cSld>
  <p:clrMapOvr>
    <a:masterClrMapping/>
  </p:clrMapOvr>
  <p:transition>
    <p:zoom dir="in"/>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投影片編號版面配置區 3"/>
          <p:cNvSpPr>
            <a:spLocks noGrp="1"/>
          </p:cNvSpPr>
          <p:nvPr>
            <p:ph type="sldNum" sz="quarter" idx="12"/>
          </p:nvPr>
        </p:nvSpPr>
        <p:spPr/>
        <p:txBody>
          <a:bodyPr/>
          <a:lstStyle/>
          <a:p>
            <a:pPr>
              <a:defRPr/>
            </a:pPr>
            <a:fld id="{1086C98A-2E36-47C2-9234-E2DF7B9E6C65}" type="slidenum">
              <a:rPr lang="en-US" altLang="zh-TW"/>
              <a:pPr>
                <a:defRPr/>
              </a:pPr>
              <a:t>41</a:t>
            </a:fld>
            <a:endParaRPr lang="en-US" altLang="zh-TW"/>
          </a:p>
        </p:txBody>
      </p:sp>
      <p:sp>
        <p:nvSpPr>
          <p:cNvPr id="89091" name="Text Box 2"/>
          <p:cNvSpPr txBox="1">
            <a:spLocks noChangeArrowheads="1"/>
          </p:cNvSpPr>
          <p:nvPr/>
        </p:nvSpPr>
        <p:spPr bwMode="auto">
          <a:xfrm>
            <a:off x="6551613" y="6673850"/>
            <a:ext cx="25923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kumimoji="0" lang="tr-TR" altLang="zh-TW" sz="1800" i="0" baseline="0">
                <a:solidFill>
                  <a:schemeClr val="tx1"/>
                </a:solidFill>
                <a:latin typeface="Arial" charset="0"/>
              </a:rPr>
              <a:t>www.harunyahya.com</a:t>
            </a:r>
            <a:endParaRPr kumimoji="0" lang="en-US" sz="1800" i="0" baseline="0">
              <a:solidFill>
                <a:schemeClr val="tx1"/>
              </a:solidFill>
              <a:latin typeface="Arial" charset="0"/>
            </a:endParaRPr>
          </a:p>
        </p:txBody>
      </p:sp>
      <p:sp>
        <p:nvSpPr>
          <p:cNvPr id="89092" name="Text Box 3"/>
          <p:cNvSpPr txBox="1">
            <a:spLocks noChangeArrowheads="1"/>
          </p:cNvSpPr>
          <p:nvPr/>
        </p:nvSpPr>
        <p:spPr bwMode="auto">
          <a:xfrm>
            <a:off x="1666875" y="935038"/>
            <a:ext cx="5770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endParaRPr kumimoji="0" lang="en-US" sz="2400" i="0" baseline="0">
              <a:solidFill>
                <a:schemeClr val="tx1"/>
              </a:solidFill>
              <a:latin typeface="Arial" charset="0"/>
            </a:endParaRPr>
          </a:p>
        </p:txBody>
      </p:sp>
      <p:sp>
        <p:nvSpPr>
          <p:cNvPr id="89093" name="Text Box 4"/>
          <p:cNvSpPr txBox="1">
            <a:spLocks noChangeArrowheads="1"/>
          </p:cNvSpPr>
          <p:nvPr/>
        </p:nvSpPr>
        <p:spPr bwMode="auto">
          <a:xfrm>
            <a:off x="1666875" y="935038"/>
            <a:ext cx="4429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endParaRPr kumimoji="0" lang="en-US" sz="2400" i="0" baseline="0">
              <a:solidFill>
                <a:schemeClr val="tx1"/>
              </a:solidFill>
              <a:latin typeface="Arial" charset="0"/>
            </a:endParaRPr>
          </a:p>
        </p:txBody>
      </p:sp>
      <p:sp>
        <p:nvSpPr>
          <p:cNvPr id="89094" name="Text Box 5"/>
          <p:cNvSpPr txBox="1">
            <a:spLocks noChangeArrowheads="1"/>
          </p:cNvSpPr>
          <p:nvPr/>
        </p:nvSpPr>
        <p:spPr bwMode="auto">
          <a:xfrm>
            <a:off x="0" y="333375"/>
            <a:ext cx="80375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lnSpc>
                <a:spcPct val="70000"/>
              </a:lnSpc>
              <a:spcBef>
                <a:spcPct val="30000"/>
              </a:spcBef>
            </a:pPr>
            <a:r>
              <a:rPr kumimoji="0" lang="zh-TW" altLang="en-US" sz="4000" b="1" i="0" baseline="0">
                <a:solidFill>
                  <a:srgbClr val="FFFF66"/>
                </a:solidFill>
                <a:latin typeface="標楷體" pitchFamily="65" charset="-120"/>
                <a:ea typeface="標楷體" pitchFamily="65" charset="-120"/>
              </a:rPr>
              <a:t>伊本</a:t>
            </a:r>
            <a:r>
              <a:rPr kumimoji="0" lang="en-US" altLang="zh-TW" sz="4000" b="1" i="0" baseline="0">
                <a:solidFill>
                  <a:srgbClr val="FFFF66"/>
                </a:solidFill>
                <a:latin typeface="Arial" charset="0"/>
                <a:ea typeface="標楷體" pitchFamily="65" charset="-120"/>
              </a:rPr>
              <a:t>‧</a:t>
            </a:r>
            <a:r>
              <a:rPr kumimoji="0" lang="zh-TW" altLang="en-US" sz="4000" b="1" i="0" baseline="0">
                <a:solidFill>
                  <a:srgbClr val="FFFF66"/>
                </a:solidFill>
                <a:latin typeface="標楷體" pitchFamily="65" charset="-120"/>
                <a:ea typeface="標楷體" pitchFamily="65" charset="-120"/>
              </a:rPr>
              <a:t>西那</a:t>
            </a:r>
            <a:r>
              <a:rPr kumimoji="0" lang="en-US" altLang="zh-TW" sz="4000" b="1" i="0" baseline="0">
                <a:solidFill>
                  <a:srgbClr val="FFFF66"/>
                </a:solidFill>
                <a:latin typeface="標楷體" pitchFamily="65" charset="-120"/>
                <a:ea typeface="標楷體" pitchFamily="65" charset="-120"/>
              </a:rPr>
              <a:t>(</a:t>
            </a:r>
            <a:r>
              <a:rPr kumimoji="0" lang="en-US" altLang="zh-TW" sz="3600" b="1" baseline="0">
                <a:solidFill>
                  <a:srgbClr val="FFFF66"/>
                </a:solidFill>
                <a:latin typeface="Times New Roman" pitchFamily="18" charset="0"/>
                <a:ea typeface="標楷體" pitchFamily="65" charset="-120"/>
              </a:rPr>
              <a:t>Ibn Sina, </a:t>
            </a:r>
            <a:r>
              <a:rPr kumimoji="0" lang="en-US" altLang="zh-TW" sz="3600" b="1" baseline="0">
                <a:solidFill>
                  <a:srgbClr val="DDDDDD"/>
                </a:solidFill>
                <a:latin typeface="Times New Roman" pitchFamily="18" charset="0"/>
                <a:ea typeface="標楷體" pitchFamily="65" charset="-120"/>
              </a:rPr>
              <a:t>Avicenna</a:t>
            </a:r>
            <a:r>
              <a:rPr kumimoji="0" lang="en-US" altLang="zh-TW" sz="4000" b="1" i="0" baseline="0">
                <a:solidFill>
                  <a:srgbClr val="FFFF66"/>
                </a:solidFill>
                <a:latin typeface="標楷體" pitchFamily="65" charset="-120"/>
                <a:ea typeface="標楷體" pitchFamily="65" charset="-120"/>
              </a:rPr>
              <a:t>)</a:t>
            </a:r>
          </a:p>
          <a:p>
            <a:pPr algn="ctr" eaLnBrk="1" hangingPunct="1">
              <a:lnSpc>
                <a:spcPct val="70000"/>
              </a:lnSpc>
              <a:spcBef>
                <a:spcPct val="30000"/>
              </a:spcBef>
            </a:pPr>
            <a:r>
              <a:rPr kumimoji="0" lang="en-US" altLang="zh-TW" sz="3200" i="0" baseline="0">
                <a:solidFill>
                  <a:srgbClr val="FFFF66"/>
                </a:solidFill>
                <a:latin typeface="標楷體" pitchFamily="65" charset="-120"/>
                <a:ea typeface="標楷體" pitchFamily="65" charset="-120"/>
              </a:rPr>
              <a:t> </a:t>
            </a:r>
            <a:r>
              <a:rPr kumimoji="0" lang="en-US" altLang="zh-TW" sz="3200" i="0">
                <a:solidFill>
                  <a:srgbClr val="FFFF66"/>
                </a:solidFill>
                <a:latin typeface="Times New Roman" pitchFamily="18" charset="0"/>
              </a:rPr>
              <a:t>(</a:t>
            </a:r>
            <a:r>
              <a:rPr kumimoji="0" lang="en-US" altLang="zh-TW" sz="3200" b="1">
                <a:solidFill>
                  <a:srgbClr val="FFFF66"/>
                </a:solidFill>
                <a:latin typeface="Times New Roman" pitchFamily="18" charset="0"/>
              </a:rPr>
              <a:t>980-1037</a:t>
            </a:r>
            <a:r>
              <a:rPr kumimoji="0" lang="en-US" altLang="zh-TW" sz="3200" i="0">
                <a:solidFill>
                  <a:srgbClr val="FFFF66"/>
                </a:solidFill>
                <a:latin typeface="Times New Roman" pitchFamily="18" charset="0"/>
              </a:rPr>
              <a:t>)</a:t>
            </a:r>
          </a:p>
        </p:txBody>
      </p:sp>
      <p:sp>
        <p:nvSpPr>
          <p:cNvPr id="706566" name="Text Box 6"/>
          <p:cNvSpPr txBox="1">
            <a:spLocks noChangeArrowheads="1"/>
          </p:cNvSpPr>
          <p:nvPr/>
        </p:nvSpPr>
        <p:spPr bwMode="auto">
          <a:xfrm>
            <a:off x="3132138" y="2565400"/>
            <a:ext cx="5761037" cy="334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5113" indent="-265113"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lnSpc>
                <a:spcPct val="120000"/>
              </a:lnSpc>
              <a:spcBef>
                <a:spcPct val="50000"/>
              </a:spcBef>
              <a:buFontTx/>
              <a:buChar char="•"/>
            </a:pPr>
            <a:r>
              <a:rPr kumimoji="0" lang="en-US" altLang="zh-TW" sz="2400" i="0" baseline="0">
                <a:latin typeface="Arial" charset="0"/>
                <a:ea typeface="標楷體" pitchFamily="65" charset="-120"/>
              </a:rPr>
              <a:t>《</a:t>
            </a:r>
            <a:r>
              <a:rPr kumimoji="0" lang="zh-TW" altLang="en-US" sz="2400" i="0" baseline="0">
                <a:latin typeface="Arial" charset="0"/>
                <a:ea typeface="標楷體" pitchFamily="65" charset="-120"/>
              </a:rPr>
              <a:t>忒必醫經</a:t>
            </a:r>
            <a:r>
              <a:rPr kumimoji="0" lang="en-US" altLang="zh-TW" sz="2400" i="0" baseline="0">
                <a:latin typeface="Arial" charset="0"/>
                <a:ea typeface="標楷體" pitchFamily="65" charset="-120"/>
              </a:rPr>
              <a:t>》 (</a:t>
            </a:r>
            <a:r>
              <a:rPr kumimoji="0" lang="en-US" altLang="zh-TW" sz="2400" baseline="0">
                <a:latin typeface="Times New Roman" pitchFamily="18" charset="0"/>
                <a:ea typeface="標楷體" pitchFamily="65" charset="-120"/>
              </a:rPr>
              <a:t>al - Qanun fi al -Tibb</a:t>
            </a:r>
            <a:r>
              <a:rPr kumimoji="0" lang="en-US" altLang="zh-TW" sz="2400" i="0" baseline="0">
                <a:latin typeface="Arial" charset="0"/>
                <a:ea typeface="標楷體" pitchFamily="65" charset="-120"/>
              </a:rPr>
              <a:t>)</a:t>
            </a:r>
            <a:r>
              <a:rPr kumimoji="0" lang="zh-TW" altLang="en-US" sz="2400" i="0" baseline="0">
                <a:latin typeface="Arial" charset="0"/>
                <a:ea typeface="標楷體" pitchFamily="65" charset="-120"/>
              </a:rPr>
              <a:t>被譽為</a:t>
            </a:r>
            <a:r>
              <a:rPr kumimoji="0" lang="zh-TW" altLang="en-US" sz="2400" i="0" baseline="0">
                <a:latin typeface="Times New Roman" pitchFamily="18" charset="0"/>
                <a:ea typeface="標楷體" pitchFamily="65" charset="-120"/>
              </a:rPr>
              <a:t>在東西方醫學史上，最具影響力的著作</a:t>
            </a:r>
            <a:r>
              <a:rPr kumimoji="0" lang="en-US" altLang="zh-TW" sz="2400" b="1" baseline="50000">
                <a:latin typeface="Times New Roman" pitchFamily="18" charset="0"/>
                <a:ea typeface="標楷體" pitchFamily="65" charset="-120"/>
              </a:rPr>
              <a:t>1</a:t>
            </a:r>
            <a:r>
              <a:rPr kumimoji="0" lang="en-US" altLang="zh-TW" sz="2400" i="0" baseline="0">
                <a:latin typeface="Arial" charset="0"/>
                <a:ea typeface="標楷體" pitchFamily="65" charset="-120"/>
              </a:rPr>
              <a:t>, </a:t>
            </a:r>
          </a:p>
          <a:p>
            <a:pPr eaLnBrk="1" hangingPunct="1">
              <a:lnSpc>
                <a:spcPct val="120000"/>
              </a:lnSpc>
              <a:spcBef>
                <a:spcPct val="50000"/>
              </a:spcBef>
              <a:buFontTx/>
              <a:buChar char="•"/>
            </a:pPr>
            <a:r>
              <a:rPr kumimoji="0" lang="zh-TW" altLang="en-US" sz="2400" i="0" baseline="0">
                <a:latin typeface="Arial" charset="0"/>
                <a:ea typeface="標楷體" pitchFamily="65" charset="-120"/>
              </a:rPr>
              <a:t>原文阿拉伯文本，於十二世紀譯為拉丁文後，成為歐洲各醫學院的課本，奉為「</a:t>
            </a:r>
            <a:r>
              <a:rPr kumimoji="0" lang="zh-TW" altLang="en-US" sz="2400" i="0" baseline="0">
                <a:solidFill>
                  <a:srgbClr val="FFCC00"/>
                </a:solidFill>
                <a:latin typeface="Arial" charset="0"/>
                <a:ea typeface="標楷體" pitchFamily="65" charset="-120"/>
              </a:rPr>
              <a:t>醫典</a:t>
            </a:r>
            <a:r>
              <a:rPr kumimoji="0" lang="zh-TW" altLang="en-US" sz="2400" i="0" baseline="0">
                <a:latin typeface="Arial" charset="0"/>
                <a:ea typeface="標楷體" pitchFamily="65" charset="-120"/>
              </a:rPr>
              <a:t>」凡</a:t>
            </a:r>
            <a:r>
              <a:rPr kumimoji="0" lang="en-US" altLang="zh-TW" sz="2400" i="0" baseline="0">
                <a:latin typeface="Times New Roman" pitchFamily="18" charset="0"/>
                <a:ea typeface="標楷體" pitchFamily="65" charset="-120"/>
              </a:rPr>
              <a:t>500</a:t>
            </a:r>
            <a:r>
              <a:rPr kumimoji="0" lang="zh-TW" altLang="en-US" sz="2400" i="0" baseline="0">
                <a:latin typeface="Arial" charset="0"/>
                <a:ea typeface="標楷體" pitchFamily="65" charset="-120"/>
              </a:rPr>
              <a:t>年，</a:t>
            </a:r>
            <a:r>
              <a:rPr kumimoji="0" lang="zh-TW" altLang="en-US" sz="2400" i="0" baseline="0">
                <a:solidFill>
                  <a:srgbClr val="FFCC00"/>
                </a:solidFill>
                <a:latin typeface="Arial" charset="0"/>
                <a:ea typeface="標楷體" pitchFamily="65" charset="-120"/>
              </a:rPr>
              <a:t>直至十七世紀</a:t>
            </a:r>
            <a:r>
              <a:rPr kumimoji="0" lang="zh-TW" altLang="en-US" sz="2400" i="0" baseline="0">
                <a:latin typeface="Arial" charset="0"/>
                <a:ea typeface="標楷體" pitchFamily="65" charset="-120"/>
              </a:rPr>
              <a:t>，影響深遠</a:t>
            </a:r>
          </a:p>
        </p:txBody>
      </p:sp>
      <p:sp>
        <p:nvSpPr>
          <p:cNvPr id="706567" name="Text Box 7"/>
          <p:cNvSpPr txBox="1">
            <a:spLocks noChangeArrowheads="1"/>
          </p:cNvSpPr>
          <p:nvPr/>
        </p:nvSpPr>
        <p:spPr bwMode="auto">
          <a:xfrm>
            <a:off x="2916238" y="1557338"/>
            <a:ext cx="59769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4013" indent="-354013"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buFontTx/>
              <a:buChar char="•"/>
            </a:pPr>
            <a:r>
              <a:rPr kumimoji="0" lang="zh-TW" altLang="en-US" sz="2400" i="0" baseline="0">
                <a:latin typeface="Times New Roman" pitchFamily="18" charset="0"/>
                <a:ea typeface="標楷體" pitchFamily="65" charset="-120"/>
              </a:rPr>
              <a:t>曾從事研究文學、數學、幾何、物理、自然科學、哲學及邏輯</a:t>
            </a:r>
          </a:p>
        </p:txBody>
      </p:sp>
      <p:pic>
        <p:nvPicPr>
          <p:cNvPr id="89097" name="Picture 2"/>
          <p:cNvPicPr>
            <a:picLocks noChangeAspect="1" noChangeArrowheads="1"/>
          </p:cNvPicPr>
          <p:nvPr/>
        </p:nvPicPr>
        <p:blipFill>
          <a:blip r:embed="rId3">
            <a:extLst>
              <a:ext uri="{28A0092B-C50C-407E-A947-70E740481C1C}">
                <a14:useLocalDpi xmlns:a14="http://schemas.microsoft.com/office/drawing/2010/main" val="0"/>
              </a:ext>
            </a:extLst>
          </a:blip>
          <a:srcRect l="8192" t="1826"/>
          <a:stretch>
            <a:fillRect/>
          </a:stretch>
        </p:blipFill>
        <p:spPr bwMode="auto">
          <a:xfrm>
            <a:off x="7956550" y="260350"/>
            <a:ext cx="83820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cstate="print"/>
          <a:srcRect/>
          <a:stretch>
            <a:fillRect/>
          </a:stretch>
        </p:blipFill>
        <p:spPr bwMode="auto">
          <a:xfrm>
            <a:off x="282444" y="1965512"/>
            <a:ext cx="3073213" cy="386448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706570" name="Text Box 10"/>
          <p:cNvSpPr txBox="1">
            <a:spLocks noChangeArrowheads="1"/>
          </p:cNvSpPr>
          <p:nvPr/>
        </p:nvSpPr>
        <p:spPr bwMode="auto">
          <a:xfrm>
            <a:off x="3492500" y="5949950"/>
            <a:ext cx="4608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kumimoji="1" sz="4800" i="1" baseline="20000">
                <a:solidFill>
                  <a:schemeClr val="bg1"/>
                </a:solidFill>
                <a:latin typeface="新細明體" pitchFamily="18" charset="-120"/>
                <a:ea typeface="新細明體" pitchFamily="18" charset="-120"/>
              </a:defRPr>
            </a:lvl1pPr>
            <a:lvl2pPr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lvl="1" eaLnBrk="1" hangingPunct="1">
              <a:spcBef>
                <a:spcPct val="20000"/>
              </a:spcBef>
              <a:buClr>
                <a:schemeClr val="accent1"/>
              </a:buClr>
              <a:buSzPct val="100000"/>
              <a:buFont typeface="Symbol" pitchFamily="18" charset="2"/>
              <a:buNone/>
            </a:pPr>
            <a:r>
              <a:rPr kumimoji="0" lang="en-US" altLang="zh-TW" sz="2400" b="1" baseline="50000">
                <a:latin typeface="Times New Roman" pitchFamily="18" charset="0"/>
              </a:rPr>
              <a:t>1 </a:t>
            </a:r>
            <a:r>
              <a:rPr kumimoji="0" lang="en-US" altLang="zh-TW" sz="2400" i="0" baseline="0">
                <a:latin typeface="Times New Roman" pitchFamily="18" charset="0"/>
              </a:rPr>
              <a:t>Encyclopedia Britannica</a:t>
            </a:r>
            <a:endParaRPr kumimoji="0" lang="en-US" altLang="zh-TW" sz="2400" i="0" baseline="0">
              <a:solidFill>
                <a:srgbClr val="000000"/>
              </a:solidFill>
              <a:latin typeface="Times New Roman" pitchFamily="18" charset="0"/>
            </a:endParaRP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par>
                                <p:cTn id="8" presetID="9" presetClass="entr" presetSubtype="0" fill="hold" nodeType="withEffect">
                                  <p:stCondLst>
                                    <p:cond delay="0"/>
                                  </p:stCondLst>
                                  <p:childTnLst>
                                    <p:set>
                                      <p:cBhvr>
                                        <p:cTn id="9" dur="1" fill="hold">
                                          <p:stCondLst>
                                            <p:cond delay="0"/>
                                          </p:stCondLst>
                                        </p:cTn>
                                        <p:tgtEl>
                                          <p:spTgt spid="706566">
                                            <p:txEl>
                                              <p:pRg st="0" end="0"/>
                                            </p:txEl>
                                          </p:spTgt>
                                        </p:tgtEl>
                                        <p:attrNameLst>
                                          <p:attrName>style.visibility</p:attrName>
                                        </p:attrNameLst>
                                      </p:cBhvr>
                                      <p:to>
                                        <p:strVal val="visible"/>
                                      </p:to>
                                    </p:set>
                                    <p:animEffect transition="in" filter="dissolve">
                                      <p:cBhvr>
                                        <p:cTn id="10" dur="500"/>
                                        <p:tgtEl>
                                          <p:spTgt spid="706566">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06570"/>
                                        </p:tgtEl>
                                        <p:attrNameLst>
                                          <p:attrName>style.visibility</p:attrName>
                                        </p:attrNameLst>
                                      </p:cBhvr>
                                      <p:to>
                                        <p:strVal val="visible"/>
                                      </p:to>
                                    </p:set>
                                    <p:animEffect transition="in" filter="dissolve">
                                      <p:cBhvr>
                                        <p:cTn id="13" dur="500"/>
                                        <p:tgtEl>
                                          <p:spTgt spid="70657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706566">
                                            <p:txEl>
                                              <p:pRg st="1" end="1"/>
                                            </p:txEl>
                                          </p:spTgt>
                                        </p:tgtEl>
                                        <p:attrNameLst>
                                          <p:attrName>style.visibility</p:attrName>
                                        </p:attrNameLst>
                                      </p:cBhvr>
                                      <p:to>
                                        <p:strVal val="visible"/>
                                      </p:to>
                                    </p:set>
                                    <p:animEffect transition="in" filter="dissolve">
                                      <p:cBhvr>
                                        <p:cTn id="18" dur="500"/>
                                        <p:tgtEl>
                                          <p:spTgt spid="70656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7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投影片編號版面配置區 3"/>
          <p:cNvSpPr>
            <a:spLocks noGrp="1"/>
          </p:cNvSpPr>
          <p:nvPr>
            <p:ph type="sldNum" sz="quarter" idx="12"/>
          </p:nvPr>
        </p:nvSpPr>
        <p:spPr/>
        <p:txBody>
          <a:bodyPr/>
          <a:lstStyle/>
          <a:p>
            <a:pPr>
              <a:defRPr/>
            </a:pPr>
            <a:fld id="{560A42A6-72CE-419B-BD21-ACE95F38E7AC}" type="slidenum">
              <a:rPr lang="en-US" altLang="zh-TW"/>
              <a:pPr>
                <a:defRPr/>
              </a:pPr>
              <a:t>42</a:t>
            </a:fld>
            <a:endParaRPr lang="en-US" altLang="zh-TW"/>
          </a:p>
        </p:txBody>
      </p:sp>
      <p:sp>
        <p:nvSpPr>
          <p:cNvPr id="90115" name="Text Box 2"/>
          <p:cNvSpPr txBox="1">
            <a:spLocks noChangeArrowheads="1"/>
          </p:cNvSpPr>
          <p:nvPr/>
        </p:nvSpPr>
        <p:spPr bwMode="auto">
          <a:xfrm>
            <a:off x="6551613" y="6673850"/>
            <a:ext cx="25923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kumimoji="0" lang="tr-TR" altLang="zh-TW" sz="1800" i="0" baseline="0">
                <a:solidFill>
                  <a:schemeClr val="tx1"/>
                </a:solidFill>
                <a:latin typeface="Arial" charset="0"/>
              </a:rPr>
              <a:t>www.harunyahya.com</a:t>
            </a:r>
            <a:endParaRPr kumimoji="0" lang="en-US" sz="1800" i="0" baseline="0">
              <a:solidFill>
                <a:schemeClr val="tx1"/>
              </a:solidFill>
              <a:latin typeface="Arial" charset="0"/>
            </a:endParaRPr>
          </a:p>
        </p:txBody>
      </p:sp>
      <p:sp>
        <p:nvSpPr>
          <p:cNvPr id="90116" name="Text Box 3"/>
          <p:cNvSpPr txBox="1">
            <a:spLocks noChangeArrowheads="1"/>
          </p:cNvSpPr>
          <p:nvPr/>
        </p:nvSpPr>
        <p:spPr bwMode="auto">
          <a:xfrm>
            <a:off x="1666875" y="935038"/>
            <a:ext cx="5770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endParaRPr kumimoji="0" lang="en-US" sz="2400" i="0" baseline="0">
              <a:solidFill>
                <a:schemeClr val="tx1"/>
              </a:solidFill>
              <a:latin typeface="Arial" charset="0"/>
            </a:endParaRPr>
          </a:p>
        </p:txBody>
      </p:sp>
      <p:sp>
        <p:nvSpPr>
          <p:cNvPr id="90117" name="Text Box 4"/>
          <p:cNvSpPr txBox="1">
            <a:spLocks noChangeArrowheads="1"/>
          </p:cNvSpPr>
          <p:nvPr/>
        </p:nvSpPr>
        <p:spPr bwMode="auto">
          <a:xfrm>
            <a:off x="1666875" y="935038"/>
            <a:ext cx="4429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endParaRPr kumimoji="0" lang="en-US" sz="2400" i="0" baseline="0">
              <a:solidFill>
                <a:schemeClr val="tx1"/>
              </a:solidFill>
              <a:latin typeface="Arial" charset="0"/>
            </a:endParaRPr>
          </a:p>
        </p:txBody>
      </p:sp>
      <p:sp>
        <p:nvSpPr>
          <p:cNvPr id="90118" name="Text Box 5"/>
          <p:cNvSpPr txBox="1">
            <a:spLocks noChangeArrowheads="1"/>
          </p:cNvSpPr>
          <p:nvPr/>
        </p:nvSpPr>
        <p:spPr bwMode="auto">
          <a:xfrm>
            <a:off x="1008063" y="260350"/>
            <a:ext cx="71278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lnSpc>
                <a:spcPct val="70000"/>
              </a:lnSpc>
              <a:spcBef>
                <a:spcPct val="30000"/>
              </a:spcBef>
            </a:pPr>
            <a:r>
              <a:rPr kumimoji="0" lang="zh-TW" altLang="en-US" sz="4000" b="1" i="0" baseline="0">
                <a:solidFill>
                  <a:srgbClr val="FFFF00"/>
                </a:solidFill>
                <a:latin typeface="Times New Roman" pitchFamily="18" charset="0"/>
                <a:ea typeface="標楷體" pitchFamily="65" charset="-120"/>
              </a:rPr>
              <a:t>拉齊</a:t>
            </a:r>
            <a:r>
              <a:rPr kumimoji="0" lang="en-US" altLang="zh-TW" sz="4000" b="1" i="0" baseline="0">
                <a:solidFill>
                  <a:srgbClr val="FFFF00"/>
                </a:solidFill>
                <a:latin typeface="Times New Roman" pitchFamily="18" charset="0"/>
                <a:ea typeface="標楷體" pitchFamily="65" charset="-120"/>
              </a:rPr>
              <a:t>(</a:t>
            </a:r>
            <a:r>
              <a:rPr kumimoji="0" lang="en-US" altLang="zh-TW" sz="4000" baseline="0">
                <a:solidFill>
                  <a:srgbClr val="FFFF00"/>
                </a:solidFill>
                <a:latin typeface="Times New Roman" pitchFamily="18" charset="0"/>
              </a:rPr>
              <a:t>ar-Razi, </a:t>
            </a:r>
            <a:r>
              <a:rPr kumimoji="0" lang="en-US" altLang="zh-TW" sz="4000" baseline="0">
                <a:solidFill>
                  <a:srgbClr val="DDDDDD"/>
                </a:solidFill>
                <a:latin typeface="Times New Roman" pitchFamily="18" charset="0"/>
              </a:rPr>
              <a:t>Rhazes</a:t>
            </a:r>
            <a:r>
              <a:rPr kumimoji="0" lang="en-US" altLang="zh-TW" sz="4000" b="1" i="0" baseline="0">
                <a:solidFill>
                  <a:srgbClr val="FFFF00"/>
                </a:solidFill>
                <a:latin typeface="Times New Roman" pitchFamily="18" charset="0"/>
              </a:rPr>
              <a:t>)</a:t>
            </a:r>
            <a:endParaRPr kumimoji="0" lang="en-US" altLang="zh-TW" sz="4000" b="1" i="0" baseline="0">
              <a:solidFill>
                <a:srgbClr val="FFFF00"/>
              </a:solidFill>
              <a:latin typeface="標楷體" pitchFamily="65" charset="-120"/>
              <a:ea typeface="標楷體" pitchFamily="65" charset="-120"/>
            </a:endParaRPr>
          </a:p>
          <a:p>
            <a:pPr algn="ctr" eaLnBrk="1" hangingPunct="1">
              <a:lnSpc>
                <a:spcPct val="70000"/>
              </a:lnSpc>
              <a:spcBef>
                <a:spcPct val="30000"/>
              </a:spcBef>
            </a:pPr>
            <a:r>
              <a:rPr kumimoji="0" lang="en-US" altLang="zh-TW" sz="3200" i="0" baseline="0">
                <a:solidFill>
                  <a:srgbClr val="FFFF66"/>
                </a:solidFill>
                <a:latin typeface="標楷體" pitchFamily="65" charset="-120"/>
                <a:ea typeface="標楷體" pitchFamily="65" charset="-120"/>
              </a:rPr>
              <a:t> </a:t>
            </a:r>
            <a:r>
              <a:rPr kumimoji="0" lang="en-US" altLang="zh-TW" sz="2400" baseline="0">
                <a:solidFill>
                  <a:srgbClr val="FFFF66"/>
                </a:solidFill>
                <a:latin typeface="Times New Roman" pitchFamily="18" charset="0"/>
                <a:ea typeface="標楷體" pitchFamily="65" charset="-120"/>
              </a:rPr>
              <a:t>(</a:t>
            </a:r>
            <a:r>
              <a:rPr kumimoji="0" lang="en-US" altLang="zh-TW" sz="2400" b="1" baseline="0">
                <a:solidFill>
                  <a:srgbClr val="FFFF00"/>
                </a:solidFill>
                <a:latin typeface="Times New Roman" pitchFamily="18" charset="0"/>
              </a:rPr>
              <a:t>Muhammad ibn Zakariya ar-Razi, </a:t>
            </a:r>
            <a:r>
              <a:rPr kumimoji="0" lang="en-US" altLang="zh-TW" sz="2400" i="0" baseline="0">
                <a:solidFill>
                  <a:schemeClr val="tx1"/>
                </a:solidFill>
                <a:latin typeface="Times New Roman" pitchFamily="18" charset="0"/>
              </a:rPr>
              <a:t> </a:t>
            </a:r>
            <a:r>
              <a:rPr kumimoji="0" lang="en-US" altLang="zh-TW" sz="2400" b="1" baseline="0">
                <a:solidFill>
                  <a:srgbClr val="FFFF00"/>
                </a:solidFill>
                <a:latin typeface="Times New Roman" pitchFamily="18" charset="0"/>
              </a:rPr>
              <a:t>865</a:t>
            </a:r>
            <a:r>
              <a:rPr kumimoji="0" lang="en-US" altLang="zh-TW" sz="2400" b="1" baseline="0">
                <a:solidFill>
                  <a:srgbClr val="FFFF00"/>
                </a:solidFill>
                <a:latin typeface="Times New Roman" pitchFamily="18" charset="0"/>
                <a:ea typeface="標楷體" pitchFamily="65" charset="-120"/>
              </a:rPr>
              <a:t>-925</a:t>
            </a:r>
            <a:r>
              <a:rPr kumimoji="0" lang="en-US" altLang="zh-TW" sz="2400" baseline="0">
                <a:solidFill>
                  <a:srgbClr val="FFFF66"/>
                </a:solidFill>
                <a:latin typeface="Times New Roman" pitchFamily="18" charset="0"/>
                <a:ea typeface="標楷體" pitchFamily="65" charset="-120"/>
              </a:rPr>
              <a:t>)</a:t>
            </a:r>
          </a:p>
        </p:txBody>
      </p:sp>
      <p:pic>
        <p:nvPicPr>
          <p:cNvPr id="90119" name="Picture 9" descr="Rhazes+Ir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4508500"/>
            <a:ext cx="2305050"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0" name="Picture 10" descr="Rhazi2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557338"/>
            <a:ext cx="1905000" cy="2286000"/>
          </a:xfrm>
          <a:prstGeom prst="rect">
            <a:avLst/>
          </a:prstGeom>
          <a:noFill/>
          <a:ln w="28575">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90121" name="Text Box 11"/>
          <p:cNvSpPr txBox="1">
            <a:spLocks noChangeArrowheads="1"/>
          </p:cNvSpPr>
          <p:nvPr/>
        </p:nvSpPr>
        <p:spPr bwMode="auto">
          <a:xfrm>
            <a:off x="250825" y="6092825"/>
            <a:ext cx="25574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spcBef>
                <a:spcPct val="50000"/>
              </a:spcBef>
            </a:pPr>
            <a:r>
              <a:rPr lang="zh-TW" altLang="en-US" sz="1600" i="0" baseline="0">
                <a:latin typeface="Times New Roman" pitchFamily="18" charset="0"/>
              </a:rPr>
              <a:t>伊朗</a:t>
            </a:r>
            <a:r>
              <a:rPr lang="zh-TW" altLang="en-US" sz="1600" b="1" i="0" baseline="0">
                <a:latin typeface="Times New Roman" pitchFamily="18" charset="0"/>
              </a:rPr>
              <a:t> </a:t>
            </a:r>
            <a:r>
              <a:rPr lang="en-US" altLang="zh-TW" sz="1600" i="0" baseline="0">
                <a:latin typeface="Times New Roman" pitchFamily="18" charset="0"/>
              </a:rPr>
              <a:t>1978</a:t>
            </a:r>
            <a:r>
              <a:rPr lang="zh-TW" altLang="en-US" sz="1600" i="0" baseline="0">
                <a:latin typeface="Times New Roman" pitchFamily="18" charset="0"/>
              </a:rPr>
              <a:t>年紀念郵票</a:t>
            </a:r>
          </a:p>
        </p:txBody>
      </p:sp>
      <p:sp>
        <p:nvSpPr>
          <p:cNvPr id="52238" name="Text Box 14"/>
          <p:cNvSpPr txBox="1">
            <a:spLocks noChangeArrowheads="1"/>
          </p:cNvSpPr>
          <p:nvPr/>
        </p:nvSpPr>
        <p:spPr bwMode="auto">
          <a:xfrm>
            <a:off x="2843213" y="2971800"/>
            <a:ext cx="6048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buClr>
                <a:schemeClr val="bg1"/>
              </a:buClr>
              <a:buFontTx/>
              <a:buChar char="•"/>
            </a:pPr>
            <a:r>
              <a:rPr lang="en-US" altLang="zh-TW" sz="2400" b="1" baseline="0">
                <a:solidFill>
                  <a:schemeClr val="tx1"/>
                </a:solidFill>
                <a:latin typeface="Times New Roman" pitchFamily="18" charset="0"/>
              </a:rPr>
              <a:t>  </a:t>
            </a:r>
            <a:r>
              <a:rPr lang="zh-TW" altLang="en-US" sz="2400" i="0" baseline="0">
                <a:latin typeface="標楷體" pitchFamily="65" charset="-120"/>
                <a:ea typeface="標楷體" pitchFamily="65" charset="-120"/>
              </a:rPr>
              <a:t>被認為是</a:t>
            </a:r>
            <a:r>
              <a:rPr lang="zh-TW" altLang="en-US" sz="2400" i="0" baseline="0">
                <a:solidFill>
                  <a:srgbClr val="FFCC00"/>
                </a:solidFill>
                <a:latin typeface="標楷體" pitchFamily="65" charset="-120"/>
                <a:ea typeface="標楷體" pitchFamily="65" charset="-120"/>
              </a:rPr>
              <a:t>外科上串線法的發明者</a:t>
            </a:r>
            <a:r>
              <a:rPr lang="zh-TW" altLang="en-US" sz="2400" i="0" baseline="0">
                <a:latin typeface="標楷體" pitchFamily="65" charset="-120"/>
                <a:ea typeface="標楷體" pitchFamily="65" charset="-120"/>
              </a:rPr>
              <a:t> </a:t>
            </a:r>
          </a:p>
        </p:txBody>
      </p:sp>
      <p:sp>
        <p:nvSpPr>
          <p:cNvPr id="52239" name="Text Box 15"/>
          <p:cNvSpPr txBox="1">
            <a:spLocks noChangeArrowheads="1"/>
          </p:cNvSpPr>
          <p:nvPr/>
        </p:nvSpPr>
        <p:spPr bwMode="auto">
          <a:xfrm>
            <a:off x="2700338" y="1412875"/>
            <a:ext cx="6192837"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4013" indent="-354013"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buClr>
                <a:schemeClr val="bg1"/>
              </a:buClr>
              <a:buSzPct val="115000"/>
              <a:buFontTx/>
              <a:buChar char="•"/>
            </a:pPr>
            <a:r>
              <a:rPr lang="zh-TW" altLang="en-US" sz="2400" i="0" baseline="0">
                <a:latin typeface="標楷體" pitchFamily="65" charset="-120"/>
                <a:ea typeface="標楷體" pitchFamily="65" charset="-120"/>
              </a:rPr>
              <a:t>醫學</a:t>
            </a:r>
            <a:r>
              <a:rPr lang="zh-TW" altLang="en-US" sz="2400" i="0" baseline="0">
                <a:solidFill>
                  <a:srgbClr val="FFCC00"/>
                </a:solidFill>
                <a:latin typeface="標楷體" pitchFamily="65" charset="-120"/>
                <a:ea typeface="標楷體" pitchFamily="65" charset="-120"/>
              </a:rPr>
              <a:t>著作超過</a:t>
            </a:r>
            <a:r>
              <a:rPr lang="en-US" altLang="zh-TW" sz="2400" i="0" baseline="0">
                <a:solidFill>
                  <a:srgbClr val="FFCC00"/>
                </a:solidFill>
                <a:latin typeface="標楷體" pitchFamily="65" charset="-120"/>
                <a:ea typeface="標楷體" pitchFamily="65" charset="-120"/>
              </a:rPr>
              <a:t>200</a:t>
            </a:r>
            <a:r>
              <a:rPr lang="zh-TW" altLang="en-US" sz="2400" i="0" baseline="0">
                <a:solidFill>
                  <a:srgbClr val="FFCC00"/>
                </a:solidFill>
                <a:latin typeface="標楷體" pitchFamily="65" charset="-120"/>
                <a:ea typeface="標楷體" pitchFamily="65" charset="-120"/>
              </a:rPr>
              <a:t>部</a:t>
            </a:r>
            <a:r>
              <a:rPr lang="zh-TW" altLang="en-US" sz="2400" i="0" baseline="0">
                <a:latin typeface="標楷體" pitchFamily="65" charset="-120"/>
                <a:ea typeface="標楷體" pitchFamily="65" charset="-120"/>
              </a:rPr>
              <a:t>，其中</a:t>
            </a:r>
            <a:r>
              <a:rPr lang="en-US" altLang="zh-TW" sz="2400" i="0" baseline="0">
                <a:latin typeface="標楷體" pitchFamily="65" charset="-120"/>
                <a:ea typeface="標楷體" pitchFamily="65" charset="-120"/>
              </a:rPr>
              <a:t>《</a:t>
            </a:r>
            <a:r>
              <a:rPr lang="zh-TW" altLang="en-US" sz="2400" i="0" baseline="0">
                <a:latin typeface="標楷體" pitchFamily="65" charset="-120"/>
                <a:ea typeface="標楷體" pitchFamily="65" charset="-120"/>
              </a:rPr>
              <a:t>曼蘇爾醫書</a:t>
            </a:r>
            <a:r>
              <a:rPr lang="en-US" altLang="zh-TW" sz="2400" i="0" baseline="0">
                <a:latin typeface="標楷體" pitchFamily="65" charset="-120"/>
                <a:ea typeface="標楷體" pitchFamily="65" charset="-120"/>
              </a:rPr>
              <a:t>》</a:t>
            </a:r>
            <a:r>
              <a:rPr lang="zh-TW" altLang="en-US" sz="2400" i="0" baseline="0">
                <a:latin typeface="標楷體" pitchFamily="65" charset="-120"/>
                <a:ea typeface="標楷體" pitchFamily="65" charset="-120"/>
              </a:rPr>
              <a:t>與</a:t>
            </a:r>
            <a:r>
              <a:rPr lang="en-US" altLang="zh-TW" sz="2400" i="0" baseline="0">
                <a:latin typeface="標楷體" pitchFamily="65" charset="-120"/>
                <a:ea typeface="標楷體" pitchFamily="65" charset="-120"/>
              </a:rPr>
              <a:t>《</a:t>
            </a:r>
            <a:r>
              <a:rPr lang="zh-TW" altLang="en-US" sz="2400" i="0" baseline="0">
                <a:latin typeface="標楷體" pitchFamily="65" charset="-120"/>
                <a:ea typeface="標楷體" pitchFamily="65" charset="-120"/>
              </a:rPr>
              <a:t>醫學集成</a:t>
            </a:r>
            <a:r>
              <a:rPr lang="en-US" altLang="zh-TW" sz="2400" i="0" baseline="0">
                <a:latin typeface="標楷體" pitchFamily="65" charset="-120"/>
                <a:ea typeface="標楷體" pitchFamily="65" charset="-120"/>
              </a:rPr>
              <a:t>》</a:t>
            </a:r>
            <a:r>
              <a:rPr kumimoji="0" lang="en-US" altLang="zh-TW" sz="2400" baseline="0">
                <a:latin typeface="Times New Roman" pitchFamily="18" charset="0"/>
              </a:rPr>
              <a:t>Al Hawi</a:t>
            </a:r>
            <a:r>
              <a:rPr kumimoji="0" lang="en-US" altLang="zh-TW" sz="2400" i="0" baseline="0">
                <a:latin typeface="Times New Roman" pitchFamily="18" charset="0"/>
              </a:rPr>
              <a:t> ( </a:t>
            </a:r>
            <a:r>
              <a:rPr kumimoji="0" lang="en-US" altLang="zh-TW" sz="2200" i="0" baseline="0">
                <a:latin typeface="Times New Roman" pitchFamily="18" charset="0"/>
              </a:rPr>
              <a:t>The Comprehensive Book </a:t>
            </a:r>
            <a:r>
              <a:rPr kumimoji="0" lang="en-US" altLang="zh-TW" sz="2400" i="0" baseline="0">
                <a:latin typeface="Times New Roman" pitchFamily="18" charset="0"/>
              </a:rPr>
              <a:t>) </a:t>
            </a:r>
            <a:r>
              <a:rPr lang="zh-TW" altLang="en-US" sz="2400" i="0" baseline="0">
                <a:latin typeface="標楷體" pitchFamily="65" charset="-120"/>
                <a:ea typeface="標楷體" pitchFamily="65" charset="-120"/>
              </a:rPr>
              <a:t>堪稱不朽的名著</a:t>
            </a:r>
            <a:endParaRPr lang="zh-TW" altLang="en-US" sz="2400" i="0" baseline="0">
              <a:solidFill>
                <a:schemeClr val="tx1"/>
              </a:solidFill>
              <a:latin typeface="Times New Roman" pitchFamily="18" charset="0"/>
            </a:endParaRPr>
          </a:p>
        </p:txBody>
      </p:sp>
      <p:sp>
        <p:nvSpPr>
          <p:cNvPr id="52240" name="Text Box 16"/>
          <p:cNvSpPr txBox="1">
            <a:spLocks noChangeArrowheads="1"/>
          </p:cNvSpPr>
          <p:nvPr/>
        </p:nvSpPr>
        <p:spPr bwMode="auto">
          <a:xfrm>
            <a:off x="2771775" y="5229225"/>
            <a:ext cx="5903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buFontTx/>
              <a:buChar char="•"/>
            </a:pPr>
            <a:r>
              <a:rPr kumimoji="0" lang="en-US" altLang="zh-TW" sz="2400" i="0" baseline="0">
                <a:latin typeface="Times New Roman" pitchFamily="18" charset="0"/>
              </a:rPr>
              <a:t>  </a:t>
            </a:r>
            <a:r>
              <a:rPr kumimoji="0" lang="zh-TW" altLang="en-US" sz="2400" i="0" baseline="0">
                <a:solidFill>
                  <a:srgbClr val="FFCC00"/>
                </a:solidFill>
                <a:latin typeface="Times New Roman" pitchFamily="18" charset="0"/>
                <a:ea typeface="標楷體" pitchFamily="65" charset="-120"/>
              </a:rPr>
              <a:t>至十七世紀仍是無可爭議的醫學權威</a:t>
            </a:r>
            <a:r>
              <a:rPr kumimoji="0" lang="en-US" altLang="zh-TW" sz="2500" b="1" baseline="30000">
                <a:latin typeface="Times New Roman" pitchFamily="18" charset="0"/>
              </a:rPr>
              <a:t>1</a:t>
            </a:r>
            <a:endParaRPr lang="en-US" altLang="zh-TW" sz="2500" b="1" baseline="30000">
              <a:latin typeface="Times New Roman" pitchFamily="18" charset="0"/>
            </a:endParaRPr>
          </a:p>
        </p:txBody>
      </p:sp>
      <p:sp>
        <p:nvSpPr>
          <p:cNvPr id="52241" name="Text Box 17"/>
          <p:cNvSpPr txBox="1">
            <a:spLocks noChangeArrowheads="1"/>
          </p:cNvSpPr>
          <p:nvPr/>
        </p:nvSpPr>
        <p:spPr bwMode="auto">
          <a:xfrm>
            <a:off x="2700338" y="3860800"/>
            <a:ext cx="60483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4013" indent="-354013"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buSzPct val="120000"/>
              <a:buFontTx/>
              <a:buChar char="•"/>
            </a:pPr>
            <a:r>
              <a:rPr lang="zh-TW" altLang="en-US" sz="2400" i="0" baseline="0">
                <a:latin typeface="標楷體" pitchFamily="65" charset="-120"/>
                <a:ea typeface="標楷體" pitchFamily="65" charset="-120"/>
              </a:rPr>
              <a:t>曾任巴格達</a:t>
            </a:r>
            <a:r>
              <a:rPr lang="zh-TW" altLang="en-US" sz="2400" i="0" baseline="0">
                <a:solidFill>
                  <a:srgbClr val="FFCC00"/>
                </a:solidFill>
                <a:latin typeface="標楷體" pitchFamily="65" charset="-120"/>
                <a:ea typeface="標楷體" pitchFamily="65" charset="-120"/>
              </a:rPr>
              <a:t>醫院院長</a:t>
            </a:r>
            <a:r>
              <a:rPr lang="zh-TW" altLang="en-US" sz="2400" i="0" baseline="0">
                <a:latin typeface="標楷體" pitchFamily="65" charset="-120"/>
                <a:ea typeface="標楷體" pitchFamily="65" charset="-120"/>
              </a:rPr>
              <a:t>，是最偉大的穆斯林醫學家，最富獨創性 ，著述最豐</a:t>
            </a:r>
          </a:p>
        </p:txBody>
      </p:sp>
      <p:sp>
        <p:nvSpPr>
          <p:cNvPr id="90126" name="Text Box 18"/>
          <p:cNvSpPr txBox="1">
            <a:spLocks noChangeArrowheads="1"/>
          </p:cNvSpPr>
          <p:nvPr/>
        </p:nvSpPr>
        <p:spPr bwMode="auto">
          <a:xfrm>
            <a:off x="468313" y="3860800"/>
            <a:ext cx="2016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spcBef>
                <a:spcPct val="50000"/>
              </a:spcBef>
            </a:pPr>
            <a:r>
              <a:rPr lang="zh-TW" altLang="en-US" sz="1600" i="0" baseline="0">
                <a:latin typeface="Times New Roman" pitchFamily="18" charset="0"/>
              </a:rPr>
              <a:t>出生於波斯</a:t>
            </a:r>
          </a:p>
        </p:txBody>
      </p:sp>
      <p:sp>
        <p:nvSpPr>
          <p:cNvPr id="52243" name="Text Box 19"/>
          <p:cNvSpPr txBox="1">
            <a:spLocks noChangeArrowheads="1"/>
          </p:cNvSpPr>
          <p:nvPr/>
        </p:nvSpPr>
        <p:spPr bwMode="auto">
          <a:xfrm>
            <a:off x="3059113" y="6092825"/>
            <a:ext cx="5545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r>
              <a:rPr kumimoji="0" lang="en-US" altLang="zh-TW" sz="2400" b="1" baseline="30000">
                <a:latin typeface="Times New Roman" pitchFamily="18" charset="0"/>
              </a:rPr>
              <a:t>1 </a:t>
            </a:r>
            <a:r>
              <a:rPr kumimoji="0" lang="en-US" altLang="zh-TW" sz="1600" b="1" baseline="0">
                <a:latin typeface="Times New Roman" pitchFamily="18" charset="0"/>
              </a:rPr>
              <a:t>The Encyclopaedia of Islam</a:t>
            </a:r>
            <a:r>
              <a:rPr kumimoji="0" lang="en-US" altLang="zh-TW" sz="2400" i="0" baseline="0">
                <a:latin typeface="Times New Roman" pitchFamily="18" charset="0"/>
              </a:rPr>
              <a:t> </a:t>
            </a:r>
            <a:endParaRPr lang="en-US" altLang="zh-TW" sz="2400" i="0" baseline="0">
              <a:solidFill>
                <a:schemeClr val="tx1"/>
              </a:solidFill>
              <a:latin typeface="Times New Roman" pitchFamily="18" charset="0"/>
            </a:endParaRP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2239">
                                            <p:txEl>
                                              <p:pRg st="0" end="0"/>
                                            </p:txEl>
                                          </p:spTgt>
                                        </p:tgtEl>
                                        <p:attrNameLst>
                                          <p:attrName>style.visibility</p:attrName>
                                        </p:attrNameLst>
                                      </p:cBhvr>
                                      <p:to>
                                        <p:strVal val="visible"/>
                                      </p:to>
                                    </p:set>
                                    <p:animEffect transition="in" filter="dissolve">
                                      <p:cBhvr>
                                        <p:cTn id="7" dur="500"/>
                                        <p:tgtEl>
                                          <p:spTgt spid="522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2238"/>
                                        </p:tgtEl>
                                        <p:attrNameLst>
                                          <p:attrName>style.visibility</p:attrName>
                                        </p:attrNameLst>
                                      </p:cBhvr>
                                      <p:to>
                                        <p:strVal val="visible"/>
                                      </p:to>
                                    </p:set>
                                    <p:animEffect transition="in" filter="dissolve">
                                      <p:cBhvr>
                                        <p:cTn id="12" dur="500"/>
                                        <p:tgtEl>
                                          <p:spTgt spid="522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2241"/>
                                        </p:tgtEl>
                                        <p:attrNameLst>
                                          <p:attrName>style.visibility</p:attrName>
                                        </p:attrNameLst>
                                      </p:cBhvr>
                                      <p:to>
                                        <p:strVal val="visible"/>
                                      </p:to>
                                    </p:set>
                                    <p:animEffect transition="in" filter="dissolve">
                                      <p:cBhvr>
                                        <p:cTn id="17" dur="500"/>
                                        <p:tgtEl>
                                          <p:spTgt spid="522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2240"/>
                                        </p:tgtEl>
                                        <p:attrNameLst>
                                          <p:attrName>style.visibility</p:attrName>
                                        </p:attrNameLst>
                                      </p:cBhvr>
                                      <p:to>
                                        <p:strVal val="visible"/>
                                      </p:to>
                                    </p:set>
                                    <p:animEffect transition="in" filter="dissolve">
                                      <p:cBhvr>
                                        <p:cTn id="22" dur="500"/>
                                        <p:tgtEl>
                                          <p:spTgt spid="52240"/>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52243"/>
                                        </p:tgtEl>
                                        <p:attrNameLst>
                                          <p:attrName>style.visibility</p:attrName>
                                        </p:attrNameLst>
                                      </p:cBhvr>
                                      <p:to>
                                        <p:strVal val="visible"/>
                                      </p:to>
                                    </p:set>
                                    <p:animEffect transition="in" filter="dissolve">
                                      <p:cBhvr>
                                        <p:cTn id="25" dur="500"/>
                                        <p:tgtEl>
                                          <p:spTgt spid="52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8" grpId="0"/>
      <p:bldP spid="52240" grpId="0"/>
      <p:bldP spid="52241" grpId="0"/>
      <p:bldP spid="5224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投影片編號版面配置區 3"/>
          <p:cNvSpPr>
            <a:spLocks noGrp="1"/>
          </p:cNvSpPr>
          <p:nvPr>
            <p:ph type="sldNum" sz="quarter" idx="12"/>
          </p:nvPr>
        </p:nvSpPr>
        <p:spPr/>
        <p:txBody>
          <a:bodyPr/>
          <a:lstStyle/>
          <a:p>
            <a:pPr>
              <a:defRPr/>
            </a:pPr>
            <a:fld id="{AD41B59B-2182-4A99-8D36-9E816FCECC3A}" type="slidenum">
              <a:rPr lang="en-US" altLang="zh-TW"/>
              <a:pPr>
                <a:defRPr/>
              </a:pPr>
              <a:t>43</a:t>
            </a:fld>
            <a:endParaRPr lang="en-US" altLang="zh-TW"/>
          </a:p>
        </p:txBody>
      </p:sp>
      <p:sp>
        <p:nvSpPr>
          <p:cNvPr id="91139" name="Text Box 2"/>
          <p:cNvSpPr txBox="1">
            <a:spLocks noChangeArrowheads="1"/>
          </p:cNvSpPr>
          <p:nvPr/>
        </p:nvSpPr>
        <p:spPr bwMode="auto">
          <a:xfrm>
            <a:off x="6551613" y="6673850"/>
            <a:ext cx="25923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kumimoji="0" lang="tr-TR" altLang="zh-TW" sz="1800" i="0" baseline="0">
                <a:solidFill>
                  <a:schemeClr val="tx1"/>
                </a:solidFill>
                <a:latin typeface="Arial" charset="0"/>
              </a:rPr>
              <a:t>www.harunyahya.com</a:t>
            </a:r>
            <a:endParaRPr kumimoji="0" lang="en-US" sz="1800" i="0" baseline="0">
              <a:solidFill>
                <a:schemeClr val="tx1"/>
              </a:solidFill>
              <a:latin typeface="Arial" charset="0"/>
            </a:endParaRPr>
          </a:p>
        </p:txBody>
      </p:sp>
      <p:sp>
        <p:nvSpPr>
          <p:cNvPr id="91140" name="Text Box 3"/>
          <p:cNvSpPr txBox="1">
            <a:spLocks noChangeArrowheads="1"/>
          </p:cNvSpPr>
          <p:nvPr/>
        </p:nvSpPr>
        <p:spPr bwMode="auto">
          <a:xfrm>
            <a:off x="1666875" y="935038"/>
            <a:ext cx="5770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endParaRPr kumimoji="0" lang="en-US" sz="2400" i="0" baseline="0">
              <a:solidFill>
                <a:schemeClr val="tx1"/>
              </a:solidFill>
              <a:latin typeface="Arial" charset="0"/>
            </a:endParaRPr>
          </a:p>
        </p:txBody>
      </p:sp>
      <p:sp>
        <p:nvSpPr>
          <p:cNvPr id="91141" name="Text Box 4"/>
          <p:cNvSpPr txBox="1">
            <a:spLocks noChangeArrowheads="1"/>
          </p:cNvSpPr>
          <p:nvPr/>
        </p:nvSpPr>
        <p:spPr bwMode="auto">
          <a:xfrm>
            <a:off x="1666875" y="935038"/>
            <a:ext cx="4429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endParaRPr kumimoji="0" lang="en-US" sz="2400" i="0" baseline="0">
              <a:solidFill>
                <a:schemeClr val="tx1"/>
              </a:solidFill>
              <a:latin typeface="Arial" charset="0"/>
            </a:endParaRPr>
          </a:p>
        </p:txBody>
      </p:sp>
      <p:sp>
        <p:nvSpPr>
          <p:cNvPr id="91142" name="Text Box 5"/>
          <p:cNvSpPr txBox="1">
            <a:spLocks noChangeArrowheads="1"/>
          </p:cNvSpPr>
          <p:nvPr/>
        </p:nvSpPr>
        <p:spPr bwMode="auto">
          <a:xfrm>
            <a:off x="1008063" y="260350"/>
            <a:ext cx="7127875"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lnSpc>
                <a:spcPct val="70000"/>
              </a:lnSpc>
              <a:spcBef>
                <a:spcPct val="30000"/>
              </a:spcBef>
            </a:pPr>
            <a:r>
              <a:rPr kumimoji="0" lang="zh-TW" altLang="en-US" sz="4000" b="1" i="0" baseline="0">
                <a:solidFill>
                  <a:srgbClr val="FFFF00"/>
                </a:solidFill>
                <a:latin typeface="Times New Roman" pitchFamily="18" charset="0"/>
                <a:ea typeface="標楷體" pitchFamily="65" charset="-120"/>
              </a:rPr>
              <a:t>拉齊</a:t>
            </a:r>
            <a:r>
              <a:rPr kumimoji="0" lang="en-US" altLang="zh-TW" sz="4000" b="1" i="0" baseline="0">
                <a:solidFill>
                  <a:srgbClr val="FFFF00"/>
                </a:solidFill>
                <a:latin typeface="Times New Roman" pitchFamily="18" charset="0"/>
                <a:ea typeface="標楷體" pitchFamily="65" charset="-120"/>
              </a:rPr>
              <a:t>(</a:t>
            </a:r>
            <a:r>
              <a:rPr kumimoji="0" lang="en-US" altLang="zh-TW" sz="4000" baseline="0">
                <a:solidFill>
                  <a:srgbClr val="FFFF00"/>
                </a:solidFill>
                <a:latin typeface="Times New Roman" pitchFamily="18" charset="0"/>
              </a:rPr>
              <a:t>ar-Razi, </a:t>
            </a:r>
            <a:r>
              <a:rPr kumimoji="0" lang="en-US" altLang="zh-TW" sz="4000" baseline="0">
                <a:solidFill>
                  <a:srgbClr val="DDDDDD"/>
                </a:solidFill>
                <a:latin typeface="Times New Roman" pitchFamily="18" charset="0"/>
              </a:rPr>
              <a:t>Rhazes</a:t>
            </a:r>
            <a:r>
              <a:rPr kumimoji="0" lang="en-US" altLang="zh-TW" sz="4000" b="1" i="0" baseline="0">
                <a:solidFill>
                  <a:srgbClr val="FFFF00"/>
                </a:solidFill>
                <a:latin typeface="Times New Roman" pitchFamily="18" charset="0"/>
              </a:rPr>
              <a:t>)</a:t>
            </a:r>
            <a:endParaRPr kumimoji="0" lang="en-US" altLang="zh-TW" sz="4000" b="1" i="0" baseline="0">
              <a:solidFill>
                <a:srgbClr val="FFFF00"/>
              </a:solidFill>
              <a:latin typeface="標楷體" pitchFamily="65" charset="-120"/>
              <a:ea typeface="標楷體" pitchFamily="65" charset="-120"/>
            </a:endParaRPr>
          </a:p>
          <a:p>
            <a:pPr algn="ctr" eaLnBrk="1" hangingPunct="1">
              <a:lnSpc>
                <a:spcPct val="70000"/>
              </a:lnSpc>
              <a:spcBef>
                <a:spcPct val="30000"/>
              </a:spcBef>
            </a:pPr>
            <a:endParaRPr kumimoji="0" lang="en-US" altLang="zh-TW" sz="2400" baseline="0">
              <a:solidFill>
                <a:srgbClr val="FFFF66"/>
              </a:solidFill>
              <a:latin typeface="Times New Roman" pitchFamily="18" charset="0"/>
              <a:ea typeface="標楷體" pitchFamily="65" charset="-120"/>
            </a:endParaRPr>
          </a:p>
        </p:txBody>
      </p:sp>
      <p:sp>
        <p:nvSpPr>
          <p:cNvPr id="702470" name="Text Box 6"/>
          <p:cNvSpPr txBox="1">
            <a:spLocks noChangeArrowheads="1"/>
          </p:cNvSpPr>
          <p:nvPr/>
        </p:nvSpPr>
        <p:spPr bwMode="auto">
          <a:xfrm>
            <a:off x="468313" y="1412875"/>
            <a:ext cx="4392612"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20713" indent="-620713"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lnSpc>
                <a:spcPct val="120000"/>
              </a:lnSpc>
              <a:spcBef>
                <a:spcPct val="50000"/>
              </a:spcBef>
              <a:buSzPct val="120000"/>
              <a:buFontTx/>
              <a:buChar char="•"/>
            </a:pPr>
            <a:r>
              <a:rPr kumimoji="0" lang="zh-TW" altLang="en-US" sz="3200" i="0" baseline="0">
                <a:latin typeface="Times New Roman" pitchFamily="18" charset="0"/>
                <a:ea typeface="標楷體" pitchFamily="65" charset="-120"/>
              </a:rPr>
              <a:t>他首先將</a:t>
            </a:r>
            <a:r>
              <a:rPr kumimoji="0" lang="zh-TW" altLang="en-US" sz="3200" i="0" baseline="0">
                <a:solidFill>
                  <a:srgbClr val="FFCC00"/>
                </a:solidFill>
                <a:latin typeface="Times New Roman" pitchFamily="18" charset="0"/>
                <a:ea typeface="標楷體" pitchFamily="65" charset="-120"/>
              </a:rPr>
              <a:t>天花</a:t>
            </a:r>
            <a:r>
              <a:rPr kumimoji="0" lang="zh-TW" altLang="en-US" sz="3200" i="0" baseline="0">
                <a:latin typeface="Times New Roman" pitchFamily="18" charset="0"/>
                <a:ea typeface="標楷體" pitchFamily="65" charset="-120"/>
              </a:rPr>
              <a:t>及</a:t>
            </a:r>
            <a:r>
              <a:rPr kumimoji="0" lang="zh-TW" altLang="en-US" sz="3200" i="0" baseline="0">
                <a:solidFill>
                  <a:srgbClr val="FFCC00"/>
                </a:solidFill>
                <a:latin typeface="Times New Roman" pitchFamily="18" charset="0"/>
                <a:ea typeface="標楷體" pitchFamily="65" charset="-120"/>
              </a:rPr>
              <a:t>麻疹</a:t>
            </a:r>
            <a:r>
              <a:rPr kumimoji="0" lang="zh-TW" altLang="en-US" sz="3200" i="0" baseline="0">
                <a:latin typeface="Times New Roman" pitchFamily="18" charset="0"/>
                <a:ea typeface="標楷體" pitchFamily="65" charset="-120"/>
              </a:rPr>
              <a:t>作鑒別，其論述準確及具創見；對</a:t>
            </a:r>
            <a:r>
              <a:rPr kumimoji="0" lang="zh-TW" altLang="en-US" sz="3200" i="0" baseline="0">
                <a:solidFill>
                  <a:srgbClr val="FFCC00"/>
                </a:solidFill>
                <a:latin typeface="Times New Roman" pitchFamily="18" charset="0"/>
                <a:ea typeface="標楷體" pitchFamily="65" charset="-120"/>
              </a:rPr>
              <a:t>傳染病</a:t>
            </a:r>
            <a:r>
              <a:rPr kumimoji="0" lang="zh-TW" altLang="en-US" sz="3200" i="0" baseline="0">
                <a:latin typeface="Times New Roman" pitchFamily="18" charset="0"/>
                <a:ea typeface="標楷體" pitchFamily="65" charset="-120"/>
              </a:rPr>
              <a:t>的研究是該門學科的最早科學文獻</a:t>
            </a:r>
            <a:endParaRPr kumimoji="0" lang="zh-TW" altLang="en-US" sz="2800" b="1" baseline="30000">
              <a:latin typeface="Times New Roman" pitchFamily="18" charset="0"/>
              <a:ea typeface="標楷體" pitchFamily="65" charset="-120"/>
            </a:endParaRPr>
          </a:p>
        </p:txBody>
      </p:sp>
      <p:sp>
        <p:nvSpPr>
          <p:cNvPr id="702474" name="Text Box 10"/>
          <p:cNvSpPr txBox="1">
            <a:spLocks noChangeArrowheads="1"/>
          </p:cNvSpPr>
          <p:nvPr/>
        </p:nvSpPr>
        <p:spPr bwMode="auto">
          <a:xfrm>
            <a:off x="827088" y="5805488"/>
            <a:ext cx="5616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6213" indent="-176213"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r>
              <a:rPr kumimoji="0" lang="en-US" altLang="zh-TW" sz="1600" b="1" baseline="0">
                <a:latin typeface="Times New Roman" pitchFamily="18" charset="0"/>
              </a:rPr>
              <a:t>Bulletin of the World Health Organisation in May 1970</a:t>
            </a:r>
            <a:endParaRPr kumimoji="0" lang="en-US" altLang="zh-TW" sz="2400" b="1" baseline="30000">
              <a:latin typeface="Times New Roman" pitchFamily="18" charset="0"/>
            </a:endParaRPr>
          </a:p>
        </p:txBody>
      </p:sp>
      <p:pic>
        <p:nvPicPr>
          <p:cNvPr id="7170" name="Picture 2"/>
          <p:cNvPicPr>
            <a:picLocks noChangeAspect="1" noChangeArrowheads="1"/>
          </p:cNvPicPr>
          <p:nvPr/>
        </p:nvPicPr>
        <p:blipFill>
          <a:blip r:embed="rId3" cstate="print">
            <a:extLst/>
          </a:blip>
          <a:srcRect/>
          <a:stretch>
            <a:fillRect/>
          </a:stretch>
        </p:blipFill>
        <p:spPr bwMode="auto">
          <a:xfrm>
            <a:off x="5148263" y="1539875"/>
            <a:ext cx="3086806" cy="3000375"/>
          </a:xfrm>
          <a:prstGeom prst="rect">
            <a:avLst/>
          </a:prstGeom>
          <a:solidFill>
            <a:srgbClr val="FFFFFF">
              <a:shade val="85000"/>
            </a:srgbClr>
          </a:solidFill>
          <a:ln w="190500" cap="rnd">
            <a:solidFill>
              <a:srgbClr val="FFFFFF"/>
            </a:solidFill>
          </a:ln>
          <a:effectLst>
            <a:outerShdw dist="35921" dir="2700000" algn="ctr" rotWithShape="0">
              <a:schemeClr val="bg2"/>
            </a:outerShdw>
            <a:reflection blurRad="6350" stA="52000" endA="300" endPos="35000" dir="5400000" sy="-100000" algn="bl" rotWithShape="0"/>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91148" name="Text Box 12"/>
          <p:cNvSpPr txBox="1">
            <a:spLocks noChangeArrowheads="1"/>
          </p:cNvSpPr>
          <p:nvPr/>
        </p:nvSpPr>
        <p:spPr bwMode="auto">
          <a:xfrm>
            <a:off x="7019925" y="260350"/>
            <a:ext cx="15843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kumimoji="0" lang="en-US" altLang="zh-TW" sz="2800" b="1" baseline="0">
                <a:solidFill>
                  <a:srgbClr val="FFFF00"/>
                </a:solidFill>
              </a:rPr>
              <a:t>(865-925</a:t>
            </a:r>
            <a:r>
              <a:rPr kumimoji="0" lang="en-US" altLang="zh-TW" sz="2800" baseline="0">
                <a:solidFill>
                  <a:srgbClr val="FFFF66"/>
                </a:solidFill>
              </a:rPr>
              <a:t>)</a:t>
            </a:r>
            <a:endParaRPr kumimoji="0" lang="zh-TW" altLang="en-US" sz="2800" baseline="0">
              <a:solidFill>
                <a:srgbClr val="FFFF66"/>
              </a:solidFill>
            </a:endParaRP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02470"/>
                                        </p:tgtEl>
                                        <p:attrNameLst>
                                          <p:attrName>style.visibility</p:attrName>
                                        </p:attrNameLst>
                                      </p:cBhvr>
                                      <p:to>
                                        <p:strVal val="visible"/>
                                      </p:to>
                                    </p:set>
                                    <p:animEffect transition="in" filter="dissolve">
                                      <p:cBhvr>
                                        <p:cTn id="7" dur="500"/>
                                        <p:tgtEl>
                                          <p:spTgt spid="70247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02474"/>
                                        </p:tgtEl>
                                        <p:attrNameLst>
                                          <p:attrName>style.visibility</p:attrName>
                                        </p:attrNameLst>
                                      </p:cBhvr>
                                      <p:to>
                                        <p:strVal val="visible"/>
                                      </p:to>
                                    </p:set>
                                    <p:animEffect transition="in" filter="dissolve">
                                      <p:cBhvr>
                                        <p:cTn id="10" dur="500"/>
                                        <p:tgtEl>
                                          <p:spTgt spid="702474"/>
                                        </p:tgtEl>
                                      </p:cBhvr>
                                    </p:animEffect>
                                  </p:childTnLst>
                                </p:cTn>
                              </p:par>
                              <p:par>
                                <p:cTn id="11" presetID="9" presetClass="entr" presetSubtype="0" fill="hold" nodeType="with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dissolve">
                                      <p:cBhvr>
                                        <p:cTn id="13"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2470" grpId="0"/>
      <p:bldP spid="70247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投影片編號版面配置區 3"/>
          <p:cNvSpPr>
            <a:spLocks noGrp="1"/>
          </p:cNvSpPr>
          <p:nvPr>
            <p:ph type="sldNum" sz="quarter" idx="12"/>
          </p:nvPr>
        </p:nvSpPr>
        <p:spPr/>
        <p:txBody>
          <a:bodyPr/>
          <a:lstStyle/>
          <a:p>
            <a:pPr>
              <a:defRPr/>
            </a:pPr>
            <a:fld id="{84C1CCEF-D684-43FB-8A9B-22C8617BB3E4}" type="slidenum">
              <a:rPr lang="en-US" altLang="zh-TW"/>
              <a:pPr>
                <a:defRPr/>
              </a:pPr>
              <a:t>44</a:t>
            </a:fld>
            <a:endParaRPr lang="en-US" altLang="zh-TW"/>
          </a:p>
        </p:txBody>
      </p:sp>
      <p:sp>
        <p:nvSpPr>
          <p:cNvPr id="92163" name="Text Box 2"/>
          <p:cNvSpPr txBox="1">
            <a:spLocks noChangeArrowheads="1"/>
          </p:cNvSpPr>
          <p:nvPr/>
        </p:nvSpPr>
        <p:spPr bwMode="auto">
          <a:xfrm>
            <a:off x="6551613" y="6673850"/>
            <a:ext cx="25923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kumimoji="0" lang="tr-TR" altLang="zh-TW" sz="1800" i="0" baseline="0">
                <a:solidFill>
                  <a:schemeClr val="tx1"/>
                </a:solidFill>
                <a:latin typeface="Arial" charset="0"/>
              </a:rPr>
              <a:t>www.harunyahya.com</a:t>
            </a:r>
            <a:endParaRPr kumimoji="0" lang="en-US" sz="1800" i="0" baseline="0">
              <a:solidFill>
                <a:schemeClr val="tx1"/>
              </a:solidFill>
              <a:latin typeface="Arial" charset="0"/>
            </a:endParaRPr>
          </a:p>
        </p:txBody>
      </p:sp>
      <p:sp>
        <p:nvSpPr>
          <p:cNvPr id="92164" name="Text Box 3"/>
          <p:cNvSpPr txBox="1">
            <a:spLocks noChangeArrowheads="1"/>
          </p:cNvSpPr>
          <p:nvPr/>
        </p:nvSpPr>
        <p:spPr bwMode="auto">
          <a:xfrm>
            <a:off x="1666875" y="935038"/>
            <a:ext cx="5770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endParaRPr kumimoji="0" lang="en-US" sz="2400" i="0" baseline="0">
              <a:solidFill>
                <a:schemeClr val="tx1"/>
              </a:solidFill>
              <a:latin typeface="Arial" charset="0"/>
            </a:endParaRPr>
          </a:p>
        </p:txBody>
      </p:sp>
      <p:sp>
        <p:nvSpPr>
          <p:cNvPr id="92165" name="Text Box 4"/>
          <p:cNvSpPr txBox="1">
            <a:spLocks noChangeArrowheads="1"/>
          </p:cNvSpPr>
          <p:nvPr/>
        </p:nvSpPr>
        <p:spPr bwMode="auto">
          <a:xfrm>
            <a:off x="1666875" y="935038"/>
            <a:ext cx="4429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endParaRPr kumimoji="0" lang="en-US" sz="2400" i="0" baseline="0">
              <a:solidFill>
                <a:schemeClr val="tx1"/>
              </a:solidFill>
              <a:latin typeface="Arial" charset="0"/>
            </a:endParaRPr>
          </a:p>
        </p:txBody>
      </p:sp>
      <p:sp>
        <p:nvSpPr>
          <p:cNvPr id="92166" name="Text Box 5"/>
          <p:cNvSpPr txBox="1">
            <a:spLocks noChangeArrowheads="1"/>
          </p:cNvSpPr>
          <p:nvPr/>
        </p:nvSpPr>
        <p:spPr bwMode="auto">
          <a:xfrm>
            <a:off x="1008063" y="260350"/>
            <a:ext cx="71278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lnSpc>
                <a:spcPct val="70000"/>
              </a:lnSpc>
              <a:spcBef>
                <a:spcPct val="30000"/>
              </a:spcBef>
            </a:pPr>
            <a:r>
              <a:rPr kumimoji="0" lang="zh-TW" altLang="en-US" sz="4000" b="1" i="0" baseline="0">
                <a:solidFill>
                  <a:srgbClr val="FFFF00"/>
                </a:solidFill>
                <a:latin typeface="Times New Roman" pitchFamily="18" charset="0"/>
                <a:ea typeface="標楷體" pitchFamily="65" charset="-120"/>
              </a:rPr>
              <a:t>拉齊</a:t>
            </a:r>
            <a:r>
              <a:rPr kumimoji="0" lang="en-US" altLang="zh-TW" sz="4000" b="1" i="0" baseline="0">
                <a:solidFill>
                  <a:srgbClr val="FFFF00"/>
                </a:solidFill>
                <a:latin typeface="Times New Roman" pitchFamily="18" charset="0"/>
                <a:ea typeface="標楷體" pitchFamily="65" charset="-120"/>
              </a:rPr>
              <a:t>(</a:t>
            </a:r>
            <a:r>
              <a:rPr kumimoji="0" lang="en-US" altLang="zh-TW" sz="4000" baseline="0">
                <a:solidFill>
                  <a:srgbClr val="FFFF00"/>
                </a:solidFill>
                <a:latin typeface="Times New Roman" pitchFamily="18" charset="0"/>
              </a:rPr>
              <a:t>ar-Razi, </a:t>
            </a:r>
            <a:r>
              <a:rPr kumimoji="0" lang="en-US" altLang="zh-TW" sz="4000" baseline="0">
                <a:solidFill>
                  <a:srgbClr val="DDDDDD"/>
                </a:solidFill>
                <a:latin typeface="Times New Roman" pitchFamily="18" charset="0"/>
              </a:rPr>
              <a:t>Rhazes</a:t>
            </a:r>
            <a:r>
              <a:rPr kumimoji="0" lang="en-US" altLang="zh-TW" sz="4000" b="1" i="0" baseline="0">
                <a:solidFill>
                  <a:srgbClr val="FFFF00"/>
                </a:solidFill>
                <a:latin typeface="Times New Roman" pitchFamily="18" charset="0"/>
              </a:rPr>
              <a:t>)</a:t>
            </a:r>
            <a:endParaRPr kumimoji="0" lang="en-US" altLang="zh-TW" sz="2400" baseline="0">
              <a:solidFill>
                <a:srgbClr val="FFFF66"/>
              </a:solidFill>
              <a:latin typeface="Times New Roman" pitchFamily="18" charset="0"/>
              <a:ea typeface="標楷體" pitchFamily="65" charset="-120"/>
            </a:endParaRPr>
          </a:p>
        </p:txBody>
      </p:sp>
      <p:pic>
        <p:nvPicPr>
          <p:cNvPr id="6147" name="Picture 3"/>
          <p:cNvPicPr>
            <a:picLocks noChangeAspect="1" noChangeArrowheads="1"/>
          </p:cNvPicPr>
          <p:nvPr/>
        </p:nvPicPr>
        <p:blipFill>
          <a:blip r:embed="rId3" cstate="print">
            <a:extLst/>
          </a:blip>
          <a:srcRect/>
          <a:stretch>
            <a:fillRect/>
          </a:stretch>
        </p:blipFill>
        <p:spPr bwMode="auto">
          <a:xfrm>
            <a:off x="474663" y="2355851"/>
            <a:ext cx="3800907" cy="3810000"/>
          </a:xfrm>
          <a:prstGeom prst="rect">
            <a:avLst/>
          </a:prstGeom>
          <a:ln>
            <a:noFill/>
          </a:ln>
          <a:effectLst>
            <a:softEdge rad="112500"/>
          </a:effectLst>
          <a:extLst/>
        </p:spPr>
      </p:pic>
      <p:sp>
        <p:nvSpPr>
          <p:cNvPr id="92168" name="Text Box 18"/>
          <p:cNvSpPr txBox="1">
            <a:spLocks noChangeArrowheads="1"/>
          </p:cNvSpPr>
          <p:nvPr/>
        </p:nvSpPr>
        <p:spPr bwMode="auto">
          <a:xfrm>
            <a:off x="4572000" y="2205038"/>
            <a:ext cx="4321175"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kumimoji="1" sz="4800" i="1" baseline="20000">
                <a:solidFill>
                  <a:schemeClr val="bg1"/>
                </a:solidFill>
                <a:latin typeface="新細明體" pitchFamily="18" charset="-120"/>
                <a:ea typeface="新細明體" pitchFamily="18" charset="-120"/>
              </a:defRPr>
            </a:lvl1pPr>
            <a:lvl2pPr eaLnBrk="0" hangingPunct="0">
              <a:defRPr kumimoji="1" sz="4800" i="1" baseline="20000">
                <a:solidFill>
                  <a:schemeClr val="bg1"/>
                </a:solidFill>
                <a:latin typeface="新細明體" pitchFamily="18" charset="-120"/>
                <a:ea typeface="新細明體" pitchFamily="18" charset="-120"/>
              </a:defRPr>
            </a:lvl2pPr>
            <a:lvl3pPr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lvl="1" eaLnBrk="1" hangingPunct="1"/>
            <a:r>
              <a:rPr kumimoji="0" lang="zh-TW" altLang="en-US" sz="3600" i="0" baseline="0">
                <a:latin typeface="Times New Roman" pitchFamily="18" charset="0"/>
                <a:ea typeface="標楷體" pitchFamily="65" charset="-120"/>
              </a:rPr>
              <a:t>撰寫</a:t>
            </a:r>
            <a:r>
              <a:rPr kumimoji="0" lang="en-US" altLang="zh-TW" sz="3600" i="0" baseline="0">
                <a:latin typeface="Times New Roman" pitchFamily="18" charset="0"/>
                <a:ea typeface="標楷體" pitchFamily="65" charset="-120"/>
              </a:rPr>
              <a:t>《</a:t>
            </a:r>
            <a:r>
              <a:rPr kumimoji="0" lang="zh-TW" altLang="en-US" sz="3600" i="0" baseline="0">
                <a:latin typeface="Times New Roman" pitchFamily="18" charset="0"/>
                <a:ea typeface="標楷體" pitchFamily="65" charset="-120"/>
              </a:rPr>
              <a:t>兒童的疾病</a:t>
            </a:r>
            <a:r>
              <a:rPr kumimoji="0" lang="en-US" altLang="zh-TW" sz="3600" i="0" baseline="0">
                <a:latin typeface="Times New Roman" pitchFamily="18" charset="0"/>
                <a:ea typeface="標楷體" pitchFamily="65" charset="-120"/>
              </a:rPr>
              <a:t>》</a:t>
            </a:r>
            <a:r>
              <a:rPr kumimoji="0" lang="zh-TW" altLang="en-US" sz="3600" i="0" baseline="0">
                <a:latin typeface="Times New Roman" pitchFamily="18" charset="0"/>
                <a:ea typeface="標楷體" pitchFamily="65" charset="-120"/>
              </a:rPr>
              <a:t>，是醫學界第一本獨立處理兒科的專著。</a:t>
            </a:r>
          </a:p>
          <a:p>
            <a:pPr lvl="1" eaLnBrk="1" hangingPunct="1"/>
            <a:endParaRPr kumimoji="0" lang="zh-TW" altLang="en-US" sz="2400" i="0" baseline="0">
              <a:latin typeface="Times New Roman" pitchFamily="18" charset="0"/>
            </a:endParaRPr>
          </a:p>
          <a:p>
            <a:pPr lvl="1" eaLnBrk="1" hangingPunct="1"/>
            <a:endParaRPr kumimoji="0" lang="zh-TW" altLang="en-US" sz="2400" i="0" baseline="0">
              <a:latin typeface="Times New Roman" pitchFamily="18" charset="0"/>
            </a:endParaRPr>
          </a:p>
          <a:p>
            <a:pPr lvl="2" eaLnBrk="1" hangingPunct="1"/>
            <a:r>
              <a:rPr kumimoji="0" lang="en-US" altLang="zh-TW" sz="2000" i="0" baseline="0">
                <a:latin typeface="Times New Roman" pitchFamily="18" charset="0"/>
              </a:rPr>
              <a:t>David W. Tschanz, PhD (2003), "Arab Roots of European Medicine", </a:t>
            </a:r>
            <a:r>
              <a:rPr kumimoji="0" lang="en-US" altLang="zh-TW" sz="2000" baseline="0">
                <a:latin typeface="Times New Roman" pitchFamily="18" charset="0"/>
              </a:rPr>
              <a:t>Heart Views</a:t>
            </a:r>
            <a:r>
              <a:rPr kumimoji="0" lang="en-US" altLang="zh-TW" sz="2000" i="0" baseline="0">
                <a:latin typeface="Times New Roman" pitchFamily="18" charset="0"/>
              </a:rPr>
              <a:t> </a:t>
            </a:r>
            <a:r>
              <a:rPr kumimoji="0" lang="en-US" altLang="zh-TW" sz="2000" b="1" i="0" baseline="0">
                <a:latin typeface="Times New Roman" pitchFamily="18" charset="0"/>
              </a:rPr>
              <a:t>4</a:t>
            </a:r>
            <a:r>
              <a:rPr kumimoji="0" lang="en-US" altLang="zh-TW" sz="2000" i="0" baseline="0">
                <a:latin typeface="Times New Roman" pitchFamily="18" charset="0"/>
              </a:rPr>
              <a:t> (2).</a:t>
            </a:r>
            <a:endParaRPr lang="en-US" altLang="zh-TW" sz="2000" i="0" baseline="0">
              <a:latin typeface="Times New Roman" pitchFamily="18" charset="0"/>
            </a:endParaRPr>
          </a:p>
        </p:txBody>
      </p:sp>
      <p:sp>
        <p:nvSpPr>
          <p:cNvPr id="700435" name="Text Box 19"/>
          <p:cNvSpPr txBox="1">
            <a:spLocks noChangeArrowheads="1"/>
          </p:cNvSpPr>
          <p:nvPr/>
        </p:nvSpPr>
        <p:spPr bwMode="auto">
          <a:xfrm>
            <a:off x="1798638" y="1268413"/>
            <a:ext cx="55451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4000" i="0" baseline="0">
                <a:latin typeface="Times New Roman" pitchFamily="18" charset="0"/>
                <a:ea typeface="標楷體" pitchFamily="65" charset="-120"/>
              </a:rPr>
              <a:t>被譽為：兒科之父</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00435"/>
                                        </p:tgtEl>
                                        <p:attrNameLst>
                                          <p:attrName>style.visibility</p:attrName>
                                        </p:attrNameLst>
                                      </p:cBhvr>
                                      <p:to>
                                        <p:strVal val="visible"/>
                                      </p:to>
                                    </p:set>
                                    <p:animEffect transition="in" filter="dissolve">
                                      <p:cBhvr>
                                        <p:cTn id="7" dur="500"/>
                                        <p:tgtEl>
                                          <p:spTgt spid="700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043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投影片編號版面配置區 3"/>
          <p:cNvSpPr>
            <a:spLocks noGrp="1"/>
          </p:cNvSpPr>
          <p:nvPr>
            <p:ph type="sldNum" sz="quarter" idx="12"/>
          </p:nvPr>
        </p:nvSpPr>
        <p:spPr/>
        <p:txBody>
          <a:bodyPr/>
          <a:lstStyle/>
          <a:p>
            <a:pPr>
              <a:defRPr/>
            </a:pPr>
            <a:fld id="{0C1D680F-1B0F-4FEF-AE83-84F7B19386A5}" type="slidenum">
              <a:rPr lang="en-US" altLang="zh-TW"/>
              <a:pPr>
                <a:defRPr/>
              </a:pPr>
              <a:t>45</a:t>
            </a:fld>
            <a:endParaRPr lang="en-US" altLang="zh-TW"/>
          </a:p>
        </p:txBody>
      </p:sp>
      <p:sp>
        <p:nvSpPr>
          <p:cNvPr id="93187" name="Text Box 2"/>
          <p:cNvSpPr txBox="1">
            <a:spLocks noChangeArrowheads="1"/>
          </p:cNvSpPr>
          <p:nvPr/>
        </p:nvSpPr>
        <p:spPr bwMode="auto">
          <a:xfrm>
            <a:off x="6551613" y="6673850"/>
            <a:ext cx="25923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kumimoji="0" lang="tr-TR" altLang="zh-TW" sz="1800" i="0" baseline="0">
                <a:solidFill>
                  <a:schemeClr val="tx1"/>
                </a:solidFill>
                <a:latin typeface="Arial" charset="0"/>
              </a:rPr>
              <a:t>www.harunyahya.com</a:t>
            </a:r>
            <a:endParaRPr kumimoji="0" lang="en-US" sz="1800" i="0" baseline="0">
              <a:solidFill>
                <a:schemeClr val="tx1"/>
              </a:solidFill>
              <a:latin typeface="Arial" charset="0"/>
            </a:endParaRPr>
          </a:p>
        </p:txBody>
      </p:sp>
      <p:sp>
        <p:nvSpPr>
          <p:cNvPr id="93188" name="Text Box 3"/>
          <p:cNvSpPr txBox="1">
            <a:spLocks noChangeArrowheads="1"/>
          </p:cNvSpPr>
          <p:nvPr/>
        </p:nvSpPr>
        <p:spPr bwMode="auto">
          <a:xfrm>
            <a:off x="1666875" y="935038"/>
            <a:ext cx="5770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endParaRPr kumimoji="0" lang="en-US" sz="2400" i="0" baseline="0">
              <a:solidFill>
                <a:schemeClr val="tx1"/>
              </a:solidFill>
              <a:latin typeface="Arial" charset="0"/>
            </a:endParaRPr>
          </a:p>
        </p:txBody>
      </p:sp>
      <p:sp>
        <p:nvSpPr>
          <p:cNvPr id="93189" name="Text Box 4"/>
          <p:cNvSpPr txBox="1">
            <a:spLocks noChangeArrowheads="1"/>
          </p:cNvSpPr>
          <p:nvPr/>
        </p:nvSpPr>
        <p:spPr bwMode="auto">
          <a:xfrm>
            <a:off x="1666875" y="935038"/>
            <a:ext cx="4429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endParaRPr kumimoji="0" lang="en-US" sz="2400" i="0" baseline="0">
              <a:solidFill>
                <a:schemeClr val="tx1"/>
              </a:solidFill>
              <a:latin typeface="Arial" charset="0"/>
            </a:endParaRPr>
          </a:p>
        </p:txBody>
      </p:sp>
      <p:sp>
        <p:nvSpPr>
          <p:cNvPr id="93190" name="Text Box 5"/>
          <p:cNvSpPr txBox="1">
            <a:spLocks noChangeArrowheads="1"/>
          </p:cNvSpPr>
          <p:nvPr/>
        </p:nvSpPr>
        <p:spPr bwMode="auto">
          <a:xfrm>
            <a:off x="1182688" y="333375"/>
            <a:ext cx="67786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lnSpc>
                <a:spcPct val="70000"/>
              </a:lnSpc>
              <a:spcBef>
                <a:spcPct val="30000"/>
              </a:spcBef>
            </a:pPr>
            <a:r>
              <a:rPr kumimoji="0" lang="zh-TW" altLang="en-US" sz="4000" b="1" i="0" baseline="0">
                <a:solidFill>
                  <a:srgbClr val="FFFF00"/>
                </a:solidFill>
                <a:latin typeface="Times New Roman" pitchFamily="18" charset="0"/>
                <a:ea typeface="標楷體" pitchFamily="65" charset="-120"/>
              </a:rPr>
              <a:t>艾布．卡塞姆．紮赫拉維</a:t>
            </a:r>
            <a:r>
              <a:rPr kumimoji="0" lang="zh-TW" altLang="en-US" sz="2400" i="0" baseline="0">
                <a:solidFill>
                  <a:schemeClr val="tx1"/>
                </a:solidFill>
                <a:latin typeface="Times New Roman" pitchFamily="18" charset="0"/>
              </a:rPr>
              <a:t> </a:t>
            </a:r>
            <a:endParaRPr kumimoji="0" lang="zh-TW" altLang="en-US" sz="4000" b="1" i="0" baseline="0">
              <a:solidFill>
                <a:srgbClr val="FFFF66"/>
              </a:solidFill>
              <a:latin typeface="標楷體" pitchFamily="65" charset="-120"/>
              <a:ea typeface="標楷體" pitchFamily="65" charset="-120"/>
            </a:endParaRPr>
          </a:p>
          <a:p>
            <a:pPr algn="ctr" eaLnBrk="1" hangingPunct="1">
              <a:lnSpc>
                <a:spcPct val="70000"/>
              </a:lnSpc>
              <a:spcBef>
                <a:spcPct val="30000"/>
              </a:spcBef>
            </a:pPr>
            <a:r>
              <a:rPr kumimoji="0" lang="zh-TW" altLang="en-US" sz="3200" i="0" baseline="0">
                <a:solidFill>
                  <a:srgbClr val="FFFF66"/>
                </a:solidFill>
                <a:latin typeface="標楷體" pitchFamily="65" charset="-120"/>
                <a:ea typeface="標楷體" pitchFamily="65" charset="-120"/>
              </a:rPr>
              <a:t> </a:t>
            </a:r>
            <a:r>
              <a:rPr kumimoji="0" lang="en-US" altLang="zh-TW" sz="2800" i="0" baseline="0">
                <a:solidFill>
                  <a:srgbClr val="FFFF66"/>
                </a:solidFill>
                <a:latin typeface="Times New Roman" pitchFamily="18" charset="0"/>
                <a:ea typeface="標楷體" pitchFamily="65" charset="-120"/>
              </a:rPr>
              <a:t>(</a:t>
            </a:r>
            <a:r>
              <a:rPr kumimoji="0" lang="en-US" altLang="zh-TW" sz="2400" b="1" baseline="0">
                <a:solidFill>
                  <a:srgbClr val="FFFF66"/>
                </a:solidFill>
                <a:latin typeface="Times New Roman" pitchFamily="18" charset="0"/>
                <a:ea typeface="標楷體" pitchFamily="65" charset="-120"/>
              </a:rPr>
              <a:t>Abu al-Qasim</a:t>
            </a:r>
            <a:r>
              <a:rPr kumimoji="0" lang="en-US" altLang="zh-TW" sz="2800" i="0" baseline="0">
                <a:solidFill>
                  <a:srgbClr val="FFFF66"/>
                </a:solidFill>
                <a:latin typeface="Times New Roman" pitchFamily="18" charset="0"/>
                <a:ea typeface="標楷體" pitchFamily="65" charset="-120"/>
              </a:rPr>
              <a:t> </a:t>
            </a:r>
            <a:r>
              <a:rPr kumimoji="0" lang="it-IT" altLang="zh-TW" sz="2400" b="1" baseline="0">
                <a:solidFill>
                  <a:srgbClr val="FFFF00"/>
                </a:solidFill>
                <a:latin typeface="Times New Roman" pitchFamily="18" charset="0"/>
              </a:rPr>
              <a:t>Az- Zahrawi </a:t>
            </a:r>
            <a:r>
              <a:rPr kumimoji="0" lang="it-IT" altLang="zh-TW" sz="2400" b="1" baseline="0">
                <a:solidFill>
                  <a:srgbClr val="DDDDDD"/>
                </a:solidFill>
                <a:latin typeface="Times New Roman" pitchFamily="18" charset="0"/>
              </a:rPr>
              <a:t>(Albucasis)</a:t>
            </a:r>
            <a:r>
              <a:rPr kumimoji="0" lang="it-IT" altLang="zh-TW" sz="2400" i="0" baseline="0">
                <a:solidFill>
                  <a:schemeClr val="tx1"/>
                </a:solidFill>
                <a:latin typeface="Times New Roman" pitchFamily="18" charset="0"/>
              </a:rPr>
              <a:t> </a:t>
            </a:r>
            <a:r>
              <a:rPr kumimoji="0" lang="it-IT" altLang="zh-TW" sz="2400" baseline="0">
                <a:solidFill>
                  <a:srgbClr val="FFFF00"/>
                </a:solidFill>
                <a:latin typeface="Times New Roman" pitchFamily="18" charset="0"/>
              </a:rPr>
              <a:t>936-</a:t>
            </a:r>
            <a:r>
              <a:rPr kumimoji="0" lang="en-US" altLang="zh-TW" sz="2400" b="1" baseline="0">
                <a:solidFill>
                  <a:srgbClr val="FFFF66"/>
                </a:solidFill>
                <a:latin typeface="Times New Roman" pitchFamily="18" charset="0"/>
                <a:ea typeface="標楷體" pitchFamily="65" charset="-120"/>
              </a:rPr>
              <a:t>1013</a:t>
            </a:r>
            <a:r>
              <a:rPr kumimoji="0" lang="en-US" altLang="zh-TW" sz="2800" i="0" baseline="0">
                <a:solidFill>
                  <a:srgbClr val="FFFF66"/>
                </a:solidFill>
                <a:latin typeface="Times New Roman" pitchFamily="18" charset="0"/>
                <a:ea typeface="標楷體" pitchFamily="65" charset="-120"/>
              </a:rPr>
              <a:t>)</a:t>
            </a:r>
          </a:p>
        </p:txBody>
      </p:sp>
      <p:sp>
        <p:nvSpPr>
          <p:cNvPr id="93191" name="Text Box 9"/>
          <p:cNvSpPr txBox="1">
            <a:spLocks noChangeArrowheads="1"/>
          </p:cNvSpPr>
          <p:nvPr/>
        </p:nvSpPr>
        <p:spPr bwMode="auto">
          <a:xfrm>
            <a:off x="395288" y="3429000"/>
            <a:ext cx="15843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4013" indent="-354013"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kumimoji="0" lang="zh-TW" altLang="en-US" sz="1600" i="0" baseline="0"/>
              <a:t>安達盧西亞</a:t>
            </a:r>
          </a:p>
          <a:p>
            <a:pPr algn="ctr" eaLnBrk="1" hangingPunct="1"/>
            <a:r>
              <a:rPr kumimoji="0" lang="en-US" altLang="zh-TW" sz="1600" i="0" baseline="0"/>
              <a:t>(</a:t>
            </a:r>
            <a:r>
              <a:rPr kumimoji="0" lang="zh-TW" altLang="en-US" sz="1600" i="0" baseline="0"/>
              <a:t>西班牙</a:t>
            </a:r>
            <a:r>
              <a:rPr kumimoji="0" lang="en-US" altLang="zh-TW" sz="1600" i="0" baseline="0"/>
              <a:t>)</a:t>
            </a:r>
            <a:r>
              <a:rPr kumimoji="0" lang="en-US" altLang="zh-TW" sz="1600" i="0" baseline="0">
                <a:solidFill>
                  <a:schemeClr val="tx1"/>
                </a:solidFill>
              </a:rPr>
              <a:t> </a:t>
            </a:r>
            <a:r>
              <a:rPr kumimoji="0" lang="zh-TW" altLang="en-US" sz="1600" i="0" baseline="0"/>
              <a:t>出生</a:t>
            </a:r>
          </a:p>
        </p:txBody>
      </p:sp>
      <p:pic>
        <p:nvPicPr>
          <p:cNvPr id="93192" name="Picture 11" descr="Albucasis_al-zahraw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4292600"/>
            <a:ext cx="1366838"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6" name="Text Box 14"/>
          <p:cNvSpPr txBox="1">
            <a:spLocks noChangeArrowheads="1"/>
          </p:cNvSpPr>
          <p:nvPr/>
        </p:nvSpPr>
        <p:spPr bwMode="auto">
          <a:xfrm>
            <a:off x="2051050" y="1773238"/>
            <a:ext cx="28813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4013" indent="-354013"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buFontTx/>
              <a:buChar char="•"/>
            </a:pPr>
            <a:r>
              <a:rPr kumimoji="0" lang="zh-TW" altLang="en-US" sz="2400" i="0" baseline="0">
                <a:latin typeface="Times New Roman" pitchFamily="18" charset="0"/>
                <a:ea typeface="標楷體" pitchFamily="65" charset="-120"/>
              </a:rPr>
              <a:t>被歐洲譽為</a:t>
            </a:r>
            <a:r>
              <a:rPr kumimoji="0" lang="zh-TW" altLang="en-US" sz="2400" i="0" baseline="0">
                <a:solidFill>
                  <a:srgbClr val="FFCC00"/>
                </a:solidFill>
                <a:latin typeface="Times New Roman" pitchFamily="18" charset="0"/>
                <a:ea typeface="標楷體" pitchFamily="65" charset="-120"/>
              </a:rPr>
              <a:t>最傑出的外科醫學家</a:t>
            </a:r>
          </a:p>
        </p:txBody>
      </p:sp>
      <p:sp>
        <p:nvSpPr>
          <p:cNvPr id="54287" name="Text Box 15"/>
          <p:cNvSpPr txBox="1">
            <a:spLocks noChangeArrowheads="1"/>
          </p:cNvSpPr>
          <p:nvPr/>
        </p:nvSpPr>
        <p:spPr bwMode="auto">
          <a:xfrm>
            <a:off x="1979613" y="2781300"/>
            <a:ext cx="2952750"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5113" indent="-265113"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lnSpc>
                <a:spcPct val="120000"/>
              </a:lnSpc>
              <a:spcBef>
                <a:spcPct val="50000"/>
              </a:spcBef>
              <a:buFontTx/>
              <a:buChar char="•"/>
            </a:pPr>
            <a:r>
              <a:rPr kumimoji="0" lang="zh-TW" altLang="en-US" sz="2400" i="0" baseline="0">
                <a:latin typeface="標楷體" pitchFamily="65" charset="-120"/>
                <a:ea typeface="標楷體" pitchFamily="65" charset="-120"/>
              </a:rPr>
              <a:t>著作</a:t>
            </a:r>
            <a:r>
              <a:rPr kumimoji="0" lang="en-US" altLang="zh-TW" sz="2400" i="0" baseline="0">
                <a:latin typeface="標楷體" pitchFamily="65" charset="-120"/>
                <a:ea typeface="標楷體" pitchFamily="65" charset="-120"/>
              </a:rPr>
              <a:t>《</a:t>
            </a:r>
            <a:r>
              <a:rPr kumimoji="0" lang="zh-TW" altLang="en-US" sz="2400" i="0" baseline="0">
                <a:solidFill>
                  <a:srgbClr val="FFCC00"/>
                </a:solidFill>
                <a:latin typeface="標楷體" pitchFamily="65" charset="-120"/>
                <a:ea typeface="標楷體" pitchFamily="65" charset="-120"/>
              </a:rPr>
              <a:t>醫藥百科</a:t>
            </a:r>
            <a:r>
              <a:rPr kumimoji="0" lang="en-US" altLang="zh-TW" sz="2400" i="0" baseline="0">
                <a:latin typeface="標楷體" pitchFamily="65" charset="-120"/>
                <a:ea typeface="標楷體" pitchFamily="65" charset="-120"/>
              </a:rPr>
              <a:t>》(</a:t>
            </a:r>
            <a:r>
              <a:rPr kumimoji="0" lang="en-US" altLang="zh-TW" sz="2400" b="1" baseline="0">
                <a:latin typeface="Times New Roman" pitchFamily="18" charset="0"/>
                <a:ea typeface="標楷體" pitchFamily="65" charset="-120"/>
              </a:rPr>
              <a:t>Al Tasrif</a:t>
            </a:r>
            <a:r>
              <a:rPr kumimoji="0" lang="en-US" altLang="zh-TW" sz="2400" i="0" baseline="0">
                <a:latin typeface="標楷體" pitchFamily="65" charset="-120"/>
                <a:ea typeface="標楷體" pitchFamily="65" charset="-120"/>
              </a:rPr>
              <a:t>)</a:t>
            </a:r>
            <a:r>
              <a:rPr kumimoji="0" lang="zh-TW" altLang="en-US" sz="2400" i="0" baseline="0">
                <a:latin typeface="標楷體" pitchFamily="65" charset="-120"/>
                <a:ea typeface="標楷體" pitchFamily="65" charset="-120"/>
              </a:rPr>
              <a:t>，其中三冊有關外科術的，詳盡介紹他創製的各種</a:t>
            </a:r>
            <a:r>
              <a:rPr kumimoji="0" lang="zh-TW" altLang="en-US" sz="2400" i="0" baseline="0">
                <a:solidFill>
                  <a:srgbClr val="FFCC00"/>
                </a:solidFill>
                <a:latin typeface="標楷體" pitchFamily="65" charset="-120"/>
                <a:ea typeface="標楷體" pitchFamily="65" charset="-120"/>
              </a:rPr>
              <a:t>外科手術</a:t>
            </a:r>
            <a:r>
              <a:rPr kumimoji="0" lang="zh-TW" altLang="en-US" sz="2400" i="0" baseline="0">
                <a:solidFill>
                  <a:srgbClr val="FFCC00"/>
                </a:solidFill>
                <a:latin typeface="Times New Roman" pitchFamily="18" charset="0"/>
                <a:ea typeface="標楷體" pitchFamily="65" charset="-120"/>
              </a:rPr>
              <a:t>用的針線和</a:t>
            </a:r>
            <a:r>
              <a:rPr kumimoji="0" lang="zh-TW" altLang="en-US" sz="2400" i="0" baseline="0">
                <a:solidFill>
                  <a:srgbClr val="FFCC00"/>
                </a:solidFill>
                <a:latin typeface="標楷體" pitchFamily="65" charset="-120"/>
                <a:ea typeface="標楷體" pitchFamily="65" charset="-120"/>
              </a:rPr>
              <a:t>器具</a:t>
            </a:r>
            <a:r>
              <a:rPr kumimoji="0" lang="zh-TW" altLang="en-US" sz="2400" i="0" baseline="0">
                <a:latin typeface="標楷體" pitchFamily="65" charset="-120"/>
                <a:ea typeface="標楷體" pitchFamily="65" charset="-120"/>
              </a:rPr>
              <a:t>，及各種</a:t>
            </a:r>
            <a:r>
              <a:rPr kumimoji="0" lang="zh-TW" altLang="en-US" sz="2400" i="0" baseline="0">
                <a:solidFill>
                  <a:srgbClr val="FFCC00"/>
                </a:solidFill>
                <a:latin typeface="標楷體" pitchFamily="65" charset="-120"/>
                <a:ea typeface="標楷體" pitchFamily="65" charset="-120"/>
              </a:rPr>
              <a:t>外科手術</a:t>
            </a:r>
            <a:r>
              <a:rPr kumimoji="0" lang="zh-TW" altLang="en-US" sz="2400" i="0" baseline="0">
                <a:latin typeface="標楷體" pitchFamily="65" charset="-120"/>
                <a:ea typeface="標楷體" pitchFamily="65" charset="-120"/>
              </a:rPr>
              <a:t>的處理</a:t>
            </a:r>
          </a:p>
        </p:txBody>
      </p:sp>
      <p:sp>
        <p:nvSpPr>
          <p:cNvPr id="54288" name="Text Box 16"/>
          <p:cNvSpPr txBox="1">
            <a:spLocks noChangeArrowheads="1"/>
          </p:cNvSpPr>
          <p:nvPr/>
        </p:nvSpPr>
        <p:spPr bwMode="auto">
          <a:xfrm>
            <a:off x="5508625" y="5949950"/>
            <a:ext cx="22320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kumimoji="0" lang="en-US" altLang="zh-TW" sz="1600" i="0" baseline="0">
                <a:latin typeface="Times New Roman" pitchFamily="18" charset="0"/>
              </a:rPr>
              <a:t>《</a:t>
            </a:r>
            <a:r>
              <a:rPr kumimoji="0" lang="zh-TW" altLang="en-US" sz="1600" i="0" baseline="0">
                <a:latin typeface="Times New Roman" pitchFamily="18" charset="0"/>
              </a:rPr>
              <a:t>醫藥百科</a:t>
            </a:r>
            <a:r>
              <a:rPr kumimoji="0" lang="en-US" altLang="zh-TW" sz="1600" i="0" baseline="0">
                <a:latin typeface="Times New Roman" pitchFamily="18" charset="0"/>
              </a:rPr>
              <a:t>》(</a:t>
            </a:r>
            <a:r>
              <a:rPr kumimoji="0" lang="en-US" altLang="zh-TW" sz="1600" b="1" baseline="0">
                <a:latin typeface="Times New Roman" pitchFamily="18" charset="0"/>
              </a:rPr>
              <a:t>Al Tasrif</a:t>
            </a:r>
            <a:r>
              <a:rPr kumimoji="0" lang="en-US" altLang="zh-TW" sz="1600" i="0" baseline="0">
                <a:latin typeface="Times New Roman" pitchFamily="18" charset="0"/>
              </a:rPr>
              <a:t>)</a:t>
            </a:r>
            <a:r>
              <a:rPr kumimoji="0" lang="zh-TW" altLang="en-US" sz="1600" i="0" baseline="0">
                <a:latin typeface="Times New Roman" pitchFamily="18" charset="0"/>
              </a:rPr>
              <a:t>詳列外科手術用儀器</a:t>
            </a:r>
          </a:p>
        </p:txBody>
      </p:sp>
      <p:pic>
        <p:nvPicPr>
          <p:cNvPr id="93196" name="Picture 18" descr="ABU AL-QASIM AL-ZAHRAV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484313"/>
            <a:ext cx="1500187" cy="1944687"/>
          </a:xfrm>
          <a:prstGeom prst="rect">
            <a:avLst/>
          </a:prstGeom>
          <a:noFill/>
          <a:ln w="28575">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54293" name="Picture 21" descr="h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0800" y="1557338"/>
            <a:ext cx="3084513"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4286"/>
                                        </p:tgtEl>
                                        <p:attrNameLst>
                                          <p:attrName>style.visibility</p:attrName>
                                        </p:attrNameLst>
                                      </p:cBhvr>
                                      <p:to>
                                        <p:strVal val="visible"/>
                                      </p:to>
                                    </p:set>
                                    <p:animEffect transition="in" filter="dissolve">
                                      <p:cBhvr>
                                        <p:cTn id="7" dur="500"/>
                                        <p:tgtEl>
                                          <p:spTgt spid="542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4287"/>
                                        </p:tgtEl>
                                        <p:attrNameLst>
                                          <p:attrName>style.visibility</p:attrName>
                                        </p:attrNameLst>
                                      </p:cBhvr>
                                      <p:to>
                                        <p:strVal val="visible"/>
                                      </p:to>
                                    </p:set>
                                    <p:animEffect transition="in" filter="dissolve">
                                      <p:cBhvr>
                                        <p:cTn id="12" dur="500"/>
                                        <p:tgtEl>
                                          <p:spTgt spid="54287"/>
                                        </p:tgtEl>
                                      </p:cBhvr>
                                    </p:animEffect>
                                  </p:childTnLst>
                                </p:cTn>
                              </p:par>
                              <p:par>
                                <p:cTn id="13" presetID="9" presetClass="entr" presetSubtype="0" fill="hold" nodeType="withEffect">
                                  <p:stCondLst>
                                    <p:cond delay="0"/>
                                  </p:stCondLst>
                                  <p:childTnLst>
                                    <p:set>
                                      <p:cBhvr>
                                        <p:cTn id="14" dur="1" fill="hold">
                                          <p:stCondLst>
                                            <p:cond delay="0"/>
                                          </p:stCondLst>
                                        </p:cTn>
                                        <p:tgtEl>
                                          <p:spTgt spid="54293"/>
                                        </p:tgtEl>
                                        <p:attrNameLst>
                                          <p:attrName>style.visibility</p:attrName>
                                        </p:attrNameLst>
                                      </p:cBhvr>
                                      <p:to>
                                        <p:strVal val="visible"/>
                                      </p:to>
                                    </p:set>
                                    <p:animEffect transition="in" filter="dissolve">
                                      <p:cBhvr>
                                        <p:cTn id="15" dur="500"/>
                                        <p:tgtEl>
                                          <p:spTgt spid="5429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54288"/>
                                        </p:tgtEl>
                                        <p:attrNameLst>
                                          <p:attrName>style.visibility</p:attrName>
                                        </p:attrNameLst>
                                      </p:cBhvr>
                                      <p:to>
                                        <p:strVal val="visible"/>
                                      </p:to>
                                    </p:set>
                                    <p:animEffect transition="in" filter="dissolve">
                                      <p:cBhvr>
                                        <p:cTn id="18" dur="500"/>
                                        <p:tgtEl>
                                          <p:spTgt spid="54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6" grpId="0"/>
      <p:bldP spid="54287" grpId="0"/>
      <p:bldP spid="5428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5"/>
          <p:cNvSpPr>
            <a:spLocks noGrp="1"/>
          </p:cNvSpPr>
          <p:nvPr>
            <p:ph type="sldNum" sz="quarter" idx="12"/>
          </p:nvPr>
        </p:nvSpPr>
        <p:spPr/>
        <p:txBody>
          <a:bodyPr/>
          <a:lstStyle/>
          <a:p>
            <a:pPr>
              <a:defRPr/>
            </a:pPr>
            <a:fld id="{0D826E25-AC60-4106-AA96-995FA8C86C8E}" type="slidenum">
              <a:rPr lang="en-US" altLang="zh-TW"/>
              <a:pPr>
                <a:defRPr/>
              </a:pPr>
              <a:t>46</a:t>
            </a:fld>
            <a:endParaRPr lang="en-US" altLang="zh-TW"/>
          </a:p>
        </p:txBody>
      </p:sp>
      <p:sp>
        <p:nvSpPr>
          <p:cNvPr id="94211" name="Rectangle 2"/>
          <p:cNvSpPr>
            <a:spLocks noGrp="1" noChangeArrowheads="1"/>
          </p:cNvSpPr>
          <p:nvPr>
            <p:ph type="title"/>
          </p:nvPr>
        </p:nvSpPr>
        <p:spPr/>
        <p:txBody>
          <a:bodyPr/>
          <a:lstStyle/>
          <a:p>
            <a:pPr algn="l" eaLnBrk="1" hangingPunct="1"/>
            <a:r>
              <a:rPr lang="zh-TW" altLang="en-US" sz="6000" b="1" smtClean="0">
                <a:solidFill>
                  <a:schemeClr val="bg1"/>
                </a:solidFill>
                <a:ea typeface="標楷體" pitchFamily="65" charset="-120"/>
              </a:rPr>
              <a:t>古代的「醫院」</a:t>
            </a:r>
            <a:r>
              <a:rPr lang="en-US" altLang="zh-TW" sz="6000" smtClean="0">
                <a:solidFill>
                  <a:schemeClr val="bg1"/>
                </a:solidFill>
                <a:ea typeface="標楷體" pitchFamily="65" charset="-120"/>
              </a:rPr>
              <a:t>--</a:t>
            </a:r>
            <a:r>
              <a:rPr lang="en-US" altLang="zh-TW" sz="4000" smtClean="0">
                <a:solidFill>
                  <a:schemeClr val="bg1"/>
                </a:solidFill>
                <a:ea typeface="標楷體" pitchFamily="65" charset="-120"/>
              </a:rPr>
              <a:t/>
            </a:r>
            <a:br>
              <a:rPr lang="en-US" altLang="zh-TW" sz="4000" smtClean="0">
                <a:solidFill>
                  <a:schemeClr val="bg1"/>
                </a:solidFill>
                <a:ea typeface="標楷體" pitchFamily="65" charset="-120"/>
              </a:rPr>
            </a:br>
            <a:r>
              <a:rPr lang="en-US" altLang="zh-TW" sz="4000" smtClean="0">
                <a:solidFill>
                  <a:schemeClr val="bg1"/>
                </a:solidFill>
                <a:ea typeface="標楷體" pitchFamily="65" charset="-120"/>
              </a:rPr>
              <a:t> </a:t>
            </a:r>
            <a:r>
              <a:rPr lang="zh-TW" altLang="en-US" sz="3600" smtClean="0">
                <a:solidFill>
                  <a:srgbClr val="FFFF00"/>
                </a:solidFill>
                <a:ea typeface="標楷體" pitchFamily="65" charset="-120"/>
              </a:rPr>
              <a:t>康復處</a:t>
            </a:r>
            <a:r>
              <a:rPr lang="en-US" altLang="zh-TW" sz="3600" smtClean="0">
                <a:solidFill>
                  <a:srgbClr val="FFFF00"/>
                </a:solidFill>
                <a:ea typeface="標楷體" pitchFamily="65" charset="-120"/>
              </a:rPr>
              <a:t>(healing places)</a:t>
            </a:r>
          </a:p>
        </p:txBody>
      </p:sp>
      <p:sp>
        <p:nvSpPr>
          <p:cNvPr id="708611" name="Rectangle 3"/>
          <p:cNvSpPr>
            <a:spLocks noGrp="1" noChangeArrowheads="1"/>
          </p:cNvSpPr>
          <p:nvPr>
            <p:ph type="body" idx="1"/>
          </p:nvPr>
        </p:nvSpPr>
        <p:spPr>
          <a:xfrm>
            <a:off x="685800" y="2349500"/>
            <a:ext cx="7772400" cy="2303463"/>
          </a:xfrm>
        </p:spPr>
        <p:txBody>
          <a:bodyPr/>
          <a:lstStyle/>
          <a:p>
            <a:pPr eaLnBrk="1" hangingPunct="1">
              <a:spcBef>
                <a:spcPct val="60000"/>
              </a:spcBef>
            </a:pPr>
            <a:r>
              <a:rPr lang="zh-TW" altLang="en-US" sz="2800" smtClean="0">
                <a:solidFill>
                  <a:schemeClr val="bg1"/>
                </a:solidFill>
                <a:ea typeface="標楷體" pitchFamily="65" charset="-120"/>
              </a:rPr>
              <a:t>康復處</a:t>
            </a:r>
            <a:r>
              <a:rPr lang="en-US" altLang="zh-TW" sz="2800" smtClean="0">
                <a:solidFill>
                  <a:schemeClr val="bg1"/>
                </a:solidFill>
                <a:ea typeface="標楷體" pitchFamily="65" charset="-120"/>
              </a:rPr>
              <a:t>(healing places)</a:t>
            </a:r>
            <a:r>
              <a:rPr lang="zh-TW" altLang="en-US" sz="2800" smtClean="0">
                <a:solidFill>
                  <a:schemeClr val="bg1"/>
                </a:solidFill>
                <a:ea typeface="標楷體" pitchFamily="65" charset="-120"/>
              </a:rPr>
              <a:t>、睡廟</a:t>
            </a:r>
            <a:r>
              <a:rPr lang="en-US" altLang="zh-TW" sz="2800" smtClean="0">
                <a:solidFill>
                  <a:schemeClr val="bg1"/>
                </a:solidFill>
                <a:ea typeface="標楷體" pitchFamily="65" charset="-120"/>
              </a:rPr>
              <a:t>(sleeping temple)</a:t>
            </a:r>
            <a:r>
              <a:rPr lang="zh-TW" altLang="en-US" sz="2800" smtClean="0">
                <a:solidFill>
                  <a:schemeClr val="bg1"/>
                </a:solidFill>
                <a:ea typeface="標楷體" pitchFamily="65" charset="-120"/>
              </a:rPr>
              <a:t>、收容所</a:t>
            </a:r>
            <a:r>
              <a:rPr lang="en-US" altLang="zh-TW" sz="2800" smtClean="0">
                <a:solidFill>
                  <a:schemeClr val="bg1"/>
                </a:solidFill>
                <a:ea typeface="標楷體" pitchFamily="65" charset="-120"/>
              </a:rPr>
              <a:t>(</a:t>
            </a:r>
            <a:r>
              <a:rPr kumimoji="0" lang="en-US" altLang="zh-TW" sz="2800" smtClean="0">
                <a:solidFill>
                  <a:schemeClr val="bg1"/>
                </a:solidFill>
              </a:rPr>
              <a:t>hospices)</a:t>
            </a:r>
            <a:r>
              <a:rPr kumimoji="0" lang="zh-TW" altLang="en-US" sz="2800" smtClean="0">
                <a:solidFill>
                  <a:schemeClr val="bg1"/>
                </a:solidFill>
              </a:rPr>
              <a:t>、</a:t>
            </a:r>
            <a:r>
              <a:rPr kumimoji="0" lang="zh-TW" altLang="en-US" sz="2800" smtClean="0">
                <a:solidFill>
                  <a:schemeClr val="bg1"/>
                </a:solidFill>
                <a:latin typeface="標楷體" pitchFamily="65" charset="-120"/>
                <a:ea typeface="標楷體" pitchFamily="65" charset="-120"/>
              </a:rPr>
              <a:t>庇護所</a:t>
            </a:r>
            <a:r>
              <a:rPr kumimoji="0" lang="en-US" altLang="zh-TW" sz="2800" smtClean="0">
                <a:solidFill>
                  <a:schemeClr val="bg1"/>
                </a:solidFill>
                <a:ea typeface="標楷體" pitchFamily="65" charset="-120"/>
              </a:rPr>
              <a:t>(asylum)</a:t>
            </a:r>
            <a:r>
              <a:rPr kumimoji="0" lang="zh-TW" altLang="en-US" sz="2800" smtClean="0">
                <a:solidFill>
                  <a:schemeClr val="bg1"/>
                </a:solidFill>
                <a:ea typeface="標楷體" pitchFamily="65" charset="-120"/>
              </a:rPr>
              <a:t>、檢疫所</a:t>
            </a:r>
            <a:r>
              <a:rPr kumimoji="0" lang="en-US" altLang="zh-TW" sz="2800" smtClean="0">
                <a:solidFill>
                  <a:schemeClr val="bg1"/>
                </a:solidFill>
                <a:ea typeface="標楷體" pitchFamily="65" charset="-120"/>
              </a:rPr>
              <a:t>(lazarets)</a:t>
            </a:r>
            <a:r>
              <a:rPr kumimoji="0" lang="zh-TW" altLang="en-US" sz="2800" smtClean="0">
                <a:solidFill>
                  <a:schemeClr val="bg1"/>
                </a:solidFill>
                <a:ea typeface="標楷體" pitchFamily="65" charset="-120"/>
              </a:rPr>
              <a:t>、痲瘋房</a:t>
            </a:r>
            <a:r>
              <a:rPr kumimoji="0" lang="en-US" altLang="zh-TW" sz="2800" smtClean="0">
                <a:solidFill>
                  <a:schemeClr val="bg1"/>
                </a:solidFill>
                <a:ea typeface="標楷體" pitchFamily="65" charset="-120"/>
              </a:rPr>
              <a:t>(leper houses)</a:t>
            </a:r>
          </a:p>
          <a:p>
            <a:pPr eaLnBrk="1" hangingPunct="1">
              <a:spcBef>
                <a:spcPct val="60000"/>
              </a:spcBef>
            </a:pPr>
            <a:r>
              <a:rPr kumimoji="0" lang="zh-TW" altLang="en-US" sz="2800" smtClean="0">
                <a:solidFill>
                  <a:schemeClr val="bg1"/>
                </a:solidFill>
                <a:ea typeface="標楷體" pitchFamily="65" charset="-120"/>
              </a:rPr>
              <a:t>只着重將病患者及瘋癲者與社會分隔</a:t>
            </a:r>
            <a:r>
              <a:rPr kumimoji="0" lang="zh-TW" altLang="en-US" sz="2800" smtClean="0">
                <a:solidFill>
                  <a:schemeClr val="bg1"/>
                </a:solidFill>
                <a:latin typeface="標楷體" pitchFamily="65" charset="-120"/>
                <a:ea typeface="標楷體" pitchFamily="65" charset="-120"/>
              </a:rPr>
              <a:t> </a:t>
            </a:r>
          </a:p>
        </p:txBody>
      </p:sp>
      <p:sp>
        <p:nvSpPr>
          <p:cNvPr id="708612" name="Text Box 4"/>
          <p:cNvSpPr txBox="1">
            <a:spLocks noChangeArrowheads="1"/>
          </p:cNvSpPr>
          <p:nvPr/>
        </p:nvSpPr>
        <p:spPr bwMode="auto">
          <a:xfrm>
            <a:off x="0" y="5300663"/>
            <a:ext cx="860425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lvl="1" eaLnBrk="1" hangingPunct="1">
              <a:spcBef>
                <a:spcPct val="20000"/>
              </a:spcBef>
              <a:buClr>
                <a:schemeClr val="accent1"/>
              </a:buClr>
              <a:buSzPct val="100000"/>
              <a:buFont typeface="Symbol" pitchFamily="18" charset="2"/>
              <a:buNone/>
            </a:pPr>
            <a:r>
              <a:rPr kumimoji="0" lang="en-US" altLang="zh-TW" sz="2000" i="0" baseline="0">
                <a:latin typeface="Times New Roman" pitchFamily="18" charset="0"/>
              </a:rPr>
              <a:t>Micheau, Francoise, "The Scientific Institutions in the Medieval Near East", pp. 991–2 , in </a:t>
            </a:r>
            <a:r>
              <a:rPr kumimoji="0" lang="en-US" altLang="zh-TW" sz="2000" baseline="0">
                <a:latin typeface="Times New Roman" pitchFamily="18" charset="0"/>
              </a:rPr>
              <a:t>(</a:t>
            </a:r>
            <a:r>
              <a:rPr kumimoji="0" lang="en-US" altLang="zh-TW" sz="2000" baseline="0">
                <a:latin typeface="Times New Roman" pitchFamily="18" charset="0"/>
                <a:hlinkClick r:id="rId2"/>
              </a:rPr>
              <a:t>Morelon &amp; Rashed 1996</a:t>
            </a:r>
            <a:r>
              <a:rPr kumimoji="0" lang="en-US" altLang="zh-TW" sz="2000" baseline="0">
                <a:latin typeface="Times New Roman" pitchFamily="18" charset="0"/>
              </a:rPr>
              <a:t>, pp. 985-1007)</a:t>
            </a:r>
            <a:endParaRPr kumimoji="0" lang="en-US" altLang="zh-TW" sz="2000" i="0" baseline="0">
              <a:latin typeface="Times New Roman" pitchFamily="18" charset="0"/>
            </a:endParaRPr>
          </a:p>
          <a:p>
            <a:pPr eaLnBrk="1" hangingPunct="1">
              <a:spcBef>
                <a:spcPct val="50000"/>
              </a:spcBef>
            </a:pPr>
            <a:endParaRPr lang="en-US" altLang="zh-TW" sz="2000" i="0" baseline="0">
              <a:latin typeface="Times New Roman" pitchFamily="18" charset="0"/>
            </a:endParaRP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08611">
                                            <p:txEl>
                                              <p:pRg st="0" end="0"/>
                                            </p:txEl>
                                          </p:spTgt>
                                        </p:tgtEl>
                                        <p:attrNameLst>
                                          <p:attrName>style.visibility</p:attrName>
                                        </p:attrNameLst>
                                      </p:cBhvr>
                                      <p:to>
                                        <p:strVal val="visible"/>
                                      </p:to>
                                    </p:set>
                                    <p:animEffect transition="in" filter="dissolve">
                                      <p:cBhvr>
                                        <p:cTn id="7" dur="500"/>
                                        <p:tgtEl>
                                          <p:spTgt spid="7086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08611">
                                            <p:txEl>
                                              <p:pRg st="1" end="1"/>
                                            </p:txEl>
                                          </p:spTgt>
                                        </p:tgtEl>
                                        <p:attrNameLst>
                                          <p:attrName>style.visibility</p:attrName>
                                        </p:attrNameLst>
                                      </p:cBhvr>
                                      <p:to>
                                        <p:strVal val="visible"/>
                                      </p:to>
                                    </p:set>
                                    <p:animEffect transition="in" filter="dissolve">
                                      <p:cBhvr>
                                        <p:cTn id="12" dur="500"/>
                                        <p:tgtEl>
                                          <p:spTgt spid="708611">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708612"/>
                                        </p:tgtEl>
                                        <p:attrNameLst>
                                          <p:attrName>style.visibility</p:attrName>
                                        </p:attrNameLst>
                                      </p:cBhvr>
                                      <p:to>
                                        <p:strVal val="visible"/>
                                      </p:to>
                                    </p:set>
                                    <p:animEffect transition="in" filter="dissolve">
                                      <p:cBhvr>
                                        <p:cTn id="15" dur="500"/>
                                        <p:tgtEl>
                                          <p:spTgt spid="708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86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pPr>
              <a:defRPr/>
            </a:pPr>
            <a:fld id="{7FF28829-EA02-438F-BB5E-3AA4ED412E3D}" type="slidenum">
              <a:rPr lang="en-US" altLang="zh-TW"/>
              <a:pPr>
                <a:defRPr/>
              </a:pPr>
              <a:t>47</a:t>
            </a:fld>
            <a:endParaRPr lang="en-US" altLang="zh-TW"/>
          </a:p>
        </p:txBody>
      </p:sp>
      <p:sp>
        <p:nvSpPr>
          <p:cNvPr id="95235" name="Rectangle 2"/>
          <p:cNvSpPr>
            <a:spLocks noGrp="1" noChangeArrowheads="1"/>
          </p:cNvSpPr>
          <p:nvPr>
            <p:ph type="title"/>
          </p:nvPr>
        </p:nvSpPr>
        <p:spPr>
          <a:xfrm>
            <a:off x="685800" y="609600"/>
            <a:ext cx="7773988" cy="2027238"/>
          </a:xfrm>
        </p:spPr>
        <p:txBody>
          <a:bodyPr/>
          <a:lstStyle/>
          <a:p>
            <a:pPr eaLnBrk="1" hangingPunct="1"/>
            <a:r>
              <a:rPr lang="zh-TW" altLang="en-US" sz="4000" smtClean="0">
                <a:solidFill>
                  <a:schemeClr val="bg1"/>
                </a:solidFill>
                <a:ea typeface="標楷體" pitchFamily="65" charset="-120"/>
              </a:rPr>
              <a:t>西元</a:t>
            </a:r>
            <a:r>
              <a:rPr lang="en-US" altLang="zh-TW" sz="4000" smtClean="0">
                <a:solidFill>
                  <a:schemeClr val="bg1"/>
                </a:solidFill>
                <a:ea typeface="標楷體" pitchFamily="65" charset="-120"/>
              </a:rPr>
              <a:t>763</a:t>
            </a:r>
            <a:r>
              <a:rPr lang="zh-TW" altLang="en-US" sz="4000" smtClean="0">
                <a:solidFill>
                  <a:schemeClr val="bg1"/>
                </a:solidFill>
                <a:ea typeface="標楷體" pitchFamily="65" charset="-120"/>
              </a:rPr>
              <a:t>年世界第一所</a:t>
            </a:r>
            <a:br>
              <a:rPr lang="zh-TW" altLang="en-US" sz="4000" smtClean="0">
                <a:solidFill>
                  <a:schemeClr val="bg1"/>
                </a:solidFill>
                <a:ea typeface="標楷體" pitchFamily="65" charset="-120"/>
              </a:rPr>
            </a:br>
            <a:r>
              <a:rPr lang="zh-TW" altLang="en-US" sz="4000" smtClean="0">
                <a:solidFill>
                  <a:schemeClr val="bg1"/>
                </a:solidFill>
                <a:ea typeface="標楷體" pitchFamily="65" charset="-120"/>
              </a:rPr>
              <a:t>名符其實的醫院</a:t>
            </a:r>
            <a:r>
              <a:rPr lang="en-US" altLang="zh-TW" sz="4000" smtClean="0">
                <a:solidFill>
                  <a:schemeClr val="bg1"/>
                </a:solidFill>
                <a:ea typeface="標楷體" pitchFamily="65" charset="-120"/>
              </a:rPr>
              <a:t>(</a:t>
            </a:r>
            <a:r>
              <a:rPr lang="en-US" altLang="zh-TW" sz="4000" i="1" smtClean="0">
                <a:solidFill>
                  <a:schemeClr val="bg1"/>
                </a:solidFill>
              </a:rPr>
              <a:t>Bimaristan*</a:t>
            </a:r>
            <a:r>
              <a:rPr lang="en-US" altLang="zh-TW" sz="4000" smtClean="0">
                <a:solidFill>
                  <a:schemeClr val="bg1"/>
                </a:solidFill>
              </a:rPr>
              <a:t>)</a:t>
            </a:r>
            <a:r>
              <a:rPr lang="en-US" altLang="zh-TW" sz="4000" smtClean="0"/>
              <a:t> </a:t>
            </a:r>
            <a:r>
              <a:rPr lang="en-US" altLang="zh-TW" sz="4000" smtClean="0">
                <a:solidFill>
                  <a:schemeClr val="bg1"/>
                </a:solidFill>
                <a:ea typeface="標楷體" pitchFamily="65" charset="-120"/>
              </a:rPr>
              <a:t/>
            </a:r>
            <a:br>
              <a:rPr lang="en-US" altLang="zh-TW" sz="4000" smtClean="0">
                <a:solidFill>
                  <a:schemeClr val="bg1"/>
                </a:solidFill>
                <a:ea typeface="標楷體" pitchFamily="65" charset="-120"/>
              </a:rPr>
            </a:br>
            <a:r>
              <a:rPr lang="zh-TW" altLang="en-US" sz="4000" smtClean="0">
                <a:solidFill>
                  <a:srgbClr val="FFFF00"/>
                </a:solidFill>
                <a:ea typeface="標楷體" pitchFamily="65" charset="-120"/>
              </a:rPr>
              <a:t>在巴革達創建</a:t>
            </a:r>
          </a:p>
        </p:txBody>
      </p:sp>
      <p:pic>
        <p:nvPicPr>
          <p:cNvPr id="10243" name="Picture 3"/>
          <p:cNvPicPr>
            <a:picLocks noChangeAspect="1" noChangeArrowheads="1"/>
          </p:cNvPicPr>
          <p:nvPr/>
        </p:nvPicPr>
        <p:blipFill>
          <a:blip r:embed="rId2" cstate="print">
            <a:extLst/>
          </a:blip>
          <a:srcRect/>
          <a:stretch>
            <a:fillRect/>
          </a:stretch>
        </p:blipFill>
        <p:spPr bwMode="auto">
          <a:xfrm>
            <a:off x="3076390" y="3804689"/>
            <a:ext cx="2978057" cy="2235328"/>
          </a:xfrm>
          <a:prstGeom prst="rect">
            <a:avLst/>
          </a:prstGeom>
          <a:noFill/>
          <a:ln>
            <a:noFill/>
          </a:ln>
          <a:effectLst>
            <a:outerShdw dist="35921" dir="2700000" algn="ctr" rotWithShape="0">
              <a:schemeClr val="bg2"/>
            </a:outerShdw>
            <a:reflection blurRad="6350" stA="50000" endA="295" endPos="92000" dist="101600" dir="5400000" sy="-100000" algn="bl" rotWithShape="0"/>
          </a:effectLst>
          <a:scene3d>
            <a:camera prst="orthographicFront"/>
            <a:lightRig rig="threePt" dir="t"/>
          </a:scene3d>
          <a:sp3d>
            <a:bevelT w="165100" prst="coolSlant"/>
          </a:sp3d>
          <a:extLst/>
        </p:spPr>
      </p:pic>
      <p:sp>
        <p:nvSpPr>
          <p:cNvPr id="95239" name="Text Box 7"/>
          <p:cNvSpPr txBox="1">
            <a:spLocks noChangeArrowheads="1"/>
          </p:cNvSpPr>
          <p:nvPr/>
        </p:nvSpPr>
        <p:spPr bwMode="auto">
          <a:xfrm>
            <a:off x="1187450" y="2781300"/>
            <a:ext cx="70564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TW" sz="4000" i="0" baseline="0">
                <a:latin typeface="Times New Roman" pitchFamily="18" charset="0"/>
                <a:ea typeface="標楷體" pitchFamily="65" charset="-120"/>
              </a:rPr>
              <a:t>(</a:t>
            </a:r>
            <a:r>
              <a:rPr lang="zh-TW" altLang="en-US" sz="4000" i="0" baseline="0">
                <a:latin typeface="標楷體" pitchFamily="65" charset="-120"/>
                <a:ea typeface="標楷體" pitchFamily="65" charset="-120"/>
              </a:rPr>
              <a:t>時任哈里法為</a:t>
            </a:r>
            <a:r>
              <a:rPr lang="en-US" altLang="zh-TW" sz="3600" b="1" baseline="0">
                <a:latin typeface="Times New Roman" pitchFamily="18" charset="0"/>
                <a:ea typeface="標楷體" pitchFamily="65" charset="-120"/>
              </a:rPr>
              <a:t>Harun Al-Rashid </a:t>
            </a:r>
            <a:r>
              <a:rPr lang="en-US" altLang="zh-TW" sz="3600" i="0" baseline="0">
                <a:latin typeface="Times New Roman" pitchFamily="18" charset="0"/>
                <a:ea typeface="標楷體" pitchFamily="65" charset="-120"/>
              </a:rPr>
              <a:t>)</a:t>
            </a:r>
            <a:endParaRPr lang="en-US" altLang="zh-TW" sz="3600" b="1" baseline="0">
              <a:latin typeface="Times New Roman" pitchFamily="18" charset="0"/>
              <a:ea typeface="標楷體" pitchFamily="65" charset="-120"/>
            </a:endParaRPr>
          </a:p>
        </p:txBody>
      </p:sp>
      <p:sp>
        <p:nvSpPr>
          <p:cNvPr id="95240" name="Text Box 8"/>
          <p:cNvSpPr txBox="1">
            <a:spLocks noChangeArrowheads="1"/>
          </p:cNvSpPr>
          <p:nvPr/>
        </p:nvSpPr>
        <p:spPr bwMode="auto">
          <a:xfrm>
            <a:off x="6516688" y="5013325"/>
            <a:ext cx="2159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1938" indent="-261938" eaLnBrk="0" hangingPunct="0">
              <a:defRPr kumimoji="1" sz="4800" i="1" baseline="20000">
                <a:solidFill>
                  <a:schemeClr val="bg1"/>
                </a:solidFill>
                <a:latin typeface="新細明體" pitchFamily="18" charset="-120"/>
                <a:ea typeface="新細明體" pitchFamily="18" charset="-120"/>
              </a:defRPr>
            </a:lvl1pPr>
            <a:lvl2pPr eaLnBrk="0" hangingPunct="0">
              <a:defRPr kumimoji="1" sz="4800" i="1" baseline="20000">
                <a:solidFill>
                  <a:schemeClr val="bg1"/>
                </a:solidFill>
                <a:latin typeface="新細明體" pitchFamily="18" charset="-120"/>
                <a:ea typeface="新細明體" pitchFamily="18" charset="-120"/>
              </a:defRPr>
            </a:lvl2pPr>
            <a:lvl3pPr eaLnBrk="0" hangingPunct="0">
              <a:defRPr kumimoji="1" sz="4800" i="1" baseline="20000">
                <a:solidFill>
                  <a:schemeClr val="bg1"/>
                </a:solidFill>
                <a:latin typeface="新細明體" pitchFamily="18" charset="-120"/>
                <a:ea typeface="新細明體" pitchFamily="18" charset="-120"/>
              </a:defRPr>
            </a:lvl3pPr>
            <a:lvl4pPr eaLnBrk="0" hangingPunct="0">
              <a:defRPr kumimoji="1" sz="4800" i="1" baseline="20000">
                <a:solidFill>
                  <a:schemeClr val="bg1"/>
                </a:solidFill>
                <a:latin typeface="新細明體" pitchFamily="18" charset="-120"/>
                <a:ea typeface="新細明體" pitchFamily="18" charset="-120"/>
              </a:defRPr>
            </a:lvl4pPr>
            <a:lvl5pPr eaLnBrk="0" hangingPunct="0">
              <a:defRPr kumimoji="1" sz="4800" i="1" baseline="20000">
                <a:solidFill>
                  <a:schemeClr val="bg1"/>
                </a:solidFill>
                <a:latin typeface="新細明體" pitchFamily="18" charset="-120"/>
                <a:ea typeface="新細明體" pitchFamily="18" charset="-120"/>
              </a:defRPr>
            </a:lvl5pPr>
            <a:lvl6pPr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2400"/>
              <a:t>* </a:t>
            </a:r>
            <a:r>
              <a:rPr lang="en-US" altLang="zh-TW" sz="2000" b="1" baseline="0">
                <a:latin typeface="Times New Roman" pitchFamily="18" charset="0"/>
              </a:rPr>
              <a:t>Bimaristan </a:t>
            </a:r>
            <a:r>
              <a:rPr lang="zh-TW" altLang="en-US" sz="2000" i="0" baseline="0">
                <a:latin typeface="Times New Roman" pitchFamily="18" charset="0"/>
              </a:rPr>
              <a:t>為波斯語，即醫院之意。</a:t>
            </a:r>
            <a:endParaRPr lang="zh-TW" altLang="en-US" sz="2000" b="1" baseline="0">
              <a:latin typeface="Times New Roman" pitchFamily="18" charset="0"/>
            </a:endParaRPr>
          </a:p>
        </p:txBody>
      </p:sp>
    </p:spTree>
  </p:cSld>
  <p:clrMapOvr>
    <a:masterClrMapping/>
  </p:clrMapOvr>
  <p:transition>
    <p:zoom dir="in"/>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pPr>
              <a:defRPr/>
            </a:pPr>
            <a:fld id="{B5AA15F7-02CF-45D8-9BA2-FDD012AE00AC}" type="slidenum">
              <a:rPr lang="en-US" altLang="zh-TW"/>
              <a:pPr>
                <a:defRPr/>
              </a:pPr>
              <a:t>48</a:t>
            </a:fld>
            <a:endParaRPr lang="en-US" altLang="zh-TW"/>
          </a:p>
        </p:txBody>
      </p:sp>
      <p:sp>
        <p:nvSpPr>
          <p:cNvPr id="96259" name="Rectangle 2"/>
          <p:cNvSpPr>
            <a:spLocks noGrp="1" noChangeArrowheads="1"/>
          </p:cNvSpPr>
          <p:nvPr>
            <p:ph type="title"/>
          </p:nvPr>
        </p:nvSpPr>
        <p:spPr>
          <a:xfrm>
            <a:off x="684213" y="404813"/>
            <a:ext cx="7773987" cy="1347787"/>
          </a:xfrm>
        </p:spPr>
        <p:txBody>
          <a:bodyPr/>
          <a:lstStyle/>
          <a:p>
            <a:pPr algn="l" eaLnBrk="1" hangingPunct="1"/>
            <a:r>
              <a:rPr lang="zh-TW" altLang="en-US" sz="5400" smtClean="0">
                <a:solidFill>
                  <a:schemeClr val="bg1"/>
                </a:solidFill>
                <a:ea typeface="標楷體" pitchFamily="65" charset="-120"/>
              </a:rPr>
              <a:t>公眾醫院</a:t>
            </a:r>
            <a:r>
              <a:rPr lang="zh-TW" altLang="en-US" sz="4000" smtClean="0">
                <a:solidFill>
                  <a:schemeClr val="bg1"/>
                </a:solidFill>
                <a:ea typeface="標楷體" pitchFamily="65" charset="-120"/>
              </a:rPr>
              <a:t/>
            </a:r>
            <a:br>
              <a:rPr lang="zh-TW" altLang="en-US" sz="4000" smtClean="0">
                <a:solidFill>
                  <a:schemeClr val="bg1"/>
                </a:solidFill>
                <a:ea typeface="標楷體" pitchFamily="65" charset="-120"/>
              </a:rPr>
            </a:br>
            <a:r>
              <a:rPr lang="zh-TW" altLang="en-US" sz="3600" smtClean="0">
                <a:solidFill>
                  <a:srgbClr val="FFFF00"/>
                </a:solidFill>
                <a:ea typeface="標楷體" pitchFamily="65" charset="-120"/>
              </a:rPr>
              <a:t>由穆斯林於</a:t>
            </a:r>
            <a:r>
              <a:rPr lang="en-US" altLang="zh-TW" sz="3600" smtClean="0">
                <a:solidFill>
                  <a:srgbClr val="FFFF00"/>
                </a:solidFill>
                <a:ea typeface="標楷體" pitchFamily="65" charset="-120"/>
              </a:rPr>
              <a:t>1000</a:t>
            </a:r>
            <a:r>
              <a:rPr lang="zh-TW" altLang="en-US" sz="3600" smtClean="0">
                <a:solidFill>
                  <a:srgbClr val="FFFF00"/>
                </a:solidFill>
                <a:ea typeface="標楷體" pitchFamily="65" charset="-120"/>
              </a:rPr>
              <a:t>年前創設</a:t>
            </a:r>
          </a:p>
        </p:txBody>
      </p:sp>
      <p:sp>
        <p:nvSpPr>
          <p:cNvPr id="96260" name="Rectangle 3"/>
          <p:cNvSpPr>
            <a:spLocks noGrp="1" noChangeArrowheads="1"/>
          </p:cNvSpPr>
          <p:nvPr>
            <p:ph type="body" idx="1"/>
          </p:nvPr>
        </p:nvSpPr>
        <p:spPr>
          <a:xfrm>
            <a:off x="685800" y="1981200"/>
            <a:ext cx="7773988" cy="4543425"/>
          </a:xfrm>
        </p:spPr>
        <p:txBody>
          <a:bodyPr/>
          <a:lstStyle/>
          <a:p>
            <a:pPr marL="533400" indent="-533400" eaLnBrk="1" hangingPunct="1"/>
            <a:r>
              <a:rPr lang="zh-TW" altLang="en-US" sz="3600" smtClean="0">
                <a:solidFill>
                  <a:schemeClr val="bg1"/>
                </a:solidFill>
                <a:ea typeface="標楷體" pitchFamily="65" charset="-120"/>
              </a:rPr>
              <a:t>免費爲所有人治療</a:t>
            </a:r>
          </a:p>
          <a:p>
            <a:pPr marL="533400" indent="-533400" eaLnBrk="1" hangingPunct="1"/>
            <a:r>
              <a:rPr lang="zh-TW" altLang="en-US" sz="3600" smtClean="0">
                <a:solidFill>
                  <a:schemeClr val="bg1"/>
                </a:solidFill>
                <a:ea typeface="標楷體" pitchFamily="65" charset="-120"/>
              </a:rPr>
              <a:t>分男女性獨立病房</a:t>
            </a:r>
          </a:p>
          <a:p>
            <a:pPr marL="533400" indent="-533400" eaLnBrk="1" hangingPunct="1"/>
            <a:r>
              <a:rPr lang="zh-TW" altLang="en-US" sz="3600" smtClean="0">
                <a:solidFill>
                  <a:schemeClr val="bg1"/>
                </a:solidFill>
                <a:ea typeface="標楷體" pitchFamily="65" charset="-120"/>
              </a:rPr>
              <a:t>醫院的衣服</a:t>
            </a:r>
            <a:endParaRPr lang="zh-CN" altLang="zh-TW" sz="3600" smtClean="0">
              <a:solidFill>
                <a:schemeClr val="bg1"/>
              </a:solidFill>
              <a:ea typeface="標楷體" pitchFamily="65" charset="-120"/>
            </a:endParaRPr>
          </a:p>
          <a:p>
            <a:pPr marL="533400" indent="-533400" eaLnBrk="1" hangingPunct="1"/>
            <a:r>
              <a:rPr lang="zh-TW" altLang="en-US" sz="3600" smtClean="0">
                <a:solidFill>
                  <a:schemeClr val="bg1"/>
                </a:solidFill>
                <a:ea typeface="標楷體" pitchFamily="65" charset="-120"/>
              </a:rPr>
              <a:t>專門單位：內科、骨科、眼科、精神科</a:t>
            </a:r>
          </a:p>
          <a:p>
            <a:pPr marL="533400" indent="-533400" eaLnBrk="1" hangingPunct="1"/>
            <a:r>
              <a:rPr lang="zh-TW" altLang="en-US" sz="3600" smtClean="0">
                <a:solidFill>
                  <a:schemeClr val="bg1"/>
                </a:solidFill>
                <a:ea typeface="標楷體" pitchFamily="65" charset="-120"/>
              </a:rPr>
              <a:t>各專科有專業的醫生倫流值班</a:t>
            </a:r>
          </a:p>
          <a:p>
            <a:pPr marL="533400" indent="-533400" eaLnBrk="1" hangingPunct="1"/>
            <a:r>
              <a:rPr lang="zh-TW" altLang="en-US" sz="3600" smtClean="0">
                <a:solidFill>
                  <a:schemeClr val="bg1"/>
                </a:solidFill>
                <a:ea typeface="標楷體" pitchFamily="65" charset="-120"/>
              </a:rPr>
              <a:t>另有護士及助理</a:t>
            </a:r>
          </a:p>
        </p:txBody>
      </p:sp>
    </p:spTree>
  </p:cSld>
  <p:clrMapOvr>
    <a:masterClrMapping/>
  </p:clrMapOvr>
  <p:transition>
    <p:zoom dir="in"/>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pPr>
              <a:defRPr/>
            </a:pPr>
            <a:fld id="{69BD17DD-9C0D-4631-83A1-52EFF0139A30}" type="slidenum">
              <a:rPr lang="en-US" altLang="zh-TW"/>
              <a:pPr>
                <a:defRPr/>
              </a:pPr>
              <a:t>49</a:t>
            </a:fld>
            <a:endParaRPr lang="en-US" altLang="zh-TW"/>
          </a:p>
        </p:txBody>
      </p:sp>
      <p:sp>
        <p:nvSpPr>
          <p:cNvPr id="97283" name="Rectangle 2"/>
          <p:cNvSpPr>
            <a:spLocks noGrp="1" noChangeArrowheads="1"/>
          </p:cNvSpPr>
          <p:nvPr>
            <p:ph type="title"/>
          </p:nvPr>
        </p:nvSpPr>
        <p:spPr/>
        <p:txBody>
          <a:bodyPr/>
          <a:lstStyle/>
          <a:p>
            <a:pPr eaLnBrk="1" hangingPunct="1"/>
            <a:r>
              <a:rPr lang="zh-TW" altLang="en-US" sz="5400" smtClean="0">
                <a:solidFill>
                  <a:schemeClr val="bg1"/>
                </a:solidFill>
                <a:ea typeface="標楷體" pitchFamily="65" charset="-120"/>
              </a:rPr>
              <a:t>醫生駐院培訓</a:t>
            </a:r>
          </a:p>
        </p:txBody>
      </p:sp>
      <p:sp>
        <p:nvSpPr>
          <p:cNvPr id="711683" name="Rectangle 3"/>
          <p:cNvSpPr>
            <a:spLocks noGrp="1" noChangeArrowheads="1"/>
          </p:cNvSpPr>
          <p:nvPr>
            <p:ph type="body" idx="1"/>
          </p:nvPr>
        </p:nvSpPr>
        <p:spPr/>
        <p:txBody>
          <a:bodyPr/>
          <a:lstStyle/>
          <a:p>
            <a:pPr eaLnBrk="1" hangingPunct="1">
              <a:lnSpc>
                <a:spcPct val="120000"/>
              </a:lnSpc>
              <a:spcBef>
                <a:spcPct val="50000"/>
              </a:spcBef>
            </a:pPr>
            <a:r>
              <a:rPr lang="zh-TW" altLang="en-US" smtClean="0">
                <a:solidFill>
                  <a:schemeClr val="bg1"/>
                </a:solidFill>
              </a:rPr>
              <a:t>所有醫生必先受訓，方可執業</a:t>
            </a:r>
          </a:p>
          <a:p>
            <a:pPr eaLnBrk="1" hangingPunct="1">
              <a:lnSpc>
                <a:spcPct val="120000"/>
              </a:lnSpc>
              <a:spcBef>
                <a:spcPct val="50000"/>
              </a:spcBef>
            </a:pPr>
            <a:r>
              <a:rPr lang="zh-TW" altLang="en-US" smtClean="0">
                <a:solidFill>
                  <a:schemeClr val="bg1"/>
                </a:solidFill>
              </a:rPr>
              <a:t>必先於專家面前接受口試及正式考核</a:t>
            </a:r>
          </a:p>
          <a:p>
            <a:pPr eaLnBrk="1" hangingPunct="1">
              <a:lnSpc>
                <a:spcPct val="120000"/>
              </a:lnSpc>
              <a:spcBef>
                <a:spcPct val="50000"/>
              </a:spcBef>
            </a:pPr>
            <a:r>
              <a:rPr lang="zh-TW" altLang="en-US" smtClean="0">
                <a:solidFill>
                  <a:schemeClr val="bg1"/>
                </a:solidFill>
              </a:rPr>
              <a:t>要先領取牌照，方可行醫</a:t>
            </a:r>
          </a:p>
          <a:p>
            <a:pPr eaLnBrk="1" hangingPunct="1">
              <a:lnSpc>
                <a:spcPct val="120000"/>
              </a:lnSpc>
              <a:spcBef>
                <a:spcPct val="50000"/>
              </a:spcBef>
            </a:pPr>
            <a:r>
              <a:rPr lang="en-US" altLang="zh-TW" smtClean="0">
                <a:solidFill>
                  <a:schemeClr val="bg1"/>
                </a:solidFill>
              </a:rPr>
              <a:t>913</a:t>
            </a:r>
            <a:r>
              <a:rPr lang="zh-TW" altLang="en-US" smtClean="0">
                <a:solidFill>
                  <a:schemeClr val="bg1"/>
                </a:solidFill>
              </a:rPr>
              <a:t>年，巴革達因發生一綜誤診導致人命而要全城醫生進行覆檢資格</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11683">
                                            <p:txEl>
                                              <p:pRg st="0" end="0"/>
                                            </p:txEl>
                                          </p:spTgt>
                                        </p:tgtEl>
                                        <p:attrNameLst>
                                          <p:attrName>style.visibility</p:attrName>
                                        </p:attrNameLst>
                                      </p:cBhvr>
                                      <p:to>
                                        <p:strVal val="visible"/>
                                      </p:to>
                                    </p:set>
                                    <p:animEffect transition="in" filter="dissolve">
                                      <p:cBhvr>
                                        <p:cTn id="7" dur="500"/>
                                        <p:tgtEl>
                                          <p:spTgt spid="7116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11683">
                                            <p:txEl>
                                              <p:pRg st="1" end="1"/>
                                            </p:txEl>
                                          </p:spTgt>
                                        </p:tgtEl>
                                        <p:attrNameLst>
                                          <p:attrName>style.visibility</p:attrName>
                                        </p:attrNameLst>
                                      </p:cBhvr>
                                      <p:to>
                                        <p:strVal val="visible"/>
                                      </p:to>
                                    </p:set>
                                    <p:animEffect transition="in" filter="dissolve">
                                      <p:cBhvr>
                                        <p:cTn id="12" dur="500"/>
                                        <p:tgtEl>
                                          <p:spTgt spid="71168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11683">
                                            <p:txEl>
                                              <p:pRg st="2" end="2"/>
                                            </p:txEl>
                                          </p:spTgt>
                                        </p:tgtEl>
                                        <p:attrNameLst>
                                          <p:attrName>style.visibility</p:attrName>
                                        </p:attrNameLst>
                                      </p:cBhvr>
                                      <p:to>
                                        <p:strVal val="visible"/>
                                      </p:to>
                                    </p:set>
                                    <p:animEffect transition="in" filter="dissolve">
                                      <p:cBhvr>
                                        <p:cTn id="17" dur="500"/>
                                        <p:tgtEl>
                                          <p:spTgt spid="71168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711683">
                                            <p:txEl>
                                              <p:pRg st="3" end="3"/>
                                            </p:txEl>
                                          </p:spTgt>
                                        </p:tgtEl>
                                        <p:attrNameLst>
                                          <p:attrName>style.visibility</p:attrName>
                                        </p:attrNameLst>
                                      </p:cBhvr>
                                      <p:to>
                                        <p:strVal val="visible"/>
                                      </p:to>
                                    </p:set>
                                    <p:animEffect transition="in" filter="dissolve">
                                      <p:cBhvr>
                                        <p:cTn id="22" dur="500"/>
                                        <p:tgtEl>
                                          <p:spTgt spid="7116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3"/>
          <p:cNvSpPr>
            <a:spLocks noGrp="1"/>
          </p:cNvSpPr>
          <p:nvPr>
            <p:ph type="sldNum" sz="quarter" idx="12"/>
          </p:nvPr>
        </p:nvSpPr>
        <p:spPr/>
        <p:txBody>
          <a:bodyPr/>
          <a:lstStyle/>
          <a:p>
            <a:pPr>
              <a:defRPr/>
            </a:pPr>
            <a:fld id="{D48404D8-7CCB-4578-AC33-46E80D41B9B2}" type="slidenum">
              <a:rPr lang="en-US" altLang="zh-TW"/>
              <a:pPr>
                <a:defRPr/>
              </a:pPr>
              <a:t>5</a:t>
            </a:fld>
            <a:endParaRPr lang="en-US" altLang="zh-TW"/>
          </a:p>
        </p:txBody>
      </p:sp>
      <p:sp>
        <p:nvSpPr>
          <p:cNvPr id="2" name="Title 1"/>
          <p:cNvSpPr>
            <a:spLocks noGrp="1"/>
          </p:cNvSpPr>
          <p:nvPr>
            <p:ph type="title" idx="4294967295"/>
          </p:nvPr>
        </p:nvSpPr>
        <p:spPr>
          <a:prstGeom prst="round2SameRect">
            <a:avLst/>
          </a:prstGeom>
          <a:solidFill>
            <a:srgbClr val="FF6600"/>
          </a:solidFill>
          <a:ln w="15875">
            <a:solidFill>
              <a:schemeClr val="accent1">
                <a:shade val="50000"/>
                <a:shade val="75000"/>
                <a:lumMod val="80000"/>
              </a:schemeClr>
            </a:solidFill>
            <a:miter lim="800000"/>
            <a:headEnd/>
            <a:tailEnd/>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eaLnBrk="1" hangingPunct="1">
              <a:defRPr/>
            </a:pPr>
            <a:r>
              <a:rPr lang="zh-TW" altLang="en-US" sz="5400" b="1" smtClean="0">
                <a:solidFill>
                  <a:srgbClr val="FFFFFF"/>
                </a:solidFill>
                <a:ea typeface="標楷體" pitchFamily="65" charset="-120"/>
              </a:rPr>
              <a:t>廿一世紀</a:t>
            </a:r>
          </a:p>
        </p:txBody>
      </p:sp>
      <p:pic>
        <p:nvPicPr>
          <p:cNvPr id="48132" name="Picture 2"/>
          <p:cNvPicPr>
            <a:picLocks noChangeAspect="1" noChangeArrowheads="1"/>
          </p:cNvPicPr>
          <p:nvPr/>
        </p:nvPicPr>
        <p:blipFill>
          <a:blip r:embed="rId2">
            <a:extLst>
              <a:ext uri="{28A0092B-C50C-407E-A947-70E740481C1C}">
                <a14:useLocalDpi xmlns:a14="http://schemas.microsoft.com/office/drawing/2010/main" val="0"/>
              </a:ext>
            </a:extLst>
          </a:blip>
          <a:srcRect l="12666" t="6363" r="10001" b="6364"/>
          <a:stretch>
            <a:fillRect/>
          </a:stretch>
        </p:blipFill>
        <p:spPr bwMode="auto">
          <a:xfrm>
            <a:off x="609600" y="2133600"/>
            <a:ext cx="1295400"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4290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524000"/>
            <a:ext cx="2971800"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1905000"/>
            <a:ext cx="24003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85800" y="5868838"/>
            <a:ext cx="7924800" cy="523220"/>
          </a:xfrm>
          <a:prstGeom prst="rect">
            <a:avLst/>
          </a:prstGeom>
        </p:spPr>
        <p:style>
          <a:lnRef idx="1">
            <a:schemeClr val="accent1"/>
          </a:lnRef>
          <a:fillRef idx="1003">
            <a:schemeClr val="lt2"/>
          </a:fillRef>
          <a:effectRef idx="1">
            <a:schemeClr val="accent1"/>
          </a:effectRef>
          <a:fontRef idx="minor">
            <a:schemeClr val="dk1"/>
          </a:fontRef>
        </p:style>
        <p:txBody>
          <a:bodyPr>
            <a:spAutoFit/>
          </a:bodyPr>
          <a:lstStyle/>
          <a:p>
            <a:pPr algn="ctr">
              <a:defRPr/>
            </a:pPr>
            <a:r>
              <a:rPr kumimoji="0" lang="zh-TW" altLang="en-US" sz="2800" i="0" baseline="0">
                <a:solidFill>
                  <a:srgbClr val="000000"/>
                </a:solidFill>
              </a:rPr>
              <a:t>廿一世紀科技進步： 建基於工業革命</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5"/>
          <p:cNvSpPr>
            <a:spLocks noGrp="1"/>
          </p:cNvSpPr>
          <p:nvPr>
            <p:ph type="sldNum" sz="quarter" idx="12"/>
          </p:nvPr>
        </p:nvSpPr>
        <p:spPr/>
        <p:txBody>
          <a:bodyPr/>
          <a:lstStyle/>
          <a:p>
            <a:pPr>
              <a:defRPr/>
            </a:pPr>
            <a:fld id="{C8B29DF1-A46A-4EEF-8D74-4161107939B1}" type="slidenum">
              <a:rPr lang="en-US" altLang="zh-TW"/>
              <a:pPr>
                <a:defRPr/>
              </a:pPr>
              <a:t>50</a:t>
            </a:fld>
            <a:endParaRPr lang="en-US" altLang="zh-TW"/>
          </a:p>
        </p:txBody>
      </p:sp>
      <p:sp>
        <p:nvSpPr>
          <p:cNvPr id="98307" name="Rectangle 2"/>
          <p:cNvSpPr>
            <a:spLocks noGrp="1" noChangeArrowheads="1"/>
          </p:cNvSpPr>
          <p:nvPr>
            <p:ph type="title"/>
          </p:nvPr>
        </p:nvSpPr>
        <p:spPr>
          <a:xfrm>
            <a:off x="684213" y="404813"/>
            <a:ext cx="7773987" cy="1595437"/>
          </a:xfrm>
        </p:spPr>
        <p:txBody>
          <a:bodyPr/>
          <a:lstStyle/>
          <a:p>
            <a:pPr algn="l" eaLnBrk="1" hangingPunct="1"/>
            <a:r>
              <a:rPr lang="en-US" altLang="zh-TW" dirty="0" smtClean="0">
                <a:solidFill>
                  <a:srgbClr val="FFFF00"/>
                </a:solidFill>
                <a:ea typeface="標楷體" pitchFamily="65" charset="-120"/>
              </a:rPr>
              <a:t>981</a:t>
            </a:r>
            <a:r>
              <a:rPr lang="zh-TW" altLang="en-US" dirty="0" smtClean="0">
                <a:solidFill>
                  <a:srgbClr val="FFFF00"/>
                </a:solidFill>
                <a:ea typeface="標楷體" pitchFamily="65" charset="-120"/>
              </a:rPr>
              <a:t>年巴革達</a:t>
            </a:r>
            <a:br>
              <a:rPr lang="zh-TW" altLang="en-US" dirty="0" smtClean="0">
                <a:solidFill>
                  <a:srgbClr val="FFFF00"/>
                </a:solidFill>
                <a:ea typeface="標楷體" pitchFamily="65" charset="-120"/>
              </a:rPr>
            </a:br>
            <a:r>
              <a:rPr lang="zh-TW" altLang="en-US" dirty="0" smtClean="0">
                <a:solidFill>
                  <a:srgbClr val="FFFF00"/>
                </a:solidFill>
                <a:ea typeface="標楷體" pitchFamily="65" charset="-120"/>
              </a:rPr>
              <a:t>阿打的</a:t>
            </a:r>
            <a:r>
              <a:rPr lang="en-US" altLang="zh-TW" dirty="0" smtClean="0">
                <a:solidFill>
                  <a:srgbClr val="FFFF00"/>
                </a:solidFill>
              </a:rPr>
              <a:t>(Al-</a:t>
            </a:r>
            <a:r>
              <a:rPr lang="en-US" altLang="zh-TW" dirty="0" err="1" smtClean="0">
                <a:solidFill>
                  <a:srgbClr val="FFFF00"/>
                </a:solidFill>
              </a:rPr>
              <a:t>Adadi</a:t>
            </a:r>
            <a:r>
              <a:rPr lang="en-US" altLang="zh-TW" dirty="0" smtClean="0">
                <a:solidFill>
                  <a:srgbClr val="FFFF00"/>
                </a:solidFill>
              </a:rPr>
              <a:t>)</a:t>
            </a:r>
            <a:r>
              <a:rPr lang="zh-TW" altLang="en-US" dirty="0" smtClean="0">
                <a:solidFill>
                  <a:srgbClr val="FFFF00"/>
                </a:solidFill>
                <a:ea typeface="標楷體" pitchFamily="65" charset="-120"/>
              </a:rPr>
              <a:t>醫院</a:t>
            </a:r>
          </a:p>
        </p:txBody>
      </p:sp>
      <p:sp>
        <p:nvSpPr>
          <p:cNvPr id="712707" name="Rectangle 3"/>
          <p:cNvSpPr>
            <a:spLocks noGrp="1" noChangeArrowheads="1"/>
          </p:cNvSpPr>
          <p:nvPr>
            <p:ph type="body" idx="1"/>
          </p:nvPr>
        </p:nvSpPr>
        <p:spPr>
          <a:xfrm>
            <a:off x="685800" y="2276475"/>
            <a:ext cx="4749800" cy="2881313"/>
          </a:xfrm>
        </p:spPr>
        <p:txBody>
          <a:bodyPr/>
          <a:lstStyle/>
          <a:p>
            <a:pPr eaLnBrk="1" hangingPunct="1">
              <a:lnSpc>
                <a:spcPct val="120000"/>
              </a:lnSpc>
              <a:spcBef>
                <a:spcPct val="60000"/>
              </a:spcBef>
            </a:pPr>
            <a:r>
              <a:rPr lang="zh-TW" altLang="en-US" smtClean="0">
                <a:solidFill>
                  <a:schemeClr val="bg1"/>
                </a:solidFill>
              </a:rPr>
              <a:t>拉齊在全城不同地方沿掛生肉</a:t>
            </a:r>
          </a:p>
          <a:p>
            <a:pPr eaLnBrk="1" hangingPunct="1">
              <a:lnSpc>
                <a:spcPct val="120000"/>
              </a:lnSpc>
              <a:spcBef>
                <a:spcPct val="60000"/>
              </a:spcBef>
            </a:pPr>
            <a:r>
              <a:rPr lang="zh-TW" altLang="en-US" smtClean="0">
                <a:solidFill>
                  <a:schemeClr val="bg1"/>
                </a:solidFill>
              </a:rPr>
              <a:t>在能保肉較新鮮的地區建醫院</a:t>
            </a:r>
          </a:p>
        </p:txBody>
      </p:sp>
      <p:pic>
        <p:nvPicPr>
          <p:cNvPr id="12290" name="Picture 2"/>
          <p:cNvPicPr>
            <a:picLocks noChangeAspect="1" noChangeArrowheads="1"/>
          </p:cNvPicPr>
          <p:nvPr/>
        </p:nvPicPr>
        <p:blipFill>
          <a:blip r:embed="rId2" cstate="print">
            <a:extLst/>
          </a:blip>
          <a:srcRect/>
          <a:stretch>
            <a:fillRect/>
          </a:stretch>
        </p:blipFill>
        <p:spPr bwMode="auto">
          <a:xfrm>
            <a:off x="5901719" y="2455257"/>
            <a:ext cx="2499412" cy="249941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pic>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2707">
                                            <p:txEl>
                                              <p:pRg st="0" end="0"/>
                                            </p:txEl>
                                          </p:spTgt>
                                        </p:tgtEl>
                                        <p:attrNameLst>
                                          <p:attrName>style.visibility</p:attrName>
                                        </p:attrNameLst>
                                      </p:cBhvr>
                                      <p:to>
                                        <p:strVal val="visible"/>
                                      </p:to>
                                    </p:set>
                                    <p:animEffect transition="in" filter="dissolve">
                                      <p:cBhvr>
                                        <p:cTn id="7" dur="500"/>
                                        <p:tgtEl>
                                          <p:spTgt spid="7127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2707">
                                            <p:txEl>
                                              <p:pRg st="1" end="1"/>
                                            </p:txEl>
                                          </p:spTgt>
                                        </p:tgtEl>
                                        <p:attrNameLst>
                                          <p:attrName>style.visibility</p:attrName>
                                        </p:attrNameLst>
                                      </p:cBhvr>
                                      <p:to>
                                        <p:strVal val="visible"/>
                                      </p:to>
                                    </p:set>
                                    <p:animEffect transition="in" filter="dissolve">
                                      <p:cBhvr>
                                        <p:cTn id="12" dur="500"/>
                                        <p:tgtEl>
                                          <p:spTgt spid="7127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707"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txBox="1">
            <a:spLocks noGrp="1"/>
          </p:cNvSpPr>
          <p:nvPr/>
        </p:nvSpPr>
        <p:spPr bwMode="auto">
          <a:xfrm>
            <a:off x="6553200" y="6248400"/>
            <a:ext cx="1905000" cy="457200"/>
          </a:xfrm>
          <a:prstGeom prst="rect">
            <a:avLst/>
          </a:prstGeom>
          <a:noFill/>
          <a:ln>
            <a:miter lim="800000"/>
            <a:headEnd/>
            <a:tailEnd/>
          </a:ln>
        </p:spPr>
        <p:txBody>
          <a:bodyPr/>
          <a:lstStyle/>
          <a:p>
            <a:pPr algn="r">
              <a:defRPr/>
            </a:pPr>
            <a:fld id="{6282B65B-5037-4D4A-8F75-AF81A4BA263A}" type="slidenum">
              <a:rPr lang="en-US" altLang="zh-TW" sz="1400" i="0" baseline="0">
                <a:solidFill>
                  <a:schemeClr val="tx1"/>
                </a:solidFill>
                <a:latin typeface="+mn-lt"/>
              </a:rPr>
              <a:pPr algn="r">
                <a:defRPr/>
              </a:pPr>
              <a:t>51</a:t>
            </a:fld>
            <a:endParaRPr lang="en-US" altLang="zh-TW" sz="1400" i="0" baseline="0">
              <a:solidFill>
                <a:schemeClr val="tx1"/>
              </a:solidFill>
              <a:latin typeface="+mn-lt"/>
            </a:endParaRPr>
          </a:p>
        </p:txBody>
      </p:sp>
      <p:sp>
        <p:nvSpPr>
          <p:cNvPr id="475139" name="Rectangle 2"/>
          <p:cNvSpPr>
            <a:spLocks noGrp="1" noChangeArrowheads="1"/>
          </p:cNvSpPr>
          <p:nvPr>
            <p:ph type="title" idx="4294967295"/>
          </p:nvPr>
        </p:nvSpPr>
        <p:spPr>
          <a:xfrm>
            <a:off x="685800" y="260350"/>
            <a:ext cx="7772400" cy="936625"/>
          </a:xfrm>
        </p:spPr>
        <p:txBody>
          <a:bodyPr/>
          <a:lstStyle/>
          <a:p>
            <a:r>
              <a:rPr lang="zh-TW" altLang="en-US" sz="4800">
                <a:solidFill>
                  <a:srgbClr val="FFFF00"/>
                </a:solidFill>
                <a:ea typeface="方正琥珀" pitchFamily="65" charset="-120"/>
              </a:rPr>
              <a:t>穆斯林的醫學成就</a:t>
            </a:r>
          </a:p>
        </p:txBody>
      </p:sp>
      <p:sp>
        <p:nvSpPr>
          <p:cNvPr id="50179" name="Rectangle 3"/>
          <p:cNvSpPr>
            <a:spLocks noGrp="1" noChangeArrowheads="1"/>
          </p:cNvSpPr>
          <p:nvPr>
            <p:ph type="body" idx="4294967295"/>
          </p:nvPr>
        </p:nvSpPr>
        <p:spPr>
          <a:xfrm>
            <a:off x="250825" y="1268413"/>
            <a:ext cx="8497888" cy="5589587"/>
          </a:xfrm>
        </p:spPr>
        <p:txBody>
          <a:bodyPr/>
          <a:lstStyle/>
          <a:p>
            <a:pPr>
              <a:spcBef>
                <a:spcPct val="55000"/>
              </a:spcBef>
            </a:pPr>
            <a:r>
              <a:rPr lang="zh-TW" altLang="en-US" sz="2400" b="1">
                <a:solidFill>
                  <a:schemeClr val="bg1"/>
                </a:solidFill>
                <a:latin typeface="新細明體" pitchFamily="18" charset="-120"/>
              </a:rPr>
              <a:t>穆斯林曾在醫學領域取得了卓越成就</a:t>
            </a:r>
          </a:p>
          <a:p>
            <a:pPr>
              <a:spcBef>
                <a:spcPct val="55000"/>
              </a:spcBef>
            </a:pPr>
            <a:r>
              <a:rPr lang="zh-TW" altLang="en-US" sz="2400" b="1">
                <a:solidFill>
                  <a:schemeClr val="bg1"/>
                </a:solidFill>
                <a:latin typeface="新細明體" pitchFamily="18" charset="-120"/>
              </a:rPr>
              <a:t>巴格達等許多城市建有不少</a:t>
            </a:r>
            <a:r>
              <a:rPr lang="zh-TW" altLang="en-US" sz="2400" b="1">
                <a:solidFill>
                  <a:srgbClr val="FFCC00"/>
                </a:solidFill>
                <a:latin typeface="新細明體" pitchFamily="18" charset="-120"/>
              </a:rPr>
              <a:t>醫院</a:t>
            </a:r>
            <a:r>
              <a:rPr lang="zh-TW" altLang="en-US" sz="2400" b="1">
                <a:solidFill>
                  <a:schemeClr val="bg1"/>
                </a:solidFill>
                <a:latin typeface="新細明體" pitchFamily="18" charset="-120"/>
              </a:rPr>
              <a:t>，湧現出許多傑出的醫學家</a:t>
            </a:r>
          </a:p>
          <a:p>
            <a:pPr>
              <a:spcBef>
                <a:spcPct val="55000"/>
              </a:spcBef>
            </a:pPr>
            <a:r>
              <a:rPr lang="zh-TW" altLang="en-US" sz="2400" b="1">
                <a:solidFill>
                  <a:schemeClr val="bg1"/>
                </a:solidFill>
                <a:latin typeface="新細明體" pitchFamily="18" charset="-120"/>
              </a:rPr>
              <a:t>最先發明了</a:t>
            </a:r>
            <a:r>
              <a:rPr lang="zh-TW" altLang="en-US" sz="2400" b="1">
                <a:solidFill>
                  <a:srgbClr val="FFCC00"/>
                </a:solidFill>
                <a:latin typeface="新細明體" pitchFamily="18" charset="-120"/>
              </a:rPr>
              <a:t>酒精</a:t>
            </a:r>
            <a:r>
              <a:rPr lang="zh-TW" altLang="en-US" sz="2400" b="1">
                <a:solidFill>
                  <a:schemeClr val="bg1"/>
                </a:solidFill>
                <a:latin typeface="新細明體" pitchFamily="18" charset="-120"/>
              </a:rPr>
              <a:t>的提煉方法、醫治多種皮膚病的水銀塗藥</a:t>
            </a:r>
          </a:p>
          <a:p>
            <a:pPr>
              <a:spcBef>
                <a:spcPct val="55000"/>
              </a:spcBef>
            </a:pPr>
            <a:r>
              <a:rPr lang="zh-TW" altLang="en-US" sz="2400" b="1">
                <a:solidFill>
                  <a:schemeClr val="bg1"/>
                </a:solidFill>
                <a:latin typeface="新細明體" pitchFamily="18" charset="-120"/>
              </a:rPr>
              <a:t>成功培育出牛痘苗以治療</a:t>
            </a:r>
            <a:r>
              <a:rPr lang="zh-TW" altLang="en-US" sz="2400" b="1">
                <a:solidFill>
                  <a:srgbClr val="FFCC00"/>
                </a:solidFill>
                <a:latin typeface="新細明體" pitchFamily="18" charset="-120"/>
              </a:rPr>
              <a:t>天花</a:t>
            </a:r>
            <a:r>
              <a:rPr lang="zh-TW" altLang="en-US" sz="2400" b="1">
                <a:solidFill>
                  <a:schemeClr val="bg1"/>
                </a:solidFill>
                <a:latin typeface="新細明體" pitchFamily="18" charset="-120"/>
              </a:rPr>
              <a:t>、最早發現了鉤蟲病</a:t>
            </a:r>
          </a:p>
          <a:p>
            <a:pPr>
              <a:spcBef>
                <a:spcPct val="55000"/>
              </a:spcBef>
            </a:pPr>
            <a:r>
              <a:rPr lang="zh-TW" altLang="en-US" sz="2400" b="1">
                <a:solidFill>
                  <a:schemeClr val="bg1"/>
                </a:solidFill>
                <a:latin typeface="新細明體" pitchFamily="18" charset="-120"/>
              </a:rPr>
              <a:t>發明了</a:t>
            </a:r>
            <a:r>
              <a:rPr lang="zh-TW" altLang="en-US" sz="2400" b="1">
                <a:solidFill>
                  <a:srgbClr val="FFCC00"/>
                </a:solidFill>
                <a:latin typeface="新細明體" pitchFamily="18" charset="-120"/>
              </a:rPr>
              <a:t>皮下注射</a:t>
            </a:r>
            <a:r>
              <a:rPr lang="zh-TW" altLang="en-US" sz="2400" b="1">
                <a:solidFill>
                  <a:schemeClr val="bg1"/>
                </a:solidFill>
                <a:latin typeface="新細明體" pitchFamily="18" charset="-120"/>
              </a:rPr>
              <a:t>、手術用的</a:t>
            </a:r>
            <a:r>
              <a:rPr lang="zh-TW" altLang="en-US" sz="2400" b="1">
                <a:solidFill>
                  <a:srgbClr val="FFCC00"/>
                </a:solidFill>
                <a:latin typeface="新細明體" pitchFamily="18" charset="-120"/>
              </a:rPr>
              <a:t>麻醉劑</a:t>
            </a:r>
            <a:r>
              <a:rPr lang="zh-TW" altLang="en-US" sz="2400" b="1">
                <a:solidFill>
                  <a:schemeClr val="bg1"/>
                </a:solidFill>
                <a:latin typeface="新細明體" pitchFamily="18" charset="-120"/>
              </a:rPr>
              <a:t>、</a:t>
            </a:r>
            <a:r>
              <a:rPr lang="zh-TW" altLang="en-US" sz="2400" b="1">
                <a:solidFill>
                  <a:srgbClr val="FFCC00"/>
                </a:solidFill>
                <a:latin typeface="新細明體" pitchFamily="18" charset="-120"/>
              </a:rPr>
              <a:t>外科手術線</a:t>
            </a:r>
            <a:r>
              <a:rPr lang="zh-TW" altLang="en-US" sz="2400" b="1">
                <a:solidFill>
                  <a:schemeClr val="bg1"/>
                </a:solidFill>
                <a:latin typeface="新細明體" pitchFamily="18" charset="-120"/>
              </a:rPr>
              <a:t>以及</a:t>
            </a:r>
            <a:r>
              <a:rPr lang="zh-TW" altLang="en-US" sz="2400" b="1">
                <a:solidFill>
                  <a:srgbClr val="FFCC00"/>
                </a:solidFill>
                <a:latin typeface="新細明體" pitchFamily="18" charset="-120"/>
              </a:rPr>
              <a:t>血液迴圈理</a:t>
            </a:r>
            <a:r>
              <a:rPr lang="en-US" altLang="zh-TW" sz="2400" b="1">
                <a:solidFill>
                  <a:srgbClr val="FFCC00"/>
                </a:solidFill>
                <a:latin typeface="新細明體" pitchFamily="18" charset="-120"/>
              </a:rPr>
              <a:t>(</a:t>
            </a:r>
            <a:r>
              <a:rPr lang="zh-TW" altLang="en-US" sz="2400" b="1">
                <a:solidFill>
                  <a:srgbClr val="FFCC00"/>
                </a:solidFill>
                <a:latin typeface="新細明體" pitchFamily="18" charset="-120"/>
              </a:rPr>
              <a:t>循環</a:t>
            </a:r>
            <a:r>
              <a:rPr lang="en-US" altLang="zh-TW" sz="2400" b="1">
                <a:solidFill>
                  <a:srgbClr val="FFCC00"/>
                </a:solidFill>
                <a:latin typeface="新細明體" pitchFamily="18" charset="-120"/>
              </a:rPr>
              <a:t>)</a:t>
            </a:r>
            <a:r>
              <a:rPr lang="zh-TW" altLang="en-US" sz="2400" b="1">
                <a:solidFill>
                  <a:srgbClr val="FFCC00"/>
                </a:solidFill>
                <a:latin typeface="新細明體" pitchFamily="18" charset="-120"/>
              </a:rPr>
              <a:t>論</a:t>
            </a:r>
            <a:r>
              <a:rPr lang="zh-TW" altLang="en-US" sz="2400" b="1">
                <a:solidFill>
                  <a:schemeClr val="bg1"/>
                </a:solidFill>
                <a:latin typeface="新細明體" pitchFamily="18" charset="-120"/>
              </a:rPr>
              <a:t>等</a:t>
            </a:r>
          </a:p>
          <a:p>
            <a:pPr>
              <a:spcBef>
                <a:spcPct val="55000"/>
              </a:spcBef>
            </a:pPr>
            <a:r>
              <a:rPr lang="zh-TW" altLang="en-US" sz="2400" b="1">
                <a:solidFill>
                  <a:schemeClr val="bg1"/>
                </a:solidFill>
                <a:latin typeface="新細明體" pitchFamily="18" charset="-120"/>
              </a:rPr>
              <a:t>早在</a:t>
            </a:r>
            <a:r>
              <a:rPr lang="en-US" altLang="zh-TW" sz="2400" b="1">
                <a:solidFill>
                  <a:schemeClr val="bg1"/>
                </a:solidFill>
                <a:latin typeface="新細明體" pitchFamily="18" charset="-120"/>
              </a:rPr>
              <a:t>11</a:t>
            </a:r>
            <a:r>
              <a:rPr lang="zh-TW" altLang="en-US" sz="2400" b="1">
                <a:solidFill>
                  <a:schemeClr val="bg1"/>
                </a:solidFill>
                <a:latin typeface="新細明體" pitchFamily="18" charset="-120"/>
              </a:rPr>
              <a:t>世紀時，穆斯林醫生就運用一種空心針，成功地做了世界上</a:t>
            </a:r>
            <a:r>
              <a:rPr lang="zh-TW" altLang="en-US" sz="2400" b="1">
                <a:solidFill>
                  <a:srgbClr val="FFCC00"/>
                </a:solidFill>
                <a:latin typeface="新細明體" pitchFamily="18" charset="-120"/>
              </a:rPr>
              <a:t>第一例白內障手術</a:t>
            </a:r>
          </a:p>
          <a:p>
            <a:pPr>
              <a:spcBef>
                <a:spcPct val="55000"/>
              </a:spcBef>
            </a:pPr>
            <a:r>
              <a:rPr lang="zh-TW" altLang="en-US" sz="2400" b="1">
                <a:solidFill>
                  <a:schemeClr val="bg1"/>
                </a:solidFill>
                <a:latin typeface="新細明體" pitchFamily="18" charset="-120"/>
              </a:rPr>
              <a:t>他們的許多</a:t>
            </a:r>
            <a:r>
              <a:rPr lang="zh-TW" altLang="en-US" sz="2400" b="1">
                <a:solidFill>
                  <a:srgbClr val="FFCC00"/>
                </a:solidFill>
                <a:latin typeface="新細明體" pitchFamily="18" charset="-120"/>
              </a:rPr>
              <a:t>醫學著作</a:t>
            </a:r>
            <a:r>
              <a:rPr lang="zh-TW" altLang="en-US" sz="2400" b="1">
                <a:solidFill>
                  <a:schemeClr val="bg1"/>
                </a:solidFill>
                <a:latin typeface="新細明體" pitchFamily="18" charset="-120"/>
              </a:rPr>
              <a:t>被譯成多種歐洲語言，成為</a:t>
            </a:r>
            <a:r>
              <a:rPr lang="zh-TW" altLang="en-US" sz="2400" b="1">
                <a:solidFill>
                  <a:srgbClr val="FFCC00"/>
                </a:solidFill>
                <a:latin typeface="新細明體" pitchFamily="18" charset="-120"/>
              </a:rPr>
              <a:t>幾個世紀歐洲大學和醫院的教科書</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Effect transition="in" filter="dissolve">
                                      <p:cBhvr>
                                        <p:cTn id="7" dur="500"/>
                                        <p:tgtEl>
                                          <p:spTgt spid="501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0179">
                                            <p:txEl>
                                              <p:pRg st="1" end="1"/>
                                            </p:txEl>
                                          </p:spTgt>
                                        </p:tgtEl>
                                        <p:attrNameLst>
                                          <p:attrName>style.visibility</p:attrName>
                                        </p:attrNameLst>
                                      </p:cBhvr>
                                      <p:to>
                                        <p:strVal val="visible"/>
                                      </p:to>
                                    </p:set>
                                    <p:animEffect transition="in" filter="dissolve">
                                      <p:cBhvr>
                                        <p:cTn id="12" dur="500"/>
                                        <p:tgtEl>
                                          <p:spTgt spid="501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0179">
                                            <p:txEl>
                                              <p:pRg st="2" end="2"/>
                                            </p:txEl>
                                          </p:spTgt>
                                        </p:tgtEl>
                                        <p:attrNameLst>
                                          <p:attrName>style.visibility</p:attrName>
                                        </p:attrNameLst>
                                      </p:cBhvr>
                                      <p:to>
                                        <p:strVal val="visible"/>
                                      </p:to>
                                    </p:set>
                                    <p:animEffect transition="in" filter="dissolve">
                                      <p:cBhvr>
                                        <p:cTn id="17" dur="500"/>
                                        <p:tgtEl>
                                          <p:spTgt spid="5017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50179">
                                            <p:txEl>
                                              <p:pRg st="3" end="3"/>
                                            </p:txEl>
                                          </p:spTgt>
                                        </p:tgtEl>
                                        <p:attrNameLst>
                                          <p:attrName>style.visibility</p:attrName>
                                        </p:attrNameLst>
                                      </p:cBhvr>
                                      <p:to>
                                        <p:strVal val="visible"/>
                                      </p:to>
                                    </p:set>
                                    <p:animEffect transition="in" filter="dissolve">
                                      <p:cBhvr>
                                        <p:cTn id="22" dur="500"/>
                                        <p:tgtEl>
                                          <p:spTgt spid="5017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50179">
                                            <p:txEl>
                                              <p:pRg st="4" end="4"/>
                                            </p:txEl>
                                          </p:spTgt>
                                        </p:tgtEl>
                                        <p:attrNameLst>
                                          <p:attrName>style.visibility</p:attrName>
                                        </p:attrNameLst>
                                      </p:cBhvr>
                                      <p:to>
                                        <p:strVal val="visible"/>
                                      </p:to>
                                    </p:set>
                                    <p:animEffect transition="in" filter="dissolve">
                                      <p:cBhvr>
                                        <p:cTn id="27" dur="500"/>
                                        <p:tgtEl>
                                          <p:spTgt spid="5017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50179">
                                            <p:txEl>
                                              <p:pRg st="5" end="5"/>
                                            </p:txEl>
                                          </p:spTgt>
                                        </p:tgtEl>
                                        <p:attrNameLst>
                                          <p:attrName>style.visibility</p:attrName>
                                        </p:attrNameLst>
                                      </p:cBhvr>
                                      <p:to>
                                        <p:strVal val="visible"/>
                                      </p:to>
                                    </p:set>
                                    <p:animEffect transition="in" filter="dissolve">
                                      <p:cBhvr>
                                        <p:cTn id="32" dur="500"/>
                                        <p:tgtEl>
                                          <p:spTgt spid="50179">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50179">
                                            <p:txEl>
                                              <p:pRg st="6" end="6"/>
                                            </p:txEl>
                                          </p:spTgt>
                                        </p:tgtEl>
                                        <p:attrNameLst>
                                          <p:attrName>style.visibility</p:attrName>
                                        </p:attrNameLst>
                                      </p:cBhvr>
                                      <p:to>
                                        <p:strVal val="visible"/>
                                      </p:to>
                                    </p:set>
                                    <p:animEffect transition="in" filter="dissolve">
                                      <p:cBhvr>
                                        <p:cTn id="37" dur="500"/>
                                        <p:tgtEl>
                                          <p:spTgt spid="5017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pPr>
              <a:defRPr/>
            </a:pPr>
            <a:fld id="{053F8FC1-C352-486C-8439-66A55A87A51B}" type="slidenum">
              <a:rPr lang="en-US" altLang="zh-TW"/>
              <a:pPr>
                <a:defRPr/>
              </a:pPr>
              <a:t>52</a:t>
            </a:fld>
            <a:endParaRPr lang="en-US" altLang="zh-TW"/>
          </a:p>
        </p:txBody>
      </p:sp>
      <p:pic>
        <p:nvPicPr>
          <p:cNvPr id="17410" name="Picture 2"/>
          <p:cNvPicPr>
            <a:picLocks noChangeAspect="1" noChangeArrowheads="1"/>
          </p:cNvPicPr>
          <p:nvPr/>
        </p:nvPicPr>
        <p:blipFill>
          <a:blip r:embed="rId2"/>
          <a:srcRect/>
          <a:stretch>
            <a:fillRect/>
          </a:stretch>
        </p:blipFill>
        <p:spPr bwMode="auto">
          <a:xfrm>
            <a:off x="3143250" y="2924175"/>
            <a:ext cx="2857500" cy="3648075"/>
          </a:xfrm>
          <a:prstGeom prst="rect">
            <a:avLst/>
          </a:prstGeom>
          <a:ln>
            <a:noFill/>
          </a:ln>
          <a:effectLst>
            <a:outerShdw blurRad="292100" dist="139700" dir="2700000" algn="tl" rotWithShape="0">
              <a:srgbClr val="333333">
                <a:alpha val="65000"/>
              </a:srgbClr>
            </a:outerShdw>
          </a:effectLst>
          <a:extLst/>
        </p:spPr>
      </p:pic>
      <p:sp>
        <p:nvSpPr>
          <p:cNvPr id="99332" name="Text Box 5"/>
          <p:cNvSpPr txBox="1">
            <a:spLocks noChangeArrowheads="1"/>
          </p:cNvSpPr>
          <p:nvPr/>
        </p:nvSpPr>
        <p:spPr bwMode="auto">
          <a:xfrm>
            <a:off x="3419475" y="1484313"/>
            <a:ext cx="223202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spcBef>
                <a:spcPct val="50000"/>
              </a:spcBef>
            </a:pPr>
            <a:r>
              <a:rPr lang="zh-TW" altLang="en-US" sz="6600" b="1" i="0" baseline="0" dirty="0">
                <a:solidFill>
                  <a:srgbClr val="FFFF00"/>
                </a:solidFill>
                <a:effectLst>
                  <a:outerShdw blurRad="38100" dist="38100" dir="2700000" algn="tl">
                    <a:srgbClr val="000000">
                      <a:alpha val="43137"/>
                    </a:srgbClr>
                  </a:outerShdw>
                </a:effectLst>
                <a:latin typeface="標楷體" pitchFamily="65" charset="-120"/>
                <a:ea typeface="標楷體" pitchFamily="65" charset="-120"/>
              </a:rPr>
              <a:t>數學</a:t>
            </a:r>
          </a:p>
        </p:txBody>
      </p:sp>
    </p:spTree>
  </p:cSld>
  <p:clrMapOvr>
    <a:masterClrMapping/>
  </p:clrMapOvr>
  <p:transition>
    <p:comb/>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3"/>
          <p:cNvSpPr txBox="1">
            <a:spLocks noGrp="1"/>
          </p:cNvSpPr>
          <p:nvPr/>
        </p:nvSpPr>
        <p:spPr bwMode="auto">
          <a:xfrm>
            <a:off x="6553200" y="6248400"/>
            <a:ext cx="1905000" cy="457200"/>
          </a:xfrm>
          <a:prstGeom prst="rect">
            <a:avLst/>
          </a:prstGeom>
          <a:noFill/>
          <a:ln>
            <a:miter lim="800000"/>
            <a:headEnd/>
            <a:tailEnd/>
          </a:ln>
        </p:spPr>
        <p:txBody>
          <a:bodyPr/>
          <a:lstStyle/>
          <a:p>
            <a:pPr algn="r">
              <a:defRPr/>
            </a:pPr>
            <a:fld id="{106BEF65-DAF8-42FC-B73F-DA918874BA36}" type="slidenum">
              <a:rPr lang="en-US" altLang="zh-TW" sz="1400" i="0" baseline="0">
                <a:solidFill>
                  <a:schemeClr val="tx1"/>
                </a:solidFill>
                <a:latin typeface="+mn-lt"/>
              </a:rPr>
              <a:pPr algn="r">
                <a:defRPr/>
              </a:pPr>
              <a:t>53</a:t>
            </a:fld>
            <a:endParaRPr lang="en-US" altLang="zh-TW" sz="1400" i="0" baseline="0">
              <a:solidFill>
                <a:schemeClr val="tx1"/>
              </a:solidFill>
              <a:latin typeface="+mn-lt"/>
            </a:endParaRPr>
          </a:p>
        </p:txBody>
      </p:sp>
      <p:sp>
        <p:nvSpPr>
          <p:cNvPr id="489475" name="Rectangle 2"/>
          <p:cNvSpPr>
            <a:spLocks noRot="1" noChangeArrowheads="1"/>
          </p:cNvSpPr>
          <p:nvPr/>
        </p:nvSpPr>
        <p:spPr bwMode="auto">
          <a:xfrm>
            <a:off x="457200" y="333375"/>
            <a:ext cx="8229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TW" altLang="en-US" i="0" baseline="0">
                <a:solidFill>
                  <a:srgbClr val="FFFF00"/>
                </a:solidFill>
                <a:latin typeface="Times New Roman" pitchFamily="18" charset="0"/>
                <a:ea typeface="方正琥珀" pitchFamily="65" charset="-120"/>
              </a:rPr>
              <a:t>穆斯林的數學成就</a:t>
            </a:r>
            <a:endParaRPr lang="zh-CN" altLang="en-US" i="0" baseline="0">
              <a:solidFill>
                <a:srgbClr val="FFFF00"/>
              </a:solidFill>
              <a:latin typeface="Times New Roman" pitchFamily="18" charset="0"/>
              <a:ea typeface="方正琥珀" pitchFamily="65" charset="-120"/>
            </a:endParaRPr>
          </a:p>
        </p:txBody>
      </p:sp>
      <p:sp>
        <p:nvSpPr>
          <p:cNvPr id="44035" name="Rectangle 3"/>
          <p:cNvSpPr>
            <a:spLocks noChangeArrowheads="1"/>
          </p:cNvSpPr>
          <p:nvPr/>
        </p:nvSpPr>
        <p:spPr bwMode="auto">
          <a:xfrm>
            <a:off x="322263" y="1268413"/>
            <a:ext cx="8497887"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110000"/>
              </a:lnSpc>
              <a:spcBef>
                <a:spcPct val="40000"/>
              </a:spcBef>
              <a:buFontTx/>
              <a:buChar char="•"/>
            </a:pPr>
            <a:r>
              <a:rPr lang="zh-TW" altLang="en-US" sz="2400" b="1" i="0" baseline="0">
                <a:latin typeface="Times New Roman" pitchFamily="18" charset="0"/>
              </a:rPr>
              <a:t>穆斯林在數學領域成就也很突出</a:t>
            </a:r>
          </a:p>
          <a:p>
            <a:pPr marL="342900" indent="-342900">
              <a:lnSpc>
                <a:spcPct val="110000"/>
              </a:lnSpc>
              <a:spcBef>
                <a:spcPct val="40000"/>
              </a:spcBef>
              <a:buFontTx/>
              <a:buChar char="•"/>
            </a:pPr>
            <a:r>
              <a:rPr lang="zh-TW" altLang="en-US" sz="2400" b="1" i="0" baseline="0">
                <a:latin typeface="Times New Roman" pitchFamily="18" charset="0"/>
              </a:rPr>
              <a:t>在</a:t>
            </a:r>
            <a:r>
              <a:rPr lang="zh-TW" altLang="en-US" sz="2400" b="1" i="0" baseline="0">
                <a:solidFill>
                  <a:srgbClr val="FFCC00"/>
                </a:solidFill>
                <a:latin typeface="Times New Roman" pitchFamily="18" charset="0"/>
              </a:rPr>
              <a:t>代數學、三角學、計算法、幾何學</a:t>
            </a:r>
            <a:r>
              <a:rPr lang="zh-TW" altLang="en-US" sz="2400" b="1" i="0" baseline="0">
                <a:latin typeface="Times New Roman" pitchFamily="18" charset="0"/>
              </a:rPr>
              <a:t>等許多方面推進了數學的發展</a:t>
            </a:r>
          </a:p>
          <a:p>
            <a:pPr marL="342900" indent="-342900">
              <a:lnSpc>
                <a:spcPct val="110000"/>
              </a:lnSpc>
              <a:spcBef>
                <a:spcPct val="40000"/>
              </a:spcBef>
              <a:buFontTx/>
              <a:buChar char="•"/>
            </a:pPr>
            <a:r>
              <a:rPr lang="zh-TW" altLang="en-US" sz="2400" b="1" i="0" baseline="0">
                <a:solidFill>
                  <a:srgbClr val="FFCC00"/>
                </a:solidFill>
                <a:latin typeface="Times New Roman" pitchFamily="18" charset="0"/>
              </a:rPr>
              <a:t>數位系統</a:t>
            </a:r>
            <a:r>
              <a:rPr lang="zh-TW" altLang="en-US" sz="2400" b="1" i="0" baseline="0">
                <a:latin typeface="Times New Roman" pitchFamily="18" charset="0"/>
              </a:rPr>
              <a:t>是穆斯林留給世界的偉大遺產之一；還發明了</a:t>
            </a:r>
            <a:r>
              <a:rPr lang="zh-TW" altLang="en-US" sz="2400" b="1" i="0" baseline="0">
                <a:solidFill>
                  <a:srgbClr val="FFCC00"/>
                </a:solidFill>
                <a:latin typeface="Times New Roman" pitchFamily="18" charset="0"/>
              </a:rPr>
              <a:t>十進位制</a:t>
            </a:r>
            <a:r>
              <a:rPr lang="zh-TW" altLang="en-US" sz="2400" b="1" i="0" baseline="0">
                <a:latin typeface="Times New Roman" pitchFamily="18" charset="0"/>
              </a:rPr>
              <a:t>及 「</a:t>
            </a:r>
            <a:r>
              <a:rPr lang="zh-TW" altLang="en-US" sz="2400" b="1" i="0" baseline="0">
                <a:solidFill>
                  <a:srgbClr val="FFCC00"/>
                </a:solidFill>
                <a:latin typeface="Times New Roman" pitchFamily="18" charset="0"/>
              </a:rPr>
              <a:t>零</a:t>
            </a:r>
            <a:r>
              <a:rPr lang="zh-TW" altLang="en-US" sz="2400" b="1" i="0" baseline="0">
                <a:latin typeface="Times New Roman" pitchFamily="18" charset="0"/>
              </a:rPr>
              <a:t>」的使用法；</a:t>
            </a:r>
          </a:p>
          <a:p>
            <a:pPr marL="342900" indent="-342900">
              <a:lnSpc>
                <a:spcPct val="110000"/>
              </a:lnSpc>
              <a:spcBef>
                <a:spcPct val="40000"/>
              </a:spcBef>
              <a:buFontTx/>
              <a:buChar char="•"/>
            </a:pPr>
            <a:r>
              <a:rPr lang="zh-TW" altLang="en-US" sz="2400" b="1" i="0" baseline="0">
                <a:latin typeface="Times New Roman" pitchFamily="18" charset="0"/>
              </a:rPr>
              <a:t>在歐幾里德幾何學的基礎上，創立了完善的幾何學、代數學、統計學、二次曲線和實用數學的其他分科 </a:t>
            </a:r>
          </a:p>
          <a:p>
            <a:pPr marL="342900" indent="-342900">
              <a:lnSpc>
                <a:spcPct val="110000"/>
              </a:lnSpc>
              <a:spcBef>
                <a:spcPct val="40000"/>
              </a:spcBef>
              <a:buFontTx/>
              <a:buChar char="•"/>
            </a:pPr>
            <a:r>
              <a:rPr lang="zh-TW" altLang="en-US" sz="2400" b="1" i="0" baseline="0">
                <a:solidFill>
                  <a:srgbClr val="FFCC00"/>
                </a:solidFill>
                <a:latin typeface="Times New Roman" pitchFamily="18" charset="0"/>
              </a:rPr>
              <a:t>首次把代數應用到幾何學上</a:t>
            </a:r>
            <a:r>
              <a:rPr lang="zh-TW" altLang="en-US" sz="2400" b="1" i="0" baseline="0">
                <a:latin typeface="Times New Roman" pitchFamily="18" charset="0"/>
              </a:rPr>
              <a:t>  </a:t>
            </a:r>
          </a:p>
          <a:p>
            <a:pPr marL="342900" indent="-342900">
              <a:lnSpc>
                <a:spcPct val="110000"/>
              </a:lnSpc>
              <a:spcBef>
                <a:spcPct val="40000"/>
              </a:spcBef>
              <a:buFontTx/>
              <a:buChar char="•"/>
            </a:pPr>
            <a:r>
              <a:rPr lang="zh-TW" altLang="en-US" sz="2400" b="1" i="0" baseline="0">
                <a:latin typeface="Times New Roman" pitchFamily="18" charset="0"/>
              </a:rPr>
              <a:t>發展了</a:t>
            </a:r>
            <a:r>
              <a:rPr lang="zh-TW" altLang="en-US" sz="2400" b="1" i="0" baseline="0">
                <a:solidFill>
                  <a:srgbClr val="FFCC00"/>
                </a:solidFill>
                <a:latin typeface="Times New Roman" pitchFamily="18" charset="0"/>
              </a:rPr>
              <a:t>二次方程理論</a:t>
            </a:r>
            <a:r>
              <a:rPr lang="zh-TW" altLang="en-US" sz="2400" b="1" i="0" baseline="0">
                <a:latin typeface="Times New Roman" pitchFamily="18" charset="0"/>
              </a:rPr>
              <a:t>和</a:t>
            </a:r>
            <a:r>
              <a:rPr lang="zh-TW" altLang="en-US" sz="2400" b="1" i="0" baseline="0">
                <a:solidFill>
                  <a:srgbClr val="FFCC00"/>
                </a:solidFill>
                <a:latin typeface="Times New Roman" pitchFamily="18" charset="0"/>
              </a:rPr>
              <a:t>二項式原理</a:t>
            </a:r>
            <a:r>
              <a:rPr lang="zh-TW" altLang="en-US" sz="2400" b="1" i="0" baseline="0">
                <a:latin typeface="Times New Roman" pitchFamily="18" charset="0"/>
              </a:rPr>
              <a:t> </a:t>
            </a:r>
            <a:endParaRPr lang="zh-CN" altLang="en-US" sz="2400" b="1" i="0" baseline="0">
              <a:latin typeface="Times New Roman" pitchFamily="18" charset="0"/>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Effect transition="in" filter="dissolve">
                                      <p:cBhvr>
                                        <p:cTn id="7" dur="500"/>
                                        <p:tgtEl>
                                          <p:spTgt spid="440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4035">
                                            <p:txEl>
                                              <p:pRg st="1" end="1"/>
                                            </p:txEl>
                                          </p:spTgt>
                                        </p:tgtEl>
                                        <p:attrNameLst>
                                          <p:attrName>style.visibility</p:attrName>
                                        </p:attrNameLst>
                                      </p:cBhvr>
                                      <p:to>
                                        <p:strVal val="visible"/>
                                      </p:to>
                                    </p:set>
                                    <p:animEffect transition="in" filter="dissolve">
                                      <p:cBhvr>
                                        <p:cTn id="12" dur="500"/>
                                        <p:tgtEl>
                                          <p:spTgt spid="4403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4035">
                                            <p:txEl>
                                              <p:pRg st="2" end="2"/>
                                            </p:txEl>
                                          </p:spTgt>
                                        </p:tgtEl>
                                        <p:attrNameLst>
                                          <p:attrName>style.visibility</p:attrName>
                                        </p:attrNameLst>
                                      </p:cBhvr>
                                      <p:to>
                                        <p:strVal val="visible"/>
                                      </p:to>
                                    </p:set>
                                    <p:animEffect transition="in" filter="dissolve">
                                      <p:cBhvr>
                                        <p:cTn id="17" dur="500"/>
                                        <p:tgtEl>
                                          <p:spTgt spid="4403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4035">
                                            <p:txEl>
                                              <p:pRg st="3" end="3"/>
                                            </p:txEl>
                                          </p:spTgt>
                                        </p:tgtEl>
                                        <p:attrNameLst>
                                          <p:attrName>style.visibility</p:attrName>
                                        </p:attrNameLst>
                                      </p:cBhvr>
                                      <p:to>
                                        <p:strVal val="visible"/>
                                      </p:to>
                                    </p:set>
                                    <p:animEffect transition="in" filter="dissolve">
                                      <p:cBhvr>
                                        <p:cTn id="22" dur="500"/>
                                        <p:tgtEl>
                                          <p:spTgt spid="4403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4035">
                                            <p:txEl>
                                              <p:pRg st="4" end="4"/>
                                            </p:txEl>
                                          </p:spTgt>
                                        </p:tgtEl>
                                        <p:attrNameLst>
                                          <p:attrName>style.visibility</p:attrName>
                                        </p:attrNameLst>
                                      </p:cBhvr>
                                      <p:to>
                                        <p:strVal val="visible"/>
                                      </p:to>
                                    </p:set>
                                    <p:animEffect transition="in" filter="dissolve">
                                      <p:cBhvr>
                                        <p:cTn id="27" dur="500"/>
                                        <p:tgtEl>
                                          <p:spTgt spid="4403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44035">
                                            <p:txEl>
                                              <p:pRg st="5" end="5"/>
                                            </p:txEl>
                                          </p:spTgt>
                                        </p:tgtEl>
                                        <p:attrNameLst>
                                          <p:attrName>style.visibility</p:attrName>
                                        </p:attrNameLst>
                                      </p:cBhvr>
                                      <p:to>
                                        <p:strVal val="visible"/>
                                      </p:to>
                                    </p:set>
                                    <p:animEffect transition="in" filter="dissolve">
                                      <p:cBhvr>
                                        <p:cTn id="32" dur="500"/>
                                        <p:tgtEl>
                                          <p:spTgt spid="440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投影片編號版面配置區 3"/>
          <p:cNvSpPr>
            <a:spLocks noGrp="1"/>
          </p:cNvSpPr>
          <p:nvPr>
            <p:ph type="sldNum" sz="quarter" idx="12"/>
          </p:nvPr>
        </p:nvSpPr>
        <p:spPr/>
        <p:txBody>
          <a:bodyPr/>
          <a:lstStyle/>
          <a:p>
            <a:pPr>
              <a:defRPr/>
            </a:pPr>
            <a:fld id="{E57BD2CC-52A4-4449-AB45-EFC3C73CC452}" type="slidenum">
              <a:rPr lang="en-US" altLang="zh-TW"/>
              <a:pPr>
                <a:defRPr/>
              </a:pPr>
              <a:t>54</a:t>
            </a:fld>
            <a:endParaRPr lang="en-US" altLang="zh-TW"/>
          </a:p>
        </p:txBody>
      </p:sp>
      <p:sp>
        <p:nvSpPr>
          <p:cNvPr id="101379" name="Rectangle 2"/>
          <p:cNvSpPr>
            <a:spLocks noChangeArrowheads="1"/>
          </p:cNvSpPr>
          <p:nvPr/>
        </p:nvSpPr>
        <p:spPr bwMode="auto">
          <a:xfrm>
            <a:off x="0" y="188913"/>
            <a:ext cx="896461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kumimoji="0" lang="zh-TW" altLang="en-US" sz="4000" b="1" i="0" baseline="0">
                <a:solidFill>
                  <a:srgbClr val="FFFF99"/>
                </a:solidFill>
                <a:latin typeface="標楷體" pitchFamily="65" charset="-120"/>
                <a:ea typeface="標楷體" pitchFamily="65" charset="-120"/>
              </a:rPr>
              <a:t>花拉子密 </a:t>
            </a:r>
            <a:r>
              <a:rPr kumimoji="0" lang="en-US" altLang="zh-TW" sz="4000" b="1" i="0" baseline="0">
                <a:solidFill>
                  <a:srgbClr val="FFFF99"/>
                </a:solidFill>
                <a:latin typeface="Times New Roman" pitchFamily="18" charset="0"/>
                <a:ea typeface="標楷體" pitchFamily="65" charset="-120"/>
              </a:rPr>
              <a:t>(</a:t>
            </a:r>
            <a:r>
              <a:rPr kumimoji="0" lang="en-US" altLang="zh-TW" sz="3200" b="1" baseline="0">
                <a:solidFill>
                  <a:srgbClr val="FFFF99"/>
                </a:solidFill>
                <a:latin typeface="Times New Roman" pitchFamily="18" charset="0"/>
              </a:rPr>
              <a:t>Al-Khwarizmi</a:t>
            </a:r>
            <a:r>
              <a:rPr kumimoji="0" lang="en-US" altLang="zh-TW" sz="3200" baseline="0">
                <a:solidFill>
                  <a:srgbClr val="FFFF99"/>
                </a:solidFill>
                <a:latin typeface="Times New Roman" pitchFamily="18" charset="0"/>
              </a:rPr>
              <a:t>, </a:t>
            </a:r>
            <a:r>
              <a:rPr kumimoji="0" lang="en-US" altLang="zh-TW" sz="3200" b="1" baseline="0">
                <a:solidFill>
                  <a:schemeClr val="hlink"/>
                </a:solidFill>
                <a:latin typeface="Times New Roman" pitchFamily="18" charset="0"/>
              </a:rPr>
              <a:t>Algoritmi</a:t>
            </a:r>
            <a:r>
              <a:rPr kumimoji="0" lang="en-US" altLang="zh-TW" sz="4000" i="0" baseline="0">
                <a:solidFill>
                  <a:srgbClr val="FFFF00"/>
                </a:solidFill>
                <a:latin typeface="Times New Roman" pitchFamily="18" charset="0"/>
              </a:rPr>
              <a:t>)</a:t>
            </a:r>
            <a:r>
              <a:rPr kumimoji="0" lang="en-US" altLang="zh-TW" sz="2400" baseline="0">
                <a:solidFill>
                  <a:schemeClr val="hlink"/>
                </a:solidFill>
                <a:latin typeface="Times New Roman" pitchFamily="18" charset="0"/>
              </a:rPr>
              <a:t>,</a:t>
            </a:r>
            <a:endParaRPr kumimoji="0" lang="en-US" altLang="zh-TW" sz="4000" b="1" i="0" baseline="0">
              <a:solidFill>
                <a:srgbClr val="FFFF99"/>
              </a:solidFill>
              <a:latin typeface="Times New Roman" pitchFamily="18" charset="0"/>
              <a:ea typeface="標楷體" pitchFamily="65" charset="-120"/>
            </a:endParaRPr>
          </a:p>
          <a:p>
            <a:pPr algn="ctr" eaLnBrk="0" hangingPunct="0"/>
            <a:r>
              <a:rPr kumimoji="0" lang="en-US" altLang="zh-TW" sz="2400" baseline="0">
                <a:solidFill>
                  <a:srgbClr val="FFFF99"/>
                </a:solidFill>
                <a:latin typeface="Times New Roman" pitchFamily="18" charset="0"/>
              </a:rPr>
              <a:t>(</a:t>
            </a:r>
            <a:r>
              <a:rPr kumimoji="0" lang="en-US" altLang="zh-TW" sz="2400" baseline="0">
                <a:solidFill>
                  <a:srgbClr val="FFFF00"/>
                </a:solidFill>
                <a:latin typeface="Times New Roman" pitchFamily="18" charset="0"/>
              </a:rPr>
              <a:t>Abu Jafar Muhammad ibn Musa Al-Khwarizmi</a:t>
            </a:r>
            <a:r>
              <a:rPr kumimoji="0" lang="en-US" altLang="zh-TW" sz="2400" baseline="0">
                <a:solidFill>
                  <a:srgbClr val="FFFF00"/>
                </a:solidFill>
                <a:latin typeface="Times New Roman" pitchFamily="18" charset="0"/>
                <a:ea typeface="標楷體" pitchFamily="65" charset="-120"/>
              </a:rPr>
              <a:t>,</a:t>
            </a:r>
            <a:r>
              <a:rPr kumimoji="0" lang="en-US" altLang="zh-TW" sz="2400" baseline="0">
                <a:solidFill>
                  <a:srgbClr val="FFFF00"/>
                </a:solidFill>
                <a:latin typeface="Times New Roman" pitchFamily="18" charset="0"/>
              </a:rPr>
              <a:t>780-850</a:t>
            </a:r>
            <a:r>
              <a:rPr kumimoji="0" lang="en-US" sz="2400" baseline="0">
                <a:solidFill>
                  <a:srgbClr val="FFFF99"/>
                </a:solidFill>
                <a:latin typeface="Times New Roman" pitchFamily="18" charset="0"/>
              </a:rPr>
              <a:t>)</a:t>
            </a:r>
          </a:p>
        </p:txBody>
      </p:sp>
      <p:sp>
        <p:nvSpPr>
          <p:cNvPr id="56323" name="Rectangle 3"/>
          <p:cNvSpPr>
            <a:spLocks noChangeArrowheads="1"/>
          </p:cNvSpPr>
          <p:nvPr/>
        </p:nvSpPr>
        <p:spPr bwMode="auto">
          <a:xfrm>
            <a:off x="2916238" y="1347788"/>
            <a:ext cx="5903912" cy="500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363538" indent="-363538">
              <a:lnSpc>
                <a:spcPct val="110000"/>
              </a:lnSpc>
              <a:spcBef>
                <a:spcPct val="25000"/>
              </a:spcBef>
              <a:buFontTx/>
              <a:buChar char="•"/>
            </a:pPr>
            <a:r>
              <a:rPr kumimoji="0" lang="zh-TW" altLang="en-US" sz="2400" i="0" baseline="0">
                <a:latin typeface="標楷體" pitchFamily="65" charset="-120"/>
                <a:ea typeface="標楷體" pitchFamily="65" charset="-120"/>
              </a:rPr>
              <a:t>將分散零落的各國數學知識，重新收集整理，融會貫通，寫成通俗簡明的形式，便利人們學習使用 </a:t>
            </a:r>
            <a:r>
              <a:rPr kumimoji="0" lang="zh-TW" altLang="en-US" sz="2400" i="0" baseline="0">
                <a:latin typeface="Arial" charset="0"/>
                <a:ea typeface="標楷體" pitchFamily="65" charset="-120"/>
              </a:rPr>
              <a:t> </a:t>
            </a:r>
          </a:p>
          <a:p>
            <a:pPr marL="363538" indent="-363538">
              <a:lnSpc>
                <a:spcPct val="110000"/>
              </a:lnSpc>
              <a:spcBef>
                <a:spcPct val="25000"/>
              </a:spcBef>
              <a:buFontTx/>
              <a:buChar char="•"/>
            </a:pPr>
            <a:r>
              <a:rPr kumimoji="0" lang="zh-TW" altLang="en-US" sz="2400" i="0" baseline="0">
                <a:latin typeface="標楷體" pitchFamily="65" charset="-120"/>
                <a:ea typeface="標楷體" pitchFamily="65" charset="-120"/>
              </a:rPr>
              <a:t>他的</a:t>
            </a:r>
            <a:r>
              <a:rPr kumimoji="0" lang="en-US" altLang="zh-TW" sz="2400" i="0" baseline="0">
                <a:latin typeface="標楷體" pitchFamily="65" charset="-120"/>
                <a:ea typeface="標楷體" pitchFamily="65" charset="-120"/>
              </a:rPr>
              <a:t>《</a:t>
            </a:r>
            <a:r>
              <a:rPr kumimoji="0" lang="zh-TW" altLang="en-US" sz="2400" i="0" baseline="0">
                <a:latin typeface="標楷體" pitchFamily="65" charset="-120"/>
                <a:ea typeface="標楷體" pitchFamily="65" charset="-120"/>
              </a:rPr>
              <a:t>代數學</a:t>
            </a:r>
            <a:r>
              <a:rPr kumimoji="0" lang="en-US" altLang="zh-TW" sz="2400" i="0" baseline="0">
                <a:latin typeface="標楷體" pitchFamily="65" charset="-120"/>
                <a:ea typeface="標楷體" pitchFamily="65" charset="-120"/>
              </a:rPr>
              <a:t>》(</a:t>
            </a:r>
            <a:r>
              <a:rPr lang="en-US" altLang="zh-TW" sz="2400" i="0" baseline="0">
                <a:latin typeface="Times New Roman" pitchFamily="18" charset="0"/>
              </a:rPr>
              <a:t>“ </a:t>
            </a:r>
            <a:r>
              <a:rPr lang="en-US" altLang="zh-TW" sz="2400" baseline="0">
                <a:latin typeface="Times New Roman" pitchFamily="18" charset="0"/>
              </a:rPr>
              <a:t>al-Kitāb al-mukhtasar fī hisāb </a:t>
            </a:r>
            <a:r>
              <a:rPr lang="en-US" altLang="zh-TW" sz="2400" b="1" baseline="0">
                <a:solidFill>
                  <a:srgbClr val="FFFF00"/>
                </a:solidFill>
                <a:latin typeface="Times New Roman" pitchFamily="18" charset="0"/>
              </a:rPr>
              <a:t>al-jabr</a:t>
            </a:r>
            <a:r>
              <a:rPr lang="en-US" altLang="zh-TW" sz="2400" baseline="0">
                <a:latin typeface="Times New Roman" pitchFamily="18" charset="0"/>
              </a:rPr>
              <a:t> wa-l-muqābala</a:t>
            </a:r>
            <a:r>
              <a:rPr lang="en-US" altLang="zh-TW" sz="2400" i="0" baseline="0">
                <a:latin typeface="Times New Roman" pitchFamily="18" charset="0"/>
              </a:rPr>
              <a:t> ” </a:t>
            </a:r>
            <a:r>
              <a:rPr lang="en-US" altLang="zh-TW" sz="2000" b="1" i="0" baseline="0">
                <a:latin typeface="Times New Roman" pitchFamily="18" charset="0"/>
              </a:rPr>
              <a:t>(The Book on Calculation by </a:t>
            </a:r>
            <a:r>
              <a:rPr lang="en-US" altLang="zh-TW" sz="2000" b="1" i="0" baseline="0">
                <a:solidFill>
                  <a:srgbClr val="FFFF00"/>
                </a:solidFill>
                <a:latin typeface="Times New Roman" pitchFamily="18" charset="0"/>
              </a:rPr>
              <a:t>Completion</a:t>
            </a:r>
            <a:r>
              <a:rPr lang="en-US" altLang="zh-TW" sz="2000" b="1" i="0" baseline="0">
                <a:latin typeface="Times New Roman" pitchFamily="18" charset="0"/>
              </a:rPr>
              <a:t> and Balancing, 820CE) ;</a:t>
            </a:r>
            <a:r>
              <a:rPr kumimoji="0" lang="en-US" altLang="zh-TW" sz="2400" b="1" baseline="0">
                <a:latin typeface="Times New Roman" pitchFamily="18" charset="0"/>
                <a:ea typeface="標楷體" pitchFamily="65" charset="-120"/>
              </a:rPr>
              <a:t> </a:t>
            </a:r>
            <a:r>
              <a:rPr kumimoji="0" lang="zh-TW" altLang="en-US" sz="2400" i="0" baseline="0">
                <a:latin typeface="Times New Roman" pitchFamily="18" charset="0"/>
                <a:ea typeface="標楷體" pitchFamily="65" charset="-120"/>
              </a:rPr>
              <a:t>簡稱：</a:t>
            </a:r>
            <a:r>
              <a:rPr kumimoji="0" lang="en-US" altLang="zh-TW" sz="2400" b="1" baseline="0">
                <a:solidFill>
                  <a:srgbClr val="FFFF00"/>
                </a:solidFill>
                <a:latin typeface="Times New Roman" pitchFamily="18" charset="0"/>
                <a:ea typeface="標楷體" pitchFamily="65" charset="-120"/>
              </a:rPr>
              <a:t>Algebra</a:t>
            </a:r>
            <a:r>
              <a:rPr kumimoji="0" lang="zh-TW" altLang="en-US" sz="2400" i="0" baseline="0">
                <a:latin typeface="標楷體" pitchFamily="65" charset="-120"/>
                <a:ea typeface="標楷體" pitchFamily="65" charset="-120"/>
              </a:rPr>
              <a:t>，</a:t>
            </a:r>
            <a:r>
              <a:rPr kumimoji="0" lang="en-US" altLang="zh-TW" sz="2400" i="0" baseline="0">
                <a:latin typeface="Times New Roman" pitchFamily="18" charset="0"/>
                <a:ea typeface="標楷體" pitchFamily="65" charset="-120"/>
              </a:rPr>
              <a:t>12</a:t>
            </a:r>
            <a:r>
              <a:rPr kumimoji="0" lang="zh-TW" altLang="en-US" sz="2400" i="0" baseline="0">
                <a:latin typeface="標楷體" pitchFamily="65" charset="-120"/>
                <a:ea typeface="標楷體" pitchFamily="65" charset="-120"/>
              </a:rPr>
              <a:t>世紀時傳入歐洲，影響極大；被尊為「</a:t>
            </a:r>
            <a:r>
              <a:rPr kumimoji="0" lang="zh-TW" altLang="en-US" sz="2400" b="1" i="0" baseline="0">
                <a:solidFill>
                  <a:srgbClr val="FFCC00"/>
                </a:solidFill>
                <a:latin typeface="Arial" charset="0"/>
                <a:ea typeface="標楷體" pitchFamily="65" charset="-120"/>
              </a:rPr>
              <a:t>代數之父</a:t>
            </a:r>
            <a:r>
              <a:rPr kumimoji="0" lang="zh-TW" altLang="en-US" sz="2400" i="0" baseline="0">
                <a:latin typeface="Arial" charset="0"/>
                <a:ea typeface="標楷體" pitchFamily="65" charset="-120"/>
              </a:rPr>
              <a:t>」</a:t>
            </a:r>
          </a:p>
          <a:p>
            <a:pPr marL="363538" indent="-363538">
              <a:lnSpc>
                <a:spcPct val="110000"/>
              </a:lnSpc>
              <a:spcBef>
                <a:spcPct val="25000"/>
              </a:spcBef>
              <a:buFontTx/>
              <a:buChar char="•"/>
            </a:pPr>
            <a:r>
              <a:rPr kumimoji="0" lang="zh-TW" altLang="en-US" sz="2400" i="0" baseline="0">
                <a:latin typeface="標楷體" pitchFamily="65" charset="-120"/>
                <a:ea typeface="標楷體" pitchFamily="65" charset="-120"/>
              </a:rPr>
              <a:t>他所著的</a:t>
            </a:r>
            <a:r>
              <a:rPr kumimoji="0" lang="en-US" altLang="zh-TW" sz="2400" i="0" baseline="0">
                <a:latin typeface="標楷體" pitchFamily="65" charset="-120"/>
                <a:ea typeface="標楷體" pitchFamily="65" charset="-120"/>
              </a:rPr>
              <a:t>《</a:t>
            </a:r>
            <a:r>
              <a:rPr kumimoji="0" lang="zh-TW" altLang="en-US" sz="2400" i="0" baseline="0">
                <a:latin typeface="標楷體" pitchFamily="65" charset="-120"/>
                <a:ea typeface="標楷體" pitchFamily="65" charset="-120"/>
              </a:rPr>
              <a:t>算術</a:t>
            </a:r>
            <a:r>
              <a:rPr kumimoji="0" lang="en-US" altLang="zh-TW" sz="2400" i="0" baseline="0">
                <a:latin typeface="標楷體" pitchFamily="65" charset="-120"/>
                <a:ea typeface="標楷體" pitchFamily="65" charset="-120"/>
              </a:rPr>
              <a:t>》</a:t>
            </a:r>
            <a:r>
              <a:rPr kumimoji="0" lang="zh-TW" altLang="en-US" sz="2400" i="0" baseline="0">
                <a:latin typeface="標楷體" pitchFamily="65" charset="-120"/>
                <a:ea typeface="標楷體" pitchFamily="65" charset="-120"/>
              </a:rPr>
              <a:t>一書，可說是最早，也是最有系統來詳說十進位制的著作 </a:t>
            </a:r>
          </a:p>
          <a:p>
            <a:pPr marL="363538" indent="-363538">
              <a:lnSpc>
                <a:spcPct val="75000"/>
              </a:lnSpc>
              <a:spcBef>
                <a:spcPct val="25000"/>
              </a:spcBef>
              <a:buFontTx/>
              <a:buChar char="•"/>
            </a:pPr>
            <a:r>
              <a:rPr kumimoji="0" lang="zh-TW" altLang="en-US" sz="2400" i="0" baseline="0">
                <a:latin typeface="標楷體" pitchFamily="65" charset="-120"/>
                <a:ea typeface="標楷體" pitchFamily="65" charset="-120"/>
              </a:rPr>
              <a:t>他的名字拉丁化為</a:t>
            </a:r>
            <a:r>
              <a:rPr kumimoji="0" lang="en-US" altLang="zh-TW" sz="2400" b="1" baseline="0">
                <a:latin typeface="Times New Roman" pitchFamily="18" charset="0"/>
                <a:ea typeface="標楷體" pitchFamily="65" charset="-120"/>
              </a:rPr>
              <a:t>Algoritmi</a:t>
            </a:r>
            <a:r>
              <a:rPr kumimoji="0" lang="en-US" altLang="zh-TW" sz="2400" i="0" baseline="0">
                <a:latin typeface="標楷體" pitchFamily="65" charset="-120"/>
                <a:ea typeface="標楷體" pitchFamily="65" charset="-120"/>
              </a:rPr>
              <a:t>,</a:t>
            </a:r>
            <a:r>
              <a:rPr kumimoji="0" lang="zh-TW" altLang="en-US" sz="2400" i="0" baseline="0">
                <a:latin typeface="標楷體" pitchFamily="65" charset="-120"/>
                <a:ea typeface="標楷體" pitchFamily="65" charset="-120"/>
              </a:rPr>
              <a:t>轉變為現代英文的</a:t>
            </a:r>
            <a:r>
              <a:rPr kumimoji="0" lang="en-US" altLang="zh-TW" sz="2400" b="1" baseline="0">
                <a:solidFill>
                  <a:srgbClr val="FFCC00"/>
                </a:solidFill>
                <a:latin typeface="Times New Roman" pitchFamily="18" charset="0"/>
                <a:ea typeface="標楷體" pitchFamily="65" charset="-120"/>
              </a:rPr>
              <a:t>algorithm</a:t>
            </a:r>
            <a:r>
              <a:rPr kumimoji="0" lang="en-US" altLang="zh-TW" sz="2400" i="0" baseline="0">
                <a:latin typeface="標楷體" pitchFamily="65" charset="-120"/>
                <a:ea typeface="標楷體" pitchFamily="65" charset="-120"/>
              </a:rPr>
              <a:t>(</a:t>
            </a:r>
            <a:r>
              <a:rPr kumimoji="0" lang="zh-TW" altLang="en-US" sz="2400" i="0" baseline="0">
                <a:latin typeface="標楷體" pitchFamily="65" charset="-120"/>
                <a:ea typeface="標楷體" pitchFamily="65" charset="-120"/>
              </a:rPr>
              <a:t>演算法</a:t>
            </a:r>
            <a:r>
              <a:rPr kumimoji="0" lang="en-US" altLang="zh-TW" sz="2400" i="0" baseline="0">
                <a:latin typeface="標楷體" pitchFamily="65" charset="-120"/>
                <a:ea typeface="標楷體" pitchFamily="65" charset="-120"/>
              </a:rPr>
              <a:t>)</a:t>
            </a:r>
            <a:r>
              <a:rPr kumimoji="0" lang="en-US" altLang="zh-TW" sz="3600" i="0" baseline="0">
                <a:latin typeface="標楷體" pitchFamily="65" charset="-120"/>
                <a:ea typeface="標楷體" pitchFamily="65" charset="-120"/>
              </a:rPr>
              <a:t> </a:t>
            </a:r>
          </a:p>
        </p:txBody>
      </p:sp>
      <p:pic>
        <p:nvPicPr>
          <p:cNvPr id="101381" name="Picture 4" descr="Khawarizmi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825" y="1363663"/>
            <a:ext cx="2535238" cy="368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Text Box 5"/>
          <p:cNvSpPr txBox="1">
            <a:spLocks noChangeArrowheads="1"/>
          </p:cNvSpPr>
          <p:nvPr/>
        </p:nvSpPr>
        <p:spPr bwMode="auto">
          <a:xfrm>
            <a:off x="395288" y="5157788"/>
            <a:ext cx="2447925" cy="1190625"/>
          </a:xfrm>
          <a:prstGeom prst="rect">
            <a:avLst/>
          </a:prstGeom>
          <a:solidFill>
            <a:schemeClr val="bg2">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463" indent="-17463"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spcBef>
                <a:spcPct val="50000"/>
              </a:spcBef>
            </a:pPr>
            <a:r>
              <a:rPr kumimoji="0" lang="zh-TW" altLang="en-US" sz="1800" i="0" baseline="0">
                <a:latin typeface="標楷體" pitchFamily="65" charset="-120"/>
                <a:ea typeface="標楷體" pitchFamily="65" charset="-120"/>
              </a:rPr>
              <a:t>蘇聯於</a:t>
            </a:r>
            <a:r>
              <a:rPr kumimoji="0" lang="en-US" altLang="zh-TW" sz="1800" i="0" baseline="0">
                <a:latin typeface="Times New Roman" pitchFamily="18" charset="0"/>
                <a:ea typeface="標楷體" pitchFamily="65" charset="-120"/>
              </a:rPr>
              <a:t>1983</a:t>
            </a:r>
            <a:r>
              <a:rPr kumimoji="0" lang="zh-TW" altLang="en-US" sz="1800" i="0" baseline="0">
                <a:latin typeface="標楷體" pitchFamily="65" charset="-120"/>
                <a:ea typeface="標楷體" pitchFamily="65" charset="-120"/>
              </a:rPr>
              <a:t>年</a:t>
            </a:r>
            <a:r>
              <a:rPr kumimoji="0" lang="en-US" altLang="zh-TW" sz="1800" i="0" baseline="0">
                <a:latin typeface="Times New Roman" pitchFamily="18" charset="0"/>
                <a:ea typeface="標楷體" pitchFamily="65" charset="-120"/>
              </a:rPr>
              <a:t>9</a:t>
            </a:r>
            <a:r>
              <a:rPr kumimoji="0" lang="zh-TW" altLang="en-US" sz="1800" i="0" baseline="0">
                <a:latin typeface="標楷體" pitchFamily="65" charset="-120"/>
                <a:ea typeface="標楷體" pitchFamily="65" charset="-120"/>
              </a:rPr>
              <a:t>月</a:t>
            </a:r>
            <a:r>
              <a:rPr kumimoji="0" lang="en-US" altLang="zh-TW" sz="1800" i="0" baseline="0">
                <a:latin typeface="Times New Roman" pitchFamily="18" charset="0"/>
                <a:ea typeface="標楷體" pitchFamily="65" charset="-120"/>
              </a:rPr>
              <a:t>6</a:t>
            </a:r>
            <a:r>
              <a:rPr kumimoji="0" lang="zh-TW" altLang="en-US" sz="1800" i="0" baseline="0">
                <a:latin typeface="標楷體" pitchFamily="65" charset="-120"/>
                <a:ea typeface="標楷體" pitchFamily="65" charset="-120"/>
              </a:rPr>
              <a:t>日為 </a:t>
            </a:r>
            <a:r>
              <a:rPr kumimoji="0" lang="en-US" altLang="zh-TW" sz="1800" baseline="0">
                <a:latin typeface="Times New Roman" pitchFamily="18" charset="0"/>
                <a:ea typeface="標楷體" pitchFamily="65" charset="-120"/>
              </a:rPr>
              <a:t>Al-Khwarizmi</a:t>
            </a:r>
            <a:r>
              <a:rPr kumimoji="0" lang="en-US" altLang="zh-TW" sz="1800" b="1" baseline="0">
                <a:latin typeface="Times New Roman" pitchFamily="18" charset="0"/>
                <a:ea typeface="標楷體" pitchFamily="65" charset="-120"/>
              </a:rPr>
              <a:t>  </a:t>
            </a:r>
            <a:r>
              <a:rPr kumimoji="0" lang="en-US" altLang="zh-TW" sz="1800" i="0" baseline="0">
                <a:latin typeface="Times New Roman" pitchFamily="18" charset="0"/>
                <a:ea typeface="標楷體" pitchFamily="65" charset="-120"/>
              </a:rPr>
              <a:t>1,200</a:t>
            </a:r>
            <a:r>
              <a:rPr kumimoji="0" lang="zh-TW" altLang="en-US" sz="1800" i="0" baseline="0">
                <a:latin typeface="標楷體" pitchFamily="65" charset="-120"/>
                <a:ea typeface="標楷體" pitchFamily="65" charset="-120"/>
              </a:rPr>
              <a:t>年誕辰而發行的紀念郵票</a:t>
            </a:r>
          </a:p>
        </p:txBody>
      </p:sp>
    </p:spTree>
  </p:cSld>
  <p:clrMapOvr>
    <a:masterClrMapping/>
  </p:clrMapOvr>
  <p:transition advClick="0">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animEffect transition="in" filter="dissolve">
                                      <p:cBhvr>
                                        <p:cTn id="7" dur="500"/>
                                        <p:tgtEl>
                                          <p:spTgt spid="563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6323">
                                            <p:txEl>
                                              <p:pRg st="1" end="1"/>
                                            </p:txEl>
                                          </p:spTgt>
                                        </p:tgtEl>
                                        <p:attrNameLst>
                                          <p:attrName>style.visibility</p:attrName>
                                        </p:attrNameLst>
                                      </p:cBhvr>
                                      <p:to>
                                        <p:strVal val="visible"/>
                                      </p:to>
                                    </p:set>
                                    <p:animEffect transition="in" filter="dissolve">
                                      <p:cBhvr>
                                        <p:cTn id="12" dur="500"/>
                                        <p:tgtEl>
                                          <p:spTgt spid="563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6323">
                                            <p:txEl>
                                              <p:pRg st="2" end="2"/>
                                            </p:txEl>
                                          </p:spTgt>
                                        </p:tgtEl>
                                        <p:attrNameLst>
                                          <p:attrName>style.visibility</p:attrName>
                                        </p:attrNameLst>
                                      </p:cBhvr>
                                      <p:to>
                                        <p:strVal val="visible"/>
                                      </p:to>
                                    </p:set>
                                    <p:animEffect transition="in" filter="dissolve">
                                      <p:cBhvr>
                                        <p:cTn id="17" dur="500"/>
                                        <p:tgtEl>
                                          <p:spTgt spid="5632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56323">
                                            <p:txEl>
                                              <p:pRg st="3" end="3"/>
                                            </p:txEl>
                                          </p:spTgt>
                                        </p:tgtEl>
                                        <p:attrNameLst>
                                          <p:attrName>style.visibility</p:attrName>
                                        </p:attrNameLst>
                                      </p:cBhvr>
                                      <p:to>
                                        <p:strVal val="visible"/>
                                      </p:to>
                                    </p:set>
                                    <p:animEffect transition="in" filter="dissolve">
                                      <p:cBhvr>
                                        <p:cTn id="22" dur="500"/>
                                        <p:tgtEl>
                                          <p:spTgt spid="563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3"/>
          <p:cNvSpPr>
            <a:spLocks noGrp="1"/>
          </p:cNvSpPr>
          <p:nvPr>
            <p:ph type="sldNum" sz="quarter" idx="12"/>
          </p:nvPr>
        </p:nvSpPr>
        <p:spPr/>
        <p:txBody>
          <a:bodyPr/>
          <a:lstStyle/>
          <a:p>
            <a:pPr>
              <a:defRPr/>
            </a:pPr>
            <a:fld id="{F451A086-B1C1-4032-A0A1-44C4D9D65B7E}" type="slidenum">
              <a:rPr lang="en-US" altLang="zh-TW"/>
              <a:pPr>
                <a:defRPr/>
              </a:pPr>
              <a:t>55</a:t>
            </a:fld>
            <a:endParaRPr lang="en-US" altLang="zh-TW"/>
          </a:p>
        </p:txBody>
      </p:sp>
      <p:pic>
        <p:nvPicPr>
          <p:cNvPr id="3077" name="Picture 9" descr="Image-Al-Kit%C4%81b_al-mu%E1%B8%ABta%E1%B9%A3ar_f%C4%AB_%E1%B8%A5is%C4%81b_al-%C4%9Fabr_wa-l-muq%C4%81bal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412875"/>
            <a:ext cx="240982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ext Box 10"/>
          <p:cNvSpPr txBox="1">
            <a:spLocks noChangeArrowheads="1"/>
          </p:cNvSpPr>
          <p:nvPr/>
        </p:nvSpPr>
        <p:spPr bwMode="auto">
          <a:xfrm>
            <a:off x="3276600" y="1628775"/>
            <a:ext cx="554355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1950" indent="-361950"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buClr>
                <a:schemeClr val="bg1"/>
              </a:buClr>
              <a:buFontTx/>
              <a:buChar char="•"/>
            </a:pPr>
            <a:r>
              <a:rPr lang="zh-TW" altLang="en-US" sz="2400" i="0" baseline="0">
                <a:latin typeface="標楷體" pitchFamily="65" charset="-120"/>
                <a:ea typeface="標楷體" pitchFamily="65" charset="-120"/>
              </a:rPr>
              <a:t>該書綜合當時對一次及二次方程式的解法 ，並作進一步的演譯</a:t>
            </a:r>
          </a:p>
          <a:p>
            <a:pPr eaLnBrk="1" hangingPunct="1">
              <a:spcBef>
                <a:spcPct val="50000"/>
              </a:spcBef>
              <a:buClr>
                <a:schemeClr val="bg1"/>
              </a:buClr>
              <a:buFontTx/>
              <a:buChar char="•"/>
            </a:pPr>
            <a:r>
              <a:rPr lang="zh-TW" altLang="en-US" sz="2400" i="0" baseline="0">
                <a:latin typeface="標楷體" pitchFamily="65" charset="-120"/>
                <a:ea typeface="標楷體" pitchFamily="65" charset="-120"/>
              </a:rPr>
              <a:t>該書被譽為現代</a:t>
            </a:r>
            <a:r>
              <a:rPr lang="zh-TW" altLang="en-US" sz="2400" i="0" baseline="0">
                <a:solidFill>
                  <a:srgbClr val="FFFF00"/>
                </a:solidFill>
                <a:latin typeface="標楷體" pitchFamily="65" charset="-120"/>
                <a:ea typeface="標楷體" pitchFamily="65" charset="-120"/>
              </a:rPr>
              <a:t>代數學</a:t>
            </a:r>
            <a:r>
              <a:rPr lang="zh-TW" altLang="en-US" sz="2400" i="0" baseline="0">
                <a:latin typeface="標楷體" pitchFamily="65" charset="-120"/>
                <a:ea typeface="標楷體" pitchFamily="65" charset="-120"/>
              </a:rPr>
              <a:t>的基礎 </a:t>
            </a:r>
          </a:p>
        </p:txBody>
      </p:sp>
      <p:sp>
        <p:nvSpPr>
          <p:cNvPr id="3079" name="Rectangle 11"/>
          <p:cNvSpPr>
            <a:spLocks noChangeArrowheads="1"/>
          </p:cNvSpPr>
          <p:nvPr/>
        </p:nvSpPr>
        <p:spPr bwMode="auto">
          <a:xfrm>
            <a:off x="0" y="188913"/>
            <a:ext cx="896461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kumimoji="0" lang="zh-TW" altLang="en-US" sz="4000" b="1" i="0" baseline="0">
                <a:solidFill>
                  <a:srgbClr val="FFFF99"/>
                </a:solidFill>
                <a:latin typeface="標楷體" pitchFamily="65" charset="-120"/>
                <a:ea typeface="標楷體" pitchFamily="65" charset="-120"/>
              </a:rPr>
              <a:t>花拉子密 </a:t>
            </a:r>
            <a:r>
              <a:rPr kumimoji="0" lang="en-US" altLang="zh-TW" sz="4000" b="1" i="0" baseline="0">
                <a:solidFill>
                  <a:srgbClr val="FFFF99"/>
                </a:solidFill>
                <a:latin typeface="Times New Roman" pitchFamily="18" charset="0"/>
                <a:ea typeface="標楷體" pitchFamily="65" charset="-120"/>
              </a:rPr>
              <a:t>(</a:t>
            </a:r>
            <a:r>
              <a:rPr kumimoji="0" lang="en-US" altLang="zh-TW" sz="3200" b="1" baseline="0">
                <a:solidFill>
                  <a:srgbClr val="FFFF99"/>
                </a:solidFill>
                <a:latin typeface="Times New Roman" pitchFamily="18" charset="0"/>
              </a:rPr>
              <a:t>Al-Khwarizmi</a:t>
            </a:r>
            <a:r>
              <a:rPr kumimoji="0" lang="en-US" altLang="zh-TW" sz="3200" baseline="0">
                <a:solidFill>
                  <a:srgbClr val="FFFF99"/>
                </a:solidFill>
                <a:latin typeface="Times New Roman" pitchFamily="18" charset="0"/>
              </a:rPr>
              <a:t>, </a:t>
            </a:r>
            <a:r>
              <a:rPr kumimoji="0" lang="en-US" altLang="zh-TW" sz="3200" baseline="0">
                <a:solidFill>
                  <a:schemeClr val="hlink"/>
                </a:solidFill>
                <a:latin typeface="Times New Roman" pitchFamily="18" charset="0"/>
              </a:rPr>
              <a:t>Algoritmi</a:t>
            </a:r>
            <a:r>
              <a:rPr kumimoji="0" lang="en-US" altLang="zh-TW" sz="4000" i="0" baseline="0">
                <a:solidFill>
                  <a:srgbClr val="FFFF00"/>
                </a:solidFill>
                <a:latin typeface="Times New Roman" pitchFamily="18" charset="0"/>
              </a:rPr>
              <a:t>)</a:t>
            </a:r>
            <a:r>
              <a:rPr kumimoji="0" lang="en-US" altLang="zh-TW" sz="2400" baseline="0">
                <a:solidFill>
                  <a:schemeClr val="hlink"/>
                </a:solidFill>
                <a:latin typeface="Times New Roman" pitchFamily="18" charset="0"/>
              </a:rPr>
              <a:t>,</a:t>
            </a:r>
            <a:endParaRPr kumimoji="0" lang="en-US" altLang="zh-TW" sz="4000" b="1" i="0" baseline="0">
              <a:solidFill>
                <a:srgbClr val="FFFF99"/>
              </a:solidFill>
              <a:latin typeface="Times New Roman" pitchFamily="18" charset="0"/>
              <a:ea typeface="標楷體" pitchFamily="65" charset="-120"/>
            </a:endParaRPr>
          </a:p>
          <a:p>
            <a:pPr algn="ctr" eaLnBrk="0" hangingPunct="0"/>
            <a:r>
              <a:rPr kumimoji="0" lang="en-US" altLang="zh-TW" sz="2400" baseline="0">
                <a:solidFill>
                  <a:srgbClr val="FFFF99"/>
                </a:solidFill>
                <a:latin typeface="Times New Roman" pitchFamily="18" charset="0"/>
              </a:rPr>
              <a:t>(</a:t>
            </a:r>
            <a:r>
              <a:rPr kumimoji="0" lang="en-US" altLang="zh-TW" sz="2400" baseline="0">
                <a:solidFill>
                  <a:srgbClr val="FFFF00"/>
                </a:solidFill>
                <a:latin typeface="Times New Roman" pitchFamily="18" charset="0"/>
              </a:rPr>
              <a:t>Abu Jafar Muhammad ibn Musa Al-Khwarizmi</a:t>
            </a:r>
            <a:r>
              <a:rPr kumimoji="0" lang="en-US" altLang="zh-TW" sz="2400" baseline="0">
                <a:solidFill>
                  <a:srgbClr val="FFFF00"/>
                </a:solidFill>
                <a:latin typeface="Times New Roman" pitchFamily="18" charset="0"/>
                <a:ea typeface="標楷體" pitchFamily="65" charset="-120"/>
              </a:rPr>
              <a:t>,</a:t>
            </a:r>
            <a:r>
              <a:rPr kumimoji="0" lang="en-US" altLang="zh-TW" sz="2400" baseline="0">
                <a:solidFill>
                  <a:srgbClr val="FFFF00"/>
                </a:solidFill>
                <a:latin typeface="Times New Roman" pitchFamily="18" charset="0"/>
              </a:rPr>
              <a:t>780-850</a:t>
            </a:r>
            <a:r>
              <a:rPr kumimoji="0" lang="en-US" sz="2400" baseline="0">
                <a:solidFill>
                  <a:srgbClr val="FFFF99"/>
                </a:solidFill>
                <a:latin typeface="Times New Roman" pitchFamily="18" charset="0"/>
              </a:rPr>
              <a:t>)</a:t>
            </a:r>
          </a:p>
        </p:txBody>
      </p:sp>
      <p:sp>
        <p:nvSpPr>
          <p:cNvPr id="3080" name="Text Box 12"/>
          <p:cNvSpPr txBox="1">
            <a:spLocks noChangeArrowheads="1"/>
          </p:cNvSpPr>
          <p:nvPr/>
        </p:nvSpPr>
        <p:spPr bwMode="auto">
          <a:xfrm>
            <a:off x="539750" y="5445125"/>
            <a:ext cx="2592388"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en-US" altLang="zh-TW" sz="1800" i="0" baseline="0">
                <a:latin typeface="Times New Roman" pitchFamily="18" charset="0"/>
              </a:rPr>
              <a:t>“ </a:t>
            </a:r>
            <a:r>
              <a:rPr lang="en-US" altLang="zh-TW" sz="1800" baseline="0">
                <a:latin typeface="Times New Roman" pitchFamily="18" charset="0"/>
              </a:rPr>
              <a:t>al-Kitāb al-mukhtasar fī hisāb </a:t>
            </a:r>
            <a:r>
              <a:rPr lang="en-US" altLang="zh-TW" sz="1800" b="1" baseline="0">
                <a:solidFill>
                  <a:srgbClr val="FFFF00"/>
                </a:solidFill>
                <a:latin typeface="Times New Roman" pitchFamily="18" charset="0"/>
              </a:rPr>
              <a:t>al-jabr</a:t>
            </a:r>
            <a:r>
              <a:rPr lang="en-US" altLang="zh-TW" sz="1800" baseline="0">
                <a:latin typeface="Times New Roman" pitchFamily="18" charset="0"/>
              </a:rPr>
              <a:t> wa-l-muqābala</a:t>
            </a:r>
            <a:r>
              <a:rPr lang="en-US" altLang="zh-TW" sz="1800" i="0" baseline="0">
                <a:latin typeface="Times New Roman" pitchFamily="18" charset="0"/>
              </a:rPr>
              <a:t> ”</a:t>
            </a:r>
          </a:p>
        </p:txBody>
      </p:sp>
      <p:graphicFrame>
        <p:nvGraphicFramePr>
          <p:cNvPr id="234509" name="Object 13"/>
          <p:cNvGraphicFramePr>
            <a:graphicFrameLocks noChangeAspect="1"/>
          </p:cNvGraphicFramePr>
          <p:nvPr/>
        </p:nvGraphicFramePr>
        <p:xfrm>
          <a:off x="3851275" y="3429000"/>
          <a:ext cx="4033838" cy="698500"/>
        </p:xfrm>
        <a:graphic>
          <a:graphicData uri="http://schemas.openxmlformats.org/presentationml/2006/ole">
            <mc:AlternateContent xmlns:mc="http://schemas.openxmlformats.org/markup-compatibility/2006">
              <mc:Choice xmlns:v="urn:schemas-microsoft-com:vml" Requires="v">
                <p:oleObj spid="_x0000_s3265" name="方程式" r:id="rId5" imgW="1396800" imgH="241200" progId="Equation.3">
                  <p:embed/>
                </p:oleObj>
              </mc:Choice>
              <mc:Fallback>
                <p:oleObj name="方程式" r:id="rId5" imgW="1396800" imgH="241200" progId="Equation.3">
                  <p:embed/>
                  <p:pic>
                    <p:nvPicPr>
                      <p:cNvPr id="0"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1275" y="3429000"/>
                        <a:ext cx="4033838" cy="6985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4510" name="Object 14"/>
          <p:cNvGraphicFramePr>
            <a:graphicFrameLocks noChangeAspect="1"/>
          </p:cNvGraphicFramePr>
          <p:nvPr/>
        </p:nvGraphicFramePr>
        <p:xfrm>
          <a:off x="3851275" y="4581525"/>
          <a:ext cx="4033838" cy="1457325"/>
        </p:xfrm>
        <a:graphic>
          <a:graphicData uri="http://schemas.openxmlformats.org/presentationml/2006/ole">
            <mc:AlternateContent xmlns:mc="http://schemas.openxmlformats.org/markup-compatibility/2006">
              <mc:Choice xmlns:v="urn:schemas-microsoft-com:vml" Requires="v">
                <p:oleObj spid="_x0000_s3266" name="方程式" r:id="rId7" imgW="1231560" imgH="444240" progId="Equation.3">
                  <p:embed/>
                </p:oleObj>
              </mc:Choice>
              <mc:Fallback>
                <p:oleObj name="方程式" r:id="rId7" imgW="1231560" imgH="444240" progId="Equation.3">
                  <p:embed/>
                  <p:pic>
                    <p:nvPicPr>
                      <p:cNvPr id="0" name="Object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1275" y="4581525"/>
                        <a:ext cx="4033838" cy="14573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advClick="0">
    <p:comb/>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投影片編號版面配置區 3"/>
          <p:cNvSpPr>
            <a:spLocks noGrp="1"/>
          </p:cNvSpPr>
          <p:nvPr>
            <p:ph type="sldNum" sz="quarter" idx="12"/>
          </p:nvPr>
        </p:nvSpPr>
        <p:spPr/>
        <p:txBody>
          <a:bodyPr/>
          <a:lstStyle/>
          <a:p>
            <a:pPr>
              <a:defRPr/>
            </a:pPr>
            <a:fld id="{1E6D5AC9-684C-4C8C-99E8-E458EF876998}" type="slidenum">
              <a:rPr lang="en-US" altLang="zh-TW"/>
              <a:pPr>
                <a:defRPr/>
              </a:pPr>
              <a:t>56</a:t>
            </a:fld>
            <a:endParaRPr lang="en-US" altLang="zh-TW"/>
          </a:p>
        </p:txBody>
      </p:sp>
      <p:sp>
        <p:nvSpPr>
          <p:cNvPr id="102403" name="Text Box 2"/>
          <p:cNvSpPr txBox="1">
            <a:spLocks noChangeArrowheads="1"/>
          </p:cNvSpPr>
          <p:nvPr/>
        </p:nvSpPr>
        <p:spPr bwMode="auto">
          <a:xfrm>
            <a:off x="6551613" y="6673850"/>
            <a:ext cx="25923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kumimoji="0" lang="tr-TR" altLang="zh-TW" sz="1800" i="0" baseline="0">
                <a:solidFill>
                  <a:schemeClr val="tx1"/>
                </a:solidFill>
                <a:latin typeface="Arial" charset="0"/>
              </a:rPr>
              <a:t>www.harunyahya.com</a:t>
            </a:r>
            <a:endParaRPr kumimoji="0" lang="en-US" sz="1800" i="0" baseline="0">
              <a:solidFill>
                <a:schemeClr val="tx1"/>
              </a:solidFill>
              <a:latin typeface="Arial" charset="0"/>
            </a:endParaRPr>
          </a:p>
        </p:txBody>
      </p:sp>
      <p:sp>
        <p:nvSpPr>
          <p:cNvPr id="102404" name="Text Box 3"/>
          <p:cNvSpPr txBox="1">
            <a:spLocks noChangeArrowheads="1"/>
          </p:cNvSpPr>
          <p:nvPr/>
        </p:nvSpPr>
        <p:spPr bwMode="auto">
          <a:xfrm>
            <a:off x="1666875" y="935038"/>
            <a:ext cx="5770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endParaRPr kumimoji="0" lang="en-US" sz="2400" i="0" baseline="0">
              <a:solidFill>
                <a:schemeClr val="tx1"/>
              </a:solidFill>
              <a:latin typeface="Arial" charset="0"/>
            </a:endParaRPr>
          </a:p>
        </p:txBody>
      </p:sp>
      <p:sp>
        <p:nvSpPr>
          <p:cNvPr id="102405" name="Text Box 6"/>
          <p:cNvSpPr txBox="1">
            <a:spLocks noChangeArrowheads="1"/>
          </p:cNvSpPr>
          <p:nvPr/>
        </p:nvSpPr>
        <p:spPr bwMode="auto">
          <a:xfrm>
            <a:off x="914400" y="1828800"/>
            <a:ext cx="7924800"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buFontTx/>
              <a:buChar char="•"/>
            </a:pPr>
            <a:r>
              <a:rPr kumimoji="0" lang="zh-TW" altLang="en-US" sz="2500" i="0" baseline="0">
                <a:latin typeface="Arial" charset="0"/>
                <a:ea typeface="標楷體" pitchFamily="65" charset="-120"/>
              </a:rPr>
              <a:t>數學方面，尤以三角學貢獻最突出</a:t>
            </a:r>
            <a:endParaRPr kumimoji="0" lang="zh-TW" altLang="en-US" sz="2500" i="0" baseline="0">
              <a:solidFill>
                <a:srgbClr val="FFFF00"/>
              </a:solidFill>
              <a:latin typeface="Arial" charset="0"/>
              <a:ea typeface="標楷體" pitchFamily="65" charset="-120"/>
            </a:endParaRPr>
          </a:p>
          <a:p>
            <a:pPr eaLnBrk="1" hangingPunct="1">
              <a:spcBef>
                <a:spcPct val="50000"/>
              </a:spcBef>
              <a:buFontTx/>
              <a:buChar char="•"/>
            </a:pPr>
            <a:r>
              <a:rPr kumimoji="0" lang="zh-TW" altLang="en-US" sz="2500" i="0" baseline="0">
                <a:latin typeface="Arial" charset="0"/>
                <a:ea typeface="標楷體" pitchFamily="65" charset="-120"/>
              </a:rPr>
              <a:t>他發展了多個三角函數的方程及關係</a:t>
            </a:r>
            <a:r>
              <a:rPr kumimoji="0" lang="en-US" altLang="zh-TW" sz="2500" i="0" baseline="0">
                <a:latin typeface="Arial" charset="0"/>
                <a:ea typeface="標楷體" pitchFamily="65" charset="-120"/>
              </a:rPr>
              <a:t>:</a:t>
            </a:r>
          </a:p>
        </p:txBody>
      </p:sp>
      <p:pic>
        <p:nvPicPr>
          <p:cNvPr id="102406" name="Picture 8" descr="t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128963"/>
            <a:ext cx="16002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7" name="Picture 9" descr="s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148013"/>
            <a:ext cx="2895600"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8" name="Text Box 10"/>
          <p:cNvSpPr txBox="1">
            <a:spLocks noChangeArrowheads="1"/>
          </p:cNvSpPr>
          <p:nvPr/>
        </p:nvSpPr>
        <p:spPr bwMode="auto">
          <a:xfrm>
            <a:off x="3657600" y="3192463"/>
            <a:ext cx="6096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2500" i="0" baseline="0">
                <a:latin typeface="Times New Roman" pitchFamily="18" charset="0"/>
                <a:ea typeface="標楷體" pitchFamily="65" charset="-120"/>
              </a:rPr>
              <a:t>及</a:t>
            </a:r>
          </a:p>
        </p:txBody>
      </p:sp>
      <p:sp>
        <p:nvSpPr>
          <p:cNvPr id="102409" name="Text Box 11"/>
          <p:cNvSpPr txBox="1">
            <a:spLocks noChangeArrowheads="1"/>
          </p:cNvSpPr>
          <p:nvPr/>
        </p:nvSpPr>
        <p:spPr bwMode="auto">
          <a:xfrm>
            <a:off x="914400" y="4114800"/>
            <a:ext cx="7042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buFontTx/>
              <a:buChar char="•"/>
            </a:pPr>
            <a:r>
              <a:rPr lang="zh-TW" altLang="en-US" sz="2500" i="0" baseline="0">
                <a:latin typeface="Times New Roman" pitchFamily="18" charset="0"/>
                <a:ea typeface="標楷體" pitchFamily="65" charset="-120"/>
              </a:rPr>
              <a:t>並用以解方程 </a:t>
            </a:r>
            <a:r>
              <a:rPr lang="en-US" altLang="zh-TW" sz="2500" b="1" baseline="0">
                <a:latin typeface="Times New Roman" pitchFamily="18" charset="0"/>
                <a:ea typeface="標楷體" pitchFamily="65" charset="-120"/>
              </a:rPr>
              <a:t>sin x = a cos x</a:t>
            </a:r>
            <a:r>
              <a:rPr lang="zh-TW" altLang="en-US" sz="2500" baseline="0">
                <a:latin typeface="Times New Roman" pitchFamily="18" charset="0"/>
                <a:ea typeface="標楷體" pitchFamily="65" charset="-120"/>
              </a:rPr>
              <a:t>；</a:t>
            </a:r>
            <a:r>
              <a:rPr lang="zh-TW" altLang="en-US" sz="2500" i="0" baseline="0">
                <a:latin typeface="Times New Roman" pitchFamily="18" charset="0"/>
                <a:ea typeface="標楷體" pitchFamily="65" charset="-120"/>
              </a:rPr>
              <a:t>並發明方程式：</a:t>
            </a:r>
          </a:p>
        </p:txBody>
      </p:sp>
      <p:pic>
        <p:nvPicPr>
          <p:cNvPr id="102410" name="Picture 12" descr="s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4648200"/>
            <a:ext cx="21336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11" name="Text Box 13"/>
          <p:cNvSpPr txBox="1">
            <a:spLocks noChangeArrowheads="1"/>
          </p:cNvSpPr>
          <p:nvPr/>
        </p:nvSpPr>
        <p:spPr bwMode="auto">
          <a:xfrm>
            <a:off x="914400" y="5638800"/>
            <a:ext cx="67818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buFontTx/>
              <a:buChar char="•"/>
            </a:pPr>
            <a:r>
              <a:rPr lang="zh-TW" altLang="en-US" sz="2500" i="0" baseline="0">
                <a:latin typeface="標楷體" pitchFamily="65" charset="-120"/>
                <a:ea typeface="標楷體" pitchFamily="65" charset="-120"/>
              </a:rPr>
              <a:t>並發展方程以計算正切</a:t>
            </a:r>
            <a:r>
              <a:rPr lang="en-US" altLang="zh-TW" sz="2500" i="0" baseline="0">
                <a:latin typeface="標楷體" pitchFamily="65" charset="-120"/>
                <a:ea typeface="標楷體" pitchFamily="65" charset="-120"/>
              </a:rPr>
              <a:t>(tangent)</a:t>
            </a:r>
            <a:r>
              <a:rPr lang="zh-TW" altLang="en-US" sz="2500" i="0" baseline="0">
                <a:latin typeface="標楷體" pitchFamily="65" charset="-120"/>
                <a:ea typeface="標楷體" pitchFamily="65" charset="-120"/>
              </a:rPr>
              <a:t>及餘切</a:t>
            </a:r>
            <a:r>
              <a:rPr lang="en-US" altLang="zh-TW" sz="2500" i="0" baseline="0">
                <a:latin typeface="標楷體" pitchFamily="65" charset="-120"/>
                <a:ea typeface="標楷體" pitchFamily="65" charset="-120"/>
              </a:rPr>
              <a:t>(cotangent)</a:t>
            </a:r>
            <a:r>
              <a:rPr lang="zh-TW" altLang="en-US" sz="2500" i="0" baseline="0">
                <a:latin typeface="標楷體" pitchFamily="65" charset="-120"/>
                <a:ea typeface="標楷體" pitchFamily="65" charset="-120"/>
              </a:rPr>
              <a:t>和製定其數表</a:t>
            </a:r>
          </a:p>
        </p:txBody>
      </p:sp>
      <p:sp>
        <p:nvSpPr>
          <p:cNvPr id="102412" name="Text Box 14"/>
          <p:cNvSpPr txBox="1">
            <a:spLocks noChangeArrowheads="1"/>
          </p:cNvSpPr>
          <p:nvPr/>
        </p:nvSpPr>
        <p:spPr bwMode="auto">
          <a:xfrm>
            <a:off x="1503363" y="260350"/>
            <a:ext cx="7029450"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lnSpc>
                <a:spcPct val="70000"/>
              </a:lnSpc>
              <a:spcBef>
                <a:spcPct val="20000"/>
              </a:spcBef>
            </a:pPr>
            <a:r>
              <a:rPr kumimoji="0" lang="zh-TW" altLang="en-US" sz="4000" b="1" i="0" baseline="0">
                <a:solidFill>
                  <a:srgbClr val="FFFF00"/>
                </a:solidFill>
                <a:latin typeface="標楷體" pitchFamily="65" charset="-120"/>
                <a:ea typeface="標楷體" pitchFamily="65" charset="-120"/>
              </a:rPr>
              <a:t>巴塔尼</a:t>
            </a:r>
            <a:r>
              <a:rPr kumimoji="0" lang="en-US" altLang="zh-TW" sz="3600" b="1" baseline="0">
                <a:solidFill>
                  <a:srgbClr val="FFFF00"/>
                </a:solidFill>
                <a:latin typeface="Times New Roman" pitchFamily="18" charset="0"/>
                <a:ea typeface="標楷體" pitchFamily="65" charset="-120"/>
              </a:rPr>
              <a:t>(Al-Battani, </a:t>
            </a:r>
            <a:r>
              <a:rPr kumimoji="0" lang="en-US" altLang="zh-TW" sz="3600" b="1" baseline="0">
                <a:solidFill>
                  <a:schemeClr val="hlink"/>
                </a:solidFill>
                <a:latin typeface="Times New Roman" pitchFamily="18" charset="0"/>
              </a:rPr>
              <a:t>Albatenius</a:t>
            </a:r>
            <a:r>
              <a:rPr kumimoji="0" lang="en-US" altLang="zh-TW" sz="3600" i="0" baseline="0">
                <a:solidFill>
                  <a:schemeClr val="tx1"/>
                </a:solidFill>
                <a:latin typeface="Times New Roman" pitchFamily="18" charset="0"/>
              </a:rPr>
              <a:t> </a:t>
            </a:r>
            <a:r>
              <a:rPr kumimoji="0" lang="en-US" altLang="zh-TW" sz="3600" b="1" baseline="0">
                <a:solidFill>
                  <a:srgbClr val="FFFF00"/>
                </a:solidFill>
                <a:latin typeface="Times New Roman" pitchFamily="18" charset="0"/>
                <a:ea typeface="標楷體" pitchFamily="65" charset="-120"/>
              </a:rPr>
              <a:t>)</a:t>
            </a:r>
          </a:p>
          <a:p>
            <a:pPr algn="ctr" eaLnBrk="1" hangingPunct="1">
              <a:lnSpc>
                <a:spcPct val="70000"/>
              </a:lnSpc>
              <a:spcBef>
                <a:spcPct val="20000"/>
              </a:spcBef>
            </a:pPr>
            <a:r>
              <a:rPr kumimoji="0" lang="en-US" altLang="zh-TW" sz="3200" i="0" baseline="0">
                <a:solidFill>
                  <a:srgbClr val="FFFF66"/>
                </a:solidFill>
                <a:latin typeface="標楷體" pitchFamily="65" charset="-120"/>
                <a:ea typeface="標楷體" pitchFamily="65" charset="-120"/>
              </a:rPr>
              <a:t> </a:t>
            </a:r>
            <a:r>
              <a:rPr kumimoji="0" lang="en-US" altLang="zh-TW" sz="2400" b="1" i="0" baseline="0">
                <a:solidFill>
                  <a:srgbClr val="FFFF66"/>
                </a:solidFill>
                <a:latin typeface="Times New Roman" pitchFamily="18" charset="0"/>
                <a:ea typeface="標楷體" pitchFamily="65" charset="-120"/>
              </a:rPr>
              <a:t>(</a:t>
            </a:r>
            <a:r>
              <a:rPr kumimoji="0" lang="en-US" altLang="zh-TW" sz="2400" b="1" baseline="0">
                <a:solidFill>
                  <a:srgbClr val="FFFF66"/>
                </a:solidFill>
                <a:latin typeface="Times New Roman" pitchFamily="18" charset="0"/>
                <a:cs typeface="Arial" charset="0"/>
              </a:rPr>
              <a:t>Abu Abdullah Al-Battani, </a:t>
            </a:r>
            <a:r>
              <a:rPr kumimoji="0" lang="en-US" altLang="zh-TW" sz="2400" b="1" baseline="0">
                <a:solidFill>
                  <a:srgbClr val="FFFF66"/>
                </a:solidFill>
                <a:latin typeface="Times New Roman" pitchFamily="18" charset="0"/>
                <a:ea typeface="標楷體" pitchFamily="65" charset="-120"/>
              </a:rPr>
              <a:t>858-929)</a:t>
            </a:r>
          </a:p>
        </p:txBody>
      </p:sp>
      <p:sp>
        <p:nvSpPr>
          <p:cNvPr id="102413" name="Text Box 15"/>
          <p:cNvSpPr txBox="1">
            <a:spLocks noChangeArrowheads="1"/>
          </p:cNvSpPr>
          <p:nvPr/>
        </p:nvSpPr>
        <p:spPr bwMode="auto">
          <a:xfrm>
            <a:off x="900113" y="1268413"/>
            <a:ext cx="5759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buFontTx/>
              <a:buChar char="•"/>
            </a:pPr>
            <a:r>
              <a:rPr kumimoji="0" lang="en-US" altLang="zh-TW" sz="2400" i="0" baseline="0">
                <a:latin typeface="Times New Roman" pitchFamily="18" charset="0"/>
              </a:rPr>
              <a:t>   </a:t>
            </a:r>
            <a:r>
              <a:rPr kumimoji="0" lang="zh-TW" altLang="en-US" sz="2400" i="0" baseline="0">
                <a:latin typeface="Times New Roman" pitchFamily="18" charset="0"/>
                <a:ea typeface="標楷體" pitchFamily="65" charset="-120"/>
              </a:rPr>
              <a:t>阿拉伯裔數學家、天文學家</a:t>
            </a:r>
          </a:p>
        </p:txBody>
      </p:sp>
      <p:pic>
        <p:nvPicPr>
          <p:cNvPr id="102414" name="Picture 16" descr="Al-Battani2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9925" y="1125538"/>
            <a:ext cx="1728788" cy="1739900"/>
          </a:xfrm>
          <a:prstGeom prst="rect">
            <a:avLst/>
          </a:prstGeom>
          <a:noFill/>
          <a:ln w="28575">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comb/>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投影片編號版面配置區 3"/>
          <p:cNvSpPr>
            <a:spLocks noGrp="1"/>
          </p:cNvSpPr>
          <p:nvPr>
            <p:ph type="sldNum" sz="quarter" idx="12"/>
          </p:nvPr>
        </p:nvSpPr>
        <p:spPr/>
        <p:txBody>
          <a:bodyPr/>
          <a:lstStyle/>
          <a:p>
            <a:pPr>
              <a:defRPr/>
            </a:pPr>
            <a:fld id="{D26196C2-E50D-4A00-9218-7EEA403EF4D3}" type="slidenum">
              <a:rPr lang="en-US" altLang="zh-TW"/>
              <a:pPr>
                <a:defRPr/>
              </a:pPr>
              <a:t>57</a:t>
            </a:fld>
            <a:endParaRPr lang="en-US" altLang="zh-TW"/>
          </a:p>
        </p:txBody>
      </p:sp>
      <p:sp>
        <p:nvSpPr>
          <p:cNvPr id="103427" name="Text Box 2"/>
          <p:cNvSpPr txBox="1">
            <a:spLocks noChangeArrowheads="1"/>
          </p:cNvSpPr>
          <p:nvPr/>
        </p:nvSpPr>
        <p:spPr bwMode="auto">
          <a:xfrm>
            <a:off x="6551613" y="6673850"/>
            <a:ext cx="25923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kumimoji="0" lang="tr-TR" altLang="zh-TW" sz="1800" i="0" baseline="0">
                <a:solidFill>
                  <a:schemeClr val="tx1"/>
                </a:solidFill>
                <a:latin typeface="Arial" charset="0"/>
              </a:rPr>
              <a:t>www.harunyahya.com</a:t>
            </a:r>
            <a:endParaRPr kumimoji="0" lang="en-US" sz="1800" i="0" baseline="0">
              <a:solidFill>
                <a:schemeClr val="tx1"/>
              </a:solidFill>
              <a:latin typeface="Arial" charset="0"/>
            </a:endParaRPr>
          </a:p>
        </p:txBody>
      </p:sp>
      <p:sp>
        <p:nvSpPr>
          <p:cNvPr id="103428" name="Text Box 3"/>
          <p:cNvSpPr txBox="1">
            <a:spLocks noChangeArrowheads="1"/>
          </p:cNvSpPr>
          <p:nvPr/>
        </p:nvSpPr>
        <p:spPr bwMode="auto">
          <a:xfrm>
            <a:off x="1666875" y="935038"/>
            <a:ext cx="5770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endParaRPr kumimoji="0" lang="en-US" sz="2400" i="0" baseline="0">
              <a:solidFill>
                <a:schemeClr val="tx1"/>
              </a:solidFill>
              <a:latin typeface="Arial" charset="0"/>
            </a:endParaRPr>
          </a:p>
        </p:txBody>
      </p:sp>
      <p:sp>
        <p:nvSpPr>
          <p:cNvPr id="103429" name="Text Box 4"/>
          <p:cNvSpPr txBox="1">
            <a:spLocks noChangeArrowheads="1"/>
          </p:cNvSpPr>
          <p:nvPr/>
        </p:nvSpPr>
        <p:spPr bwMode="auto">
          <a:xfrm>
            <a:off x="1666875" y="935038"/>
            <a:ext cx="4429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endParaRPr kumimoji="0" lang="en-US" sz="2400" i="0" baseline="0">
              <a:solidFill>
                <a:schemeClr val="tx1"/>
              </a:solidFill>
              <a:latin typeface="Arial" charset="0"/>
            </a:endParaRPr>
          </a:p>
        </p:txBody>
      </p:sp>
      <p:sp>
        <p:nvSpPr>
          <p:cNvPr id="103430" name="Text Box 5"/>
          <p:cNvSpPr txBox="1">
            <a:spLocks noChangeArrowheads="1"/>
          </p:cNvSpPr>
          <p:nvPr/>
        </p:nvSpPr>
        <p:spPr bwMode="auto">
          <a:xfrm>
            <a:off x="914400" y="263525"/>
            <a:ext cx="7848600"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lnSpc>
                <a:spcPct val="70000"/>
              </a:lnSpc>
              <a:spcBef>
                <a:spcPct val="20000"/>
              </a:spcBef>
            </a:pPr>
            <a:r>
              <a:rPr kumimoji="0" lang="zh-TW" altLang="en-US" sz="4000" b="1" i="0" baseline="0">
                <a:solidFill>
                  <a:srgbClr val="FFFF00"/>
                </a:solidFill>
                <a:latin typeface="標楷體" pitchFamily="65" charset="-120"/>
                <a:ea typeface="標楷體" pitchFamily="65" charset="-120"/>
              </a:rPr>
              <a:t>阿布</a:t>
            </a:r>
            <a:r>
              <a:rPr kumimoji="0" lang="en-US" altLang="zh-TW" sz="4000" b="1" i="0" baseline="0">
                <a:solidFill>
                  <a:srgbClr val="FFFF00"/>
                </a:solidFill>
                <a:latin typeface="Arial" charset="0"/>
                <a:ea typeface="標楷體" pitchFamily="65" charset="-120"/>
              </a:rPr>
              <a:t>‧</a:t>
            </a:r>
            <a:r>
              <a:rPr kumimoji="0" lang="zh-TW" altLang="en-US" sz="4000" b="1" i="0" baseline="0">
                <a:solidFill>
                  <a:srgbClr val="FFFF00"/>
                </a:solidFill>
                <a:latin typeface="標楷體" pitchFamily="65" charset="-120"/>
                <a:ea typeface="標楷體" pitchFamily="65" charset="-120"/>
              </a:rPr>
              <a:t>華法</a:t>
            </a:r>
          </a:p>
          <a:p>
            <a:pPr algn="ctr" eaLnBrk="1" hangingPunct="1">
              <a:lnSpc>
                <a:spcPct val="70000"/>
              </a:lnSpc>
              <a:spcBef>
                <a:spcPct val="20000"/>
              </a:spcBef>
            </a:pPr>
            <a:r>
              <a:rPr kumimoji="0" lang="zh-TW" altLang="en-US" sz="3200" i="0" baseline="0">
                <a:solidFill>
                  <a:srgbClr val="FFFF66"/>
                </a:solidFill>
                <a:latin typeface="標楷體" pitchFamily="65" charset="-120"/>
                <a:ea typeface="標楷體" pitchFamily="65" charset="-120"/>
              </a:rPr>
              <a:t> </a:t>
            </a:r>
            <a:r>
              <a:rPr kumimoji="0" lang="en-US" altLang="zh-TW" sz="2400" i="0" baseline="0">
                <a:solidFill>
                  <a:srgbClr val="FFFF66"/>
                </a:solidFill>
                <a:latin typeface="標楷體" pitchFamily="65" charset="-120"/>
                <a:ea typeface="標楷體" pitchFamily="65" charset="-120"/>
              </a:rPr>
              <a:t>(</a:t>
            </a:r>
            <a:r>
              <a:rPr kumimoji="0" lang="en-US" altLang="zh-TW" sz="2400" b="1" baseline="0">
                <a:solidFill>
                  <a:srgbClr val="FFFF66"/>
                </a:solidFill>
                <a:latin typeface="Times New Roman" pitchFamily="18" charset="0"/>
                <a:ea typeface="標楷體" pitchFamily="65" charset="-120"/>
              </a:rPr>
              <a:t>Abul Wafa Muhd. al-Buzjani</a:t>
            </a:r>
            <a:r>
              <a:rPr kumimoji="0" lang="en-US" altLang="zh-TW" sz="2400" b="1" baseline="0">
                <a:solidFill>
                  <a:srgbClr val="FFFF66"/>
                </a:solidFill>
                <a:latin typeface="Times New Roman" pitchFamily="18" charset="0"/>
                <a:cs typeface="Arial" charset="0"/>
              </a:rPr>
              <a:t>, </a:t>
            </a:r>
            <a:r>
              <a:rPr kumimoji="0" lang="en-US" altLang="zh-TW" sz="2400" b="1" baseline="0">
                <a:solidFill>
                  <a:srgbClr val="FFFF66"/>
                </a:solidFill>
                <a:latin typeface="Times New Roman" pitchFamily="18" charset="0"/>
                <a:ea typeface="標楷體" pitchFamily="65" charset="-120"/>
              </a:rPr>
              <a:t>940-997 </a:t>
            </a:r>
            <a:r>
              <a:rPr kumimoji="0" lang="en-US" altLang="zh-TW" sz="2400" i="0" baseline="0">
                <a:solidFill>
                  <a:srgbClr val="FFFF66"/>
                </a:solidFill>
                <a:latin typeface="Times New Roman" pitchFamily="18" charset="0"/>
                <a:ea typeface="標楷體" pitchFamily="65" charset="-120"/>
              </a:rPr>
              <a:t>)</a:t>
            </a:r>
          </a:p>
        </p:txBody>
      </p:sp>
      <p:sp>
        <p:nvSpPr>
          <p:cNvPr id="103431" name="Text Box 6"/>
          <p:cNvSpPr txBox="1">
            <a:spLocks noChangeArrowheads="1"/>
          </p:cNvSpPr>
          <p:nvPr/>
        </p:nvSpPr>
        <p:spPr bwMode="auto">
          <a:xfrm>
            <a:off x="3276600" y="1828800"/>
            <a:ext cx="55626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buFontTx/>
              <a:buChar char="•"/>
            </a:pPr>
            <a:r>
              <a:rPr kumimoji="0" lang="en-US" altLang="zh-TW" sz="2500" i="0" baseline="0">
                <a:latin typeface="Arial" charset="0"/>
                <a:ea typeface="標楷體" pitchFamily="65" charset="-120"/>
              </a:rPr>
              <a:t> </a:t>
            </a:r>
            <a:r>
              <a:rPr kumimoji="0" lang="zh-TW" altLang="en-US" sz="2500" i="0" baseline="0">
                <a:latin typeface="Arial" charset="0"/>
                <a:ea typeface="標楷體" pitchFamily="65" charset="-120"/>
              </a:rPr>
              <a:t>波斯裔數學家、天文學家</a:t>
            </a:r>
          </a:p>
          <a:p>
            <a:pPr eaLnBrk="1" hangingPunct="1">
              <a:spcBef>
                <a:spcPct val="50000"/>
              </a:spcBef>
              <a:buFontTx/>
              <a:buChar char="•"/>
            </a:pPr>
            <a:r>
              <a:rPr kumimoji="0" lang="zh-TW" altLang="en-US" sz="2500" i="0" baseline="0">
                <a:latin typeface="Arial" charset="0"/>
                <a:ea typeface="標楷體" pitchFamily="65" charset="-120"/>
              </a:rPr>
              <a:t>把古希臘數學家歐幾里德、丟番圖等人的著作譯成阿拉伯文並作注解，還注釋過花拉子模的數學著作</a:t>
            </a:r>
          </a:p>
          <a:p>
            <a:pPr eaLnBrk="1" hangingPunct="1">
              <a:spcBef>
                <a:spcPct val="50000"/>
              </a:spcBef>
              <a:buFontTx/>
              <a:buChar char="•"/>
            </a:pPr>
            <a:r>
              <a:rPr kumimoji="0" lang="zh-TW" altLang="en-US" sz="2500" i="0" baseline="0">
                <a:latin typeface="Arial" charset="0"/>
                <a:ea typeface="標楷體" pitchFamily="65" charset="-120"/>
              </a:rPr>
              <a:t>在數學方面的重要成就是在三角學方面； 並所著</a:t>
            </a:r>
            <a:r>
              <a:rPr kumimoji="0" lang="en-US" altLang="zh-TW" sz="2500" i="0" baseline="0">
                <a:latin typeface="Arial" charset="0"/>
                <a:ea typeface="標楷體" pitchFamily="65" charset="-120"/>
              </a:rPr>
              <a:t>《</a:t>
            </a:r>
            <a:r>
              <a:rPr kumimoji="0" lang="zh-TW" altLang="en-US" sz="2500" i="0" baseline="0">
                <a:solidFill>
                  <a:srgbClr val="FFCC00"/>
                </a:solidFill>
                <a:latin typeface="Arial" charset="0"/>
                <a:ea typeface="標楷體" pitchFamily="65" charset="-120"/>
              </a:rPr>
              <a:t>天文全書</a:t>
            </a:r>
            <a:r>
              <a:rPr kumimoji="0" lang="en-US" altLang="zh-TW" sz="2500" i="0" baseline="0">
                <a:latin typeface="Arial" charset="0"/>
                <a:ea typeface="標楷體" pitchFamily="65" charset="-120"/>
              </a:rPr>
              <a:t>》</a:t>
            </a:r>
            <a:r>
              <a:rPr kumimoji="0" lang="zh-TW" altLang="en-US" sz="2500" i="0" baseline="0">
                <a:latin typeface="Arial" charset="0"/>
                <a:ea typeface="標楷體" pitchFamily="65" charset="-120"/>
              </a:rPr>
              <a:t>之中，運用六個三角函數，並計算有關函數表</a:t>
            </a:r>
          </a:p>
        </p:txBody>
      </p:sp>
      <p:pic>
        <p:nvPicPr>
          <p:cNvPr id="103432" name="Picture 7" descr="Abdul_Waf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905000"/>
            <a:ext cx="2382838" cy="342900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comb/>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3"/>
          <p:cNvSpPr>
            <a:spLocks noGrp="1"/>
          </p:cNvSpPr>
          <p:nvPr>
            <p:ph type="sldNum" sz="quarter" idx="12"/>
          </p:nvPr>
        </p:nvSpPr>
        <p:spPr/>
        <p:txBody>
          <a:bodyPr/>
          <a:lstStyle/>
          <a:p>
            <a:pPr>
              <a:defRPr/>
            </a:pPr>
            <a:fld id="{6F318CCE-5C37-4D44-91C8-A5ADE5165F30}" type="slidenum">
              <a:rPr lang="en-US" altLang="zh-TW"/>
              <a:pPr>
                <a:defRPr/>
              </a:pPr>
              <a:t>58</a:t>
            </a:fld>
            <a:endParaRPr lang="en-US" altLang="zh-TW"/>
          </a:p>
        </p:txBody>
      </p:sp>
      <p:pic>
        <p:nvPicPr>
          <p:cNvPr id="104451" name="Picture 2" descr="solarsystemmodel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1650" y="1844675"/>
            <a:ext cx="3059113"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Text Box 3"/>
          <p:cNvSpPr txBox="1">
            <a:spLocks noChangeArrowheads="1"/>
          </p:cNvSpPr>
          <p:nvPr/>
        </p:nvSpPr>
        <p:spPr bwMode="auto">
          <a:xfrm>
            <a:off x="1222375" y="5661025"/>
            <a:ext cx="6697663"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81000" indent="-381000"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spcBef>
                <a:spcPct val="10000"/>
              </a:spcBef>
            </a:pPr>
            <a:r>
              <a:rPr kumimoji="0" lang="zh-TW" altLang="en-US" sz="2400" i="0" baseline="0">
                <a:latin typeface="標楷體" pitchFamily="65" charset="-120"/>
                <a:ea typeface="標楷體" pitchFamily="65" charset="-120"/>
              </a:rPr>
              <a:t>巴革達的「智慧宮」</a:t>
            </a:r>
          </a:p>
          <a:p>
            <a:pPr algn="ctr" eaLnBrk="1" hangingPunct="1">
              <a:spcBef>
                <a:spcPct val="10000"/>
              </a:spcBef>
            </a:pPr>
            <a:r>
              <a:rPr kumimoji="0" lang="zh-TW" altLang="en-US" sz="2400" i="0" baseline="0">
                <a:latin typeface="標楷體" pitchFamily="65" charset="-120"/>
                <a:ea typeface="標楷體" pitchFamily="65" charset="-120"/>
              </a:rPr>
              <a:t>裏興建第一座天文臺</a:t>
            </a:r>
          </a:p>
        </p:txBody>
      </p:sp>
      <p:sp>
        <p:nvSpPr>
          <p:cNvPr id="104453" name="Text Box 4"/>
          <p:cNvSpPr txBox="1">
            <a:spLocks noChangeArrowheads="1"/>
          </p:cNvSpPr>
          <p:nvPr/>
        </p:nvSpPr>
        <p:spPr bwMode="auto">
          <a:xfrm>
            <a:off x="3093747" y="620688"/>
            <a:ext cx="302530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spcBef>
                <a:spcPct val="50000"/>
              </a:spcBef>
            </a:pPr>
            <a:r>
              <a:rPr lang="zh-TW" altLang="en-US" sz="6000" b="1" i="0" baseline="0" dirty="0">
                <a:solidFill>
                  <a:srgbClr val="FFFF00"/>
                </a:solidFill>
                <a:effectLst>
                  <a:outerShdw blurRad="38100" dist="38100" dir="2700000" algn="tl">
                    <a:srgbClr val="000000">
                      <a:alpha val="43137"/>
                    </a:srgbClr>
                  </a:outerShdw>
                </a:effectLst>
                <a:latin typeface="標楷體" pitchFamily="65" charset="-120"/>
                <a:ea typeface="標楷體" pitchFamily="65" charset="-120"/>
              </a:rPr>
              <a:t>天文學</a:t>
            </a:r>
          </a:p>
        </p:txBody>
      </p:sp>
    </p:spTree>
  </p:cSld>
  <p:clrMapOvr>
    <a:masterClrMapping/>
  </p:clrMapOvr>
  <p:transition spd="med">
    <p:split orient="ver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txBox="1">
            <a:spLocks noGrp="1"/>
          </p:cNvSpPr>
          <p:nvPr/>
        </p:nvSpPr>
        <p:spPr bwMode="auto">
          <a:xfrm>
            <a:off x="6553200" y="6248400"/>
            <a:ext cx="1905000" cy="457200"/>
          </a:xfrm>
          <a:prstGeom prst="rect">
            <a:avLst/>
          </a:prstGeom>
          <a:noFill/>
          <a:ln>
            <a:miter lim="800000"/>
            <a:headEnd/>
            <a:tailEnd/>
          </a:ln>
        </p:spPr>
        <p:txBody>
          <a:bodyPr/>
          <a:lstStyle/>
          <a:p>
            <a:pPr algn="r">
              <a:defRPr/>
            </a:pPr>
            <a:fld id="{658DDDAB-0934-4AC3-8D1D-A2A787903FAA}" type="slidenum">
              <a:rPr lang="en-US" altLang="zh-TW" sz="1400" i="0" baseline="0">
                <a:solidFill>
                  <a:schemeClr val="tx1"/>
                </a:solidFill>
                <a:latin typeface="+mn-lt"/>
              </a:rPr>
              <a:pPr algn="r">
                <a:defRPr/>
              </a:pPr>
              <a:t>59</a:t>
            </a:fld>
            <a:endParaRPr lang="en-US" altLang="zh-TW" sz="1400" i="0" baseline="0">
              <a:solidFill>
                <a:schemeClr val="tx1"/>
              </a:solidFill>
              <a:latin typeface="+mn-lt"/>
            </a:endParaRPr>
          </a:p>
        </p:txBody>
      </p:sp>
      <p:sp>
        <p:nvSpPr>
          <p:cNvPr id="497667" name="Rectangle 2"/>
          <p:cNvSpPr>
            <a:spLocks noGrp="1" noChangeArrowheads="1"/>
          </p:cNvSpPr>
          <p:nvPr>
            <p:ph type="title" idx="4294967295"/>
          </p:nvPr>
        </p:nvSpPr>
        <p:spPr>
          <a:xfrm>
            <a:off x="457200" y="333375"/>
            <a:ext cx="8229600" cy="792163"/>
          </a:xfrm>
        </p:spPr>
        <p:txBody>
          <a:bodyPr/>
          <a:lstStyle/>
          <a:p>
            <a:r>
              <a:rPr lang="zh-TW" altLang="en-US" sz="4800" dirty="0">
                <a:solidFill>
                  <a:srgbClr val="FFFF00"/>
                </a:solidFill>
                <a:ea typeface="方正琥珀" pitchFamily="65" charset="-120"/>
              </a:rPr>
              <a:t>穆斯林的天文學成就</a:t>
            </a:r>
            <a:endParaRPr lang="zh-CN" altLang="en-US" sz="4800" dirty="0">
              <a:solidFill>
                <a:srgbClr val="FFFF00"/>
              </a:solidFill>
              <a:ea typeface="方正琥珀" pitchFamily="65" charset="-120"/>
            </a:endParaRPr>
          </a:p>
        </p:txBody>
      </p:sp>
      <p:sp>
        <p:nvSpPr>
          <p:cNvPr id="236547" name="Rectangle 3"/>
          <p:cNvSpPr>
            <a:spLocks noGrp="1" noChangeArrowheads="1"/>
          </p:cNvSpPr>
          <p:nvPr>
            <p:ph type="body" idx="4294967295"/>
          </p:nvPr>
        </p:nvSpPr>
        <p:spPr>
          <a:xfrm>
            <a:off x="358775" y="1341438"/>
            <a:ext cx="8389938" cy="5516562"/>
          </a:xfrm>
        </p:spPr>
        <p:txBody>
          <a:bodyPr/>
          <a:lstStyle/>
          <a:p>
            <a:pPr>
              <a:lnSpc>
                <a:spcPct val="110000"/>
              </a:lnSpc>
              <a:spcBef>
                <a:spcPct val="50000"/>
              </a:spcBef>
            </a:pPr>
            <a:r>
              <a:rPr lang="zh-TW" altLang="en-US" sz="2500" b="1">
                <a:solidFill>
                  <a:schemeClr val="bg1"/>
                </a:solidFill>
              </a:rPr>
              <a:t>伊斯蘭教興起後，因為</a:t>
            </a:r>
            <a:r>
              <a:rPr lang="zh-TW" altLang="en-US" sz="2500" b="1">
                <a:solidFill>
                  <a:srgbClr val="FFCC00"/>
                </a:solidFill>
              </a:rPr>
              <a:t>齋月</a:t>
            </a:r>
            <a:r>
              <a:rPr lang="zh-TW" altLang="en-US" sz="2500" b="1">
                <a:solidFill>
                  <a:schemeClr val="bg1"/>
                </a:solidFill>
              </a:rPr>
              <a:t>看月的緣故而研究太陰曆，從而推動了對天文學的研究。</a:t>
            </a:r>
          </a:p>
          <a:p>
            <a:pPr>
              <a:lnSpc>
                <a:spcPct val="110000"/>
              </a:lnSpc>
              <a:spcBef>
                <a:spcPct val="50000"/>
              </a:spcBef>
            </a:pPr>
            <a:r>
              <a:rPr lang="zh-TW" altLang="en-US" sz="2500" b="1">
                <a:solidFill>
                  <a:schemeClr val="bg1"/>
                </a:solidFill>
              </a:rPr>
              <a:t>穆斯林天文學家大量翻譯介紹</a:t>
            </a:r>
            <a:r>
              <a:rPr lang="zh-TW" altLang="en-US" sz="2500" b="1">
                <a:solidFill>
                  <a:srgbClr val="FFCC00"/>
                </a:solidFill>
              </a:rPr>
              <a:t>古希臘</a:t>
            </a:r>
            <a:r>
              <a:rPr lang="zh-TW" altLang="en-US" sz="2500" b="1">
                <a:solidFill>
                  <a:schemeClr val="bg1"/>
                </a:solidFill>
              </a:rPr>
              <a:t>和</a:t>
            </a:r>
            <a:r>
              <a:rPr lang="zh-TW" altLang="en-US" sz="2500" b="1">
                <a:solidFill>
                  <a:srgbClr val="FFCC00"/>
                </a:solidFill>
              </a:rPr>
              <a:t>印度</a:t>
            </a:r>
            <a:r>
              <a:rPr lang="zh-TW" altLang="en-US" sz="2500" b="1">
                <a:solidFill>
                  <a:schemeClr val="bg1"/>
                </a:solidFill>
              </a:rPr>
              <a:t>的</a:t>
            </a:r>
            <a:r>
              <a:rPr lang="zh-TW" altLang="en-US" sz="2500" b="1">
                <a:solidFill>
                  <a:srgbClr val="FFCC00"/>
                </a:solidFill>
              </a:rPr>
              <a:t>天文學著作</a:t>
            </a:r>
            <a:r>
              <a:rPr lang="zh-TW" altLang="en-US" sz="2500" b="1">
                <a:solidFill>
                  <a:schemeClr val="bg1"/>
                </a:solidFill>
              </a:rPr>
              <a:t>，並開展新的研究和探索，他們對天象表現出濃厚的興趣，研製出多種</a:t>
            </a:r>
            <a:r>
              <a:rPr lang="zh-TW" altLang="en-US" sz="2500" b="1">
                <a:solidFill>
                  <a:srgbClr val="FFCC00"/>
                </a:solidFill>
              </a:rPr>
              <a:t>觀測天文的儀器</a:t>
            </a:r>
            <a:r>
              <a:rPr lang="zh-TW" altLang="en-US" sz="2500" b="1">
                <a:solidFill>
                  <a:schemeClr val="bg1"/>
                </a:solidFill>
              </a:rPr>
              <a:t>。</a:t>
            </a:r>
          </a:p>
          <a:p>
            <a:pPr>
              <a:lnSpc>
                <a:spcPct val="110000"/>
              </a:lnSpc>
              <a:spcBef>
                <a:spcPct val="50000"/>
              </a:spcBef>
            </a:pPr>
            <a:r>
              <a:rPr lang="zh-TW" altLang="en-US" sz="2500" b="1">
                <a:solidFill>
                  <a:schemeClr val="bg1"/>
                </a:solidFill>
              </a:rPr>
              <a:t>巴格達的「</a:t>
            </a:r>
            <a:r>
              <a:rPr lang="zh-TW" altLang="en-US" sz="2500" b="1">
                <a:solidFill>
                  <a:srgbClr val="FFCC00"/>
                </a:solidFill>
              </a:rPr>
              <a:t>智慧宮</a:t>
            </a:r>
            <a:r>
              <a:rPr lang="zh-TW" altLang="en-US" sz="2500" b="1">
                <a:solidFill>
                  <a:schemeClr val="bg1"/>
                </a:solidFill>
              </a:rPr>
              <a:t>」裏興建了</a:t>
            </a:r>
            <a:r>
              <a:rPr lang="zh-TW" altLang="en-US" sz="2500" b="1">
                <a:solidFill>
                  <a:srgbClr val="FFCC00"/>
                </a:solidFill>
              </a:rPr>
              <a:t>第一座天文臺</a:t>
            </a:r>
            <a:r>
              <a:rPr lang="zh-TW" altLang="en-US" sz="2500" b="1">
                <a:solidFill>
                  <a:schemeClr val="bg1"/>
                </a:solidFill>
              </a:rPr>
              <a:t>。天文學家</a:t>
            </a:r>
            <a:r>
              <a:rPr lang="zh-TW" altLang="en-US" sz="2500" b="1">
                <a:solidFill>
                  <a:srgbClr val="FFCC00"/>
                </a:solidFill>
              </a:rPr>
              <a:t>花拉子密</a:t>
            </a:r>
            <a:r>
              <a:rPr lang="zh-TW" altLang="en-US" sz="2500" b="1">
                <a:solidFill>
                  <a:schemeClr val="bg1"/>
                </a:solidFill>
              </a:rPr>
              <a:t>製定的</a:t>
            </a:r>
            <a:r>
              <a:rPr lang="zh-TW" altLang="en-US" sz="2500" b="1">
                <a:solidFill>
                  <a:srgbClr val="FFCC00"/>
                </a:solidFill>
              </a:rPr>
              <a:t>天文曆表</a:t>
            </a:r>
            <a:r>
              <a:rPr lang="zh-TW" altLang="en-US" sz="2500" b="1">
                <a:solidFill>
                  <a:schemeClr val="bg1"/>
                </a:solidFill>
              </a:rPr>
              <a:t>成為東西方各種曆表的藍本。</a:t>
            </a:r>
          </a:p>
          <a:p>
            <a:pPr>
              <a:lnSpc>
                <a:spcPct val="110000"/>
              </a:lnSpc>
              <a:spcBef>
                <a:spcPct val="50000"/>
              </a:spcBef>
            </a:pPr>
            <a:r>
              <a:rPr lang="zh-TW" altLang="en-US" sz="2500" b="1">
                <a:solidFill>
                  <a:schemeClr val="bg1"/>
                </a:solidFill>
              </a:rPr>
              <a:t>在後來的幾個世紀中，歐洲天文臺的建立在很大程度上參照穆斯林天文臺而建，他們所用的一些天文儀器也是由阿拉伯人發明的。</a:t>
            </a:r>
            <a:r>
              <a:rPr lang="zh-TW" altLang="en-US" sz="2400" b="1">
                <a:solidFill>
                  <a:schemeClr val="bg1"/>
                </a:solidFill>
              </a:rPr>
              <a:t> </a:t>
            </a:r>
            <a:endParaRPr lang="zh-CN" altLang="en-US" sz="2400" b="1">
              <a:solidFill>
                <a:schemeClr val="bg1"/>
              </a:solidFill>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6547">
                                            <p:txEl>
                                              <p:pRg st="0" end="0"/>
                                            </p:txEl>
                                          </p:spTgt>
                                        </p:tgtEl>
                                        <p:attrNameLst>
                                          <p:attrName>style.visibility</p:attrName>
                                        </p:attrNameLst>
                                      </p:cBhvr>
                                      <p:to>
                                        <p:strVal val="visible"/>
                                      </p:to>
                                    </p:set>
                                    <p:animEffect transition="in" filter="dissolve">
                                      <p:cBhvr>
                                        <p:cTn id="7" dur="500"/>
                                        <p:tgtEl>
                                          <p:spTgt spid="2365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36547">
                                            <p:txEl>
                                              <p:pRg st="1" end="1"/>
                                            </p:txEl>
                                          </p:spTgt>
                                        </p:tgtEl>
                                        <p:attrNameLst>
                                          <p:attrName>style.visibility</p:attrName>
                                        </p:attrNameLst>
                                      </p:cBhvr>
                                      <p:to>
                                        <p:strVal val="visible"/>
                                      </p:to>
                                    </p:set>
                                    <p:animEffect transition="in" filter="dissolve">
                                      <p:cBhvr>
                                        <p:cTn id="12" dur="500"/>
                                        <p:tgtEl>
                                          <p:spTgt spid="2365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36547">
                                            <p:txEl>
                                              <p:pRg st="2" end="2"/>
                                            </p:txEl>
                                          </p:spTgt>
                                        </p:tgtEl>
                                        <p:attrNameLst>
                                          <p:attrName>style.visibility</p:attrName>
                                        </p:attrNameLst>
                                      </p:cBhvr>
                                      <p:to>
                                        <p:strVal val="visible"/>
                                      </p:to>
                                    </p:set>
                                    <p:animEffect transition="in" filter="dissolve">
                                      <p:cBhvr>
                                        <p:cTn id="17" dur="500"/>
                                        <p:tgtEl>
                                          <p:spTgt spid="23654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36547">
                                            <p:txEl>
                                              <p:pRg st="3" end="3"/>
                                            </p:txEl>
                                          </p:spTgt>
                                        </p:tgtEl>
                                        <p:attrNameLst>
                                          <p:attrName>style.visibility</p:attrName>
                                        </p:attrNameLst>
                                      </p:cBhvr>
                                      <p:to>
                                        <p:strVal val="visible"/>
                                      </p:to>
                                    </p:set>
                                    <p:animEffect transition="in" filter="dissolve">
                                      <p:cBhvr>
                                        <p:cTn id="22" dur="500"/>
                                        <p:tgtEl>
                                          <p:spTgt spid="2365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投影片編號版面配置區 3"/>
          <p:cNvSpPr>
            <a:spLocks noGrp="1"/>
          </p:cNvSpPr>
          <p:nvPr>
            <p:ph type="sldNum" sz="quarter" idx="12"/>
          </p:nvPr>
        </p:nvSpPr>
        <p:spPr/>
        <p:txBody>
          <a:bodyPr/>
          <a:lstStyle/>
          <a:p>
            <a:pPr>
              <a:defRPr/>
            </a:pPr>
            <a:fld id="{EAEE3F6E-9EF3-4037-A331-315DFB9B3019}" type="slidenum">
              <a:rPr lang="en-US" altLang="zh-TW"/>
              <a:pPr>
                <a:defRPr/>
              </a:pPr>
              <a:t>6</a:t>
            </a:fld>
            <a:endParaRPr lang="en-US" altLang="zh-TW"/>
          </a:p>
        </p:txBody>
      </p:sp>
      <p:sp>
        <p:nvSpPr>
          <p:cNvPr id="49155" name="Content Placeholder 2"/>
          <p:cNvSpPr>
            <a:spLocks noGrp="1"/>
          </p:cNvSpPr>
          <p:nvPr>
            <p:ph idx="4294967295"/>
          </p:nvPr>
        </p:nvSpPr>
        <p:spPr/>
        <p:txBody>
          <a:bodyPr/>
          <a:lstStyle/>
          <a:p>
            <a:pPr eaLnBrk="1" hangingPunct="1"/>
            <a:endParaRPr lang="en-US" smtClean="0"/>
          </a:p>
        </p:txBody>
      </p:sp>
      <p:sp>
        <p:nvSpPr>
          <p:cNvPr id="49156" name="Title 1"/>
          <p:cNvSpPr>
            <a:spLocks noGrp="1"/>
          </p:cNvSpPr>
          <p:nvPr>
            <p:ph type="title" idx="4294967295"/>
          </p:nvPr>
        </p:nvSpPr>
        <p:spPr/>
        <p:txBody>
          <a:bodyPr/>
          <a:lstStyle/>
          <a:p>
            <a:pPr eaLnBrk="1" hangingPunct="1"/>
            <a:endParaRPr lang="en-US" smtClean="0"/>
          </a:p>
        </p:txBody>
      </p:sp>
      <p:pic>
        <p:nvPicPr>
          <p:cNvPr id="4915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102536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701675" y="1069975"/>
            <a:ext cx="4648200" cy="461963"/>
          </a:xfrm>
          <a:prstGeom prst="rect">
            <a:avLst/>
          </a:prstGeom>
        </p:spPr>
        <p:style>
          <a:lnRef idx="1">
            <a:schemeClr val="accent1"/>
          </a:lnRef>
          <a:fillRef idx="3">
            <a:schemeClr val="accent1"/>
          </a:fillRef>
          <a:effectRef idx="2">
            <a:schemeClr val="accent1"/>
          </a:effectRef>
          <a:fontRef idx="minor">
            <a:schemeClr val="lt1"/>
          </a:fontRef>
        </p:style>
        <p:txBody>
          <a:bodyPr>
            <a:spAutoFit/>
          </a:bodyPr>
          <a:lstStyle/>
          <a:p>
            <a:pPr>
              <a:defRPr/>
            </a:pPr>
            <a:r>
              <a:rPr kumimoji="0" lang="en-US" altLang="zh-TW" sz="2800" i="0" baseline="0">
                <a:solidFill>
                  <a:schemeClr val="bg1"/>
                </a:solidFill>
                <a:ea typeface="標楷體" pitchFamily="65" charset="-120"/>
              </a:rPr>
              <a:t>    </a:t>
            </a:r>
            <a:r>
              <a:rPr kumimoji="0" lang="zh-TW" altLang="en-US" sz="2800" i="0" baseline="0">
                <a:solidFill>
                  <a:schemeClr val="bg1"/>
                </a:solidFill>
                <a:ea typeface="標楷體" pitchFamily="65" charset="-120"/>
              </a:rPr>
              <a:t>建 基 於 </a:t>
            </a:r>
            <a:r>
              <a:rPr kumimoji="0" lang="en-US" altLang="zh-TW" sz="2800" i="0" baseline="0">
                <a:solidFill>
                  <a:schemeClr val="bg1"/>
                </a:solidFill>
                <a:latin typeface="標楷體"/>
                <a:ea typeface="標楷體" pitchFamily="65" charset="-120"/>
              </a:rPr>
              <a:t>……</a:t>
            </a:r>
            <a:r>
              <a:rPr kumimoji="0" lang="en-US" altLang="zh-TW" sz="2800" i="0" baseline="0">
                <a:solidFill>
                  <a:schemeClr val="bg1"/>
                </a:solidFill>
                <a:ea typeface="標楷體" pitchFamily="65" charset="-120"/>
              </a:rPr>
              <a:t> </a:t>
            </a:r>
            <a:r>
              <a:rPr kumimoji="0" lang="zh-TW" altLang="en-US" sz="2800" i="0" baseline="0">
                <a:solidFill>
                  <a:schemeClr val="bg1"/>
                </a:solidFill>
                <a:ea typeface="標楷體" pitchFamily="65" charset="-120"/>
              </a:rPr>
              <a:t>文 藝 復 興</a:t>
            </a:r>
          </a:p>
        </p:txBody>
      </p:sp>
      <p:sp>
        <p:nvSpPr>
          <p:cNvPr id="49159" name="Text Box 9"/>
          <p:cNvSpPr txBox="1">
            <a:spLocks noChangeArrowheads="1"/>
          </p:cNvSpPr>
          <p:nvPr/>
        </p:nvSpPr>
        <p:spPr bwMode="auto">
          <a:xfrm>
            <a:off x="684213" y="260350"/>
            <a:ext cx="4679950" cy="833438"/>
          </a:xfrm>
          <a:prstGeom prst="rect">
            <a:avLst/>
          </a:prstGeom>
          <a:solidFill>
            <a:schemeClr val="accent1"/>
          </a:solidFill>
          <a:ln w="9525">
            <a:solidFill>
              <a:schemeClr val="accent1"/>
            </a:solidFill>
            <a:miter lim="800000"/>
            <a:headEnd/>
            <a:tailEnd/>
          </a:ln>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en-US" altLang="zh-TW" i="0" baseline="0">
                <a:solidFill>
                  <a:schemeClr val="tx1"/>
                </a:solidFill>
                <a:latin typeface="Times New Roman" pitchFamily="18" charset="0"/>
                <a:ea typeface="標楷體" pitchFamily="65" charset="-120"/>
              </a:rPr>
              <a:t>  </a:t>
            </a:r>
            <a:r>
              <a:rPr lang="zh-TW" altLang="en-US" i="0" baseline="0">
                <a:solidFill>
                  <a:srgbClr val="FFFF00"/>
                </a:solidFill>
                <a:latin typeface="Times New Roman" pitchFamily="18" charset="0"/>
                <a:ea typeface="標楷體" pitchFamily="65" charset="-120"/>
              </a:rPr>
              <a:t>工   業   革   命</a:t>
            </a:r>
            <a:r>
              <a:rPr lang="zh-TW" altLang="en-US" i="0" baseline="0">
                <a:solidFill>
                  <a:schemeClr val="tx1"/>
                </a:solidFill>
                <a:latin typeface="Times New Roman" pitchFamily="18" charset="0"/>
                <a:ea typeface="標楷體" pitchFamily="65" charset="-120"/>
              </a:rPr>
              <a:t>     </a:t>
            </a:r>
          </a:p>
        </p:txBody>
      </p:sp>
    </p:spTree>
  </p:cSld>
  <p:clrMapOvr>
    <a:masterClrMapping/>
  </p:clrMapOvr>
  <p:transition>
    <p:dissolv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投影片編號版面配置區 3"/>
          <p:cNvSpPr>
            <a:spLocks noGrp="1"/>
          </p:cNvSpPr>
          <p:nvPr>
            <p:ph type="sldNum" sz="quarter" idx="12"/>
          </p:nvPr>
        </p:nvSpPr>
        <p:spPr/>
        <p:txBody>
          <a:bodyPr/>
          <a:lstStyle/>
          <a:p>
            <a:pPr>
              <a:defRPr/>
            </a:pPr>
            <a:fld id="{BAEE7A1B-FB16-409C-BBBE-E40238D4870D}" type="slidenum">
              <a:rPr lang="en-US" altLang="zh-TW"/>
              <a:pPr>
                <a:defRPr/>
              </a:pPr>
              <a:t>60</a:t>
            </a:fld>
            <a:endParaRPr lang="en-US" altLang="zh-TW"/>
          </a:p>
        </p:txBody>
      </p:sp>
      <p:sp>
        <p:nvSpPr>
          <p:cNvPr id="106499" name="Text Box 2"/>
          <p:cNvSpPr txBox="1">
            <a:spLocks noChangeArrowheads="1"/>
          </p:cNvSpPr>
          <p:nvPr/>
        </p:nvSpPr>
        <p:spPr bwMode="auto">
          <a:xfrm>
            <a:off x="6551613" y="6673850"/>
            <a:ext cx="25923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kumimoji="0" lang="tr-TR" altLang="zh-TW" sz="1800" i="0" baseline="0">
                <a:solidFill>
                  <a:schemeClr val="tx1"/>
                </a:solidFill>
                <a:latin typeface="Arial" charset="0"/>
              </a:rPr>
              <a:t>www.harunyahya.com</a:t>
            </a:r>
            <a:endParaRPr kumimoji="0" lang="en-US" sz="1800" i="0" baseline="0">
              <a:solidFill>
                <a:schemeClr val="tx1"/>
              </a:solidFill>
              <a:latin typeface="Arial" charset="0"/>
            </a:endParaRPr>
          </a:p>
        </p:txBody>
      </p:sp>
      <p:sp>
        <p:nvSpPr>
          <p:cNvPr id="106500" name="Text Box 3"/>
          <p:cNvSpPr txBox="1">
            <a:spLocks noChangeArrowheads="1"/>
          </p:cNvSpPr>
          <p:nvPr/>
        </p:nvSpPr>
        <p:spPr bwMode="auto">
          <a:xfrm>
            <a:off x="1666875" y="935038"/>
            <a:ext cx="5770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endParaRPr kumimoji="0" lang="en-US" sz="2400" i="0" baseline="0">
              <a:solidFill>
                <a:schemeClr val="tx1"/>
              </a:solidFill>
              <a:latin typeface="Arial" charset="0"/>
            </a:endParaRPr>
          </a:p>
        </p:txBody>
      </p:sp>
      <p:sp>
        <p:nvSpPr>
          <p:cNvPr id="106501" name="Text Box 4"/>
          <p:cNvSpPr txBox="1">
            <a:spLocks noChangeArrowheads="1"/>
          </p:cNvSpPr>
          <p:nvPr/>
        </p:nvSpPr>
        <p:spPr bwMode="auto">
          <a:xfrm>
            <a:off x="1666875" y="935038"/>
            <a:ext cx="4429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endParaRPr kumimoji="0" lang="en-US" sz="2400" i="0" baseline="0">
              <a:solidFill>
                <a:schemeClr val="tx1"/>
              </a:solidFill>
              <a:latin typeface="Arial" charset="0"/>
            </a:endParaRPr>
          </a:p>
        </p:txBody>
      </p:sp>
      <p:sp>
        <p:nvSpPr>
          <p:cNvPr id="244742" name="Text Box 6"/>
          <p:cNvSpPr txBox="1">
            <a:spLocks noChangeArrowheads="1"/>
          </p:cNvSpPr>
          <p:nvPr/>
        </p:nvSpPr>
        <p:spPr bwMode="auto">
          <a:xfrm>
            <a:off x="2555875" y="1268413"/>
            <a:ext cx="6210300" cy="326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lnSpc>
                <a:spcPct val="110000"/>
              </a:lnSpc>
              <a:spcBef>
                <a:spcPct val="50000"/>
              </a:spcBef>
              <a:buFontTx/>
              <a:buChar char="•"/>
            </a:pPr>
            <a:r>
              <a:rPr kumimoji="0" lang="zh-TW" altLang="en-US" sz="2400" i="0" baseline="0">
                <a:latin typeface="標楷體" pitchFamily="65" charset="-120"/>
                <a:ea typeface="標楷體" pitchFamily="65" charset="-120"/>
              </a:rPr>
              <a:t>最傑出成就 </a:t>
            </a:r>
            <a:r>
              <a:rPr kumimoji="0" lang="en-US" altLang="zh-TW" sz="2400" i="0" baseline="0">
                <a:latin typeface="標楷體" pitchFamily="65" charset="-120"/>
                <a:ea typeface="標楷體" pitchFamily="65" charset="-120"/>
              </a:rPr>
              <a:t>: </a:t>
            </a:r>
            <a:r>
              <a:rPr kumimoji="0" lang="zh-TW" altLang="en-US" sz="2400" i="0" baseline="0">
                <a:latin typeface="標楷體" pitchFamily="65" charset="-120"/>
                <a:ea typeface="標楷體" pitchFamily="65" charset="-120"/>
              </a:rPr>
              <a:t>精確計算出陽曆</a:t>
            </a:r>
            <a:r>
              <a:rPr kumimoji="0" lang="en-US" altLang="zh-TW" sz="2400" i="0" baseline="0">
                <a:latin typeface="標楷體" pitchFamily="65" charset="-120"/>
                <a:ea typeface="標楷體" pitchFamily="65" charset="-120"/>
              </a:rPr>
              <a:t>1</a:t>
            </a:r>
            <a:r>
              <a:rPr kumimoji="0" lang="zh-TW" altLang="en-US" sz="2400" i="0" baseline="0">
                <a:latin typeface="標楷體" pitchFamily="65" charset="-120"/>
                <a:ea typeface="標楷體" pitchFamily="65" charset="-120"/>
              </a:rPr>
              <a:t>年為</a:t>
            </a:r>
          </a:p>
          <a:p>
            <a:pPr eaLnBrk="1" hangingPunct="1">
              <a:lnSpc>
                <a:spcPct val="110000"/>
              </a:lnSpc>
              <a:spcBef>
                <a:spcPct val="50000"/>
              </a:spcBef>
            </a:pPr>
            <a:r>
              <a:rPr kumimoji="0" lang="zh-TW" altLang="en-US" sz="2400" i="0" baseline="0">
                <a:latin typeface="標楷體" pitchFamily="65" charset="-120"/>
                <a:ea typeface="標楷體" pitchFamily="65" charset="-120"/>
              </a:rPr>
              <a:t>  </a:t>
            </a:r>
            <a:r>
              <a:rPr kumimoji="0" lang="en-US" altLang="zh-TW" sz="2400" i="0" baseline="0">
                <a:latin typeface="Times New Roman" pitchFamily="18" charset="0"/>
                <a:ea typeface="標楷體" pitchFamily="65" charset="-120"/>
              </a:rPr>
              <a:t>365</a:t>
            </a:r>
            <a:r>
              <a:rPr kumimoji="0" lang="zh-TW" altLang="en-US" sz="2400" i="0" baseline="0">
                <a:latin typeface="標楷體" pitchFamily="65" charset="-120"/>
                <a:ea typeface="標楷體" pitchFamily="65" charset="-120"/>
              </a:rPr>
              <a:t>日</a:t>
            </a:r>
            <a:r>
              <a:rPr kumimoji="0" lang="zh-TW" altLang="en-US" sz="2400" i="0" baseline="0">
                <a:latin typeface="Times New Roman" pitchFamily="18" charset="0"/>
                <a:ea typeface="標楷體" pitchFamily="65" charset="-120"/>
              </a:rPr>
              <a:t> </a:t>
            </a:r>
            <a:r>
              <a:rPr kumimoji="0" lang="en-US" altLang="zh-TW" sz="2400" i="0" baseline="0">
                <a:latin typeface="Times New Roman" pitchFamily="18" charset="0"/>
                <a:ea typeface="標楷體" pitchFamily="65" charset="-120"/>
              </a:rPr>
              <a:t>5 </a:t>
            </a:r>
            <a:r>
              <a:rPr kumimoji="0" lang="zh-TW" altLang="en-US" sz="2400" i="0" baseline="0">
                <a:latin typeface="標楷體" pitchFamily="65" charset="-120"/>
                <a:ea typeface="標楷體" pitchFamily="65" charset="-120"/>
              </a:rPr>
              <a:t>時</a:t>
            </a:r>
            <a:r>
              <a:rPr kumimoji="0" lang="zh-TW" altLang="en-US" sz="2400" i="0" baseline="0">
                <a:latin typeface="Times New Roman" pitchFamily="18" charset="0"/>
                <a:ea typeface="標楷體" pitchFamily="65" charset="-120"/>
              </a:rPr>
              <a:t> </a:t>
            </a:r>
            <a:r>
              <a:rPr kumimoji="0" lang="en-US" altLang="zh-TW" sz="2400" i="0" baseline="0">
                <a:latin typeface="Times New Roman" pitchFamily="18" charset="0"/>
                <a:ea typeface="標楷體" pitchFamily="65" charset="-120"/>
              </a:rPr>
              <a:t>46 </a:t>
            </a:r>
            <a:r>
              <a:rPr kumimoji="0" lang="zh-TW" altLang="en-US" sz="2400" i="0" baseline="0">
                <a:latin typeface="標楷體" pitchFamily="65" charset="-120"/>
                <a:ea typeface="標楷體" pitchFamily="65" charset="-120"/>
              </a:rPr>
              <a:t>分</a:t>
            </a:r>
            <a:r>
              <a:rPr kumimoji="0" lang="zh-TW" altLang="en-US" sz="2400" i="0" baseline="0">
                <a:latin typeface="Times New Roman" pitchFamily="18" charset="0"/>
                <a:ea typeface="標楷體" pitchFamily="65" charset="-120"/>
              </a:rPr>
              <a:t> </a:t>
            </a:r>
            <a:r>
              <a:rPr kumimoji="0" lang="en-US" altLang="zh-TW" sz="2400" i="0" baseline="0">
                <a:latin typeface="Times New Roman" pitchFamily="18" charset="0"/>
                <a:ea typeface="標楷體" pitchFamily="65" charset="-120"/>
              </a:rPr>
              <a:t>24 </a:t>
            </a:r>
            <a:r>
              <a:rPr kumimoji="0" lang="zh-TW" altLang="en-US" sz="2400" i="0" baseline="0">
                <a:latin typeface="標楷體" pitchFamily="65" charset="-120"/>
                <a:ea typeface="標楷體" pitchFamily="65" charset="-120"/>
              </a:rPr>
              <a:t>秒</a:t>
            </a:r>
            <a:r>
              <a:rPr kumimoji="0" lang="en-US" altLang="zh-TW" sz="2400" i="0" baseline="0">
                <a:latin typeface="標楷體" pitchFamily="65" charset="-120"/>
                <a:ea typeface="標楷體" pitchFamily="65" charset="-120"/>
              </a:rPr>
              <a:t>(</a:t>
            </a:r>
            <a:r>
              <a:rPr kumimoji="0" lang="zh-TW" altLang="en-US" sz="2400" i="0" baseline="0">
                <a:latin typeface="標楷體" pitchFamily="65" charset="-120"/>
                <a:ea typeface="標楷體" pitchFamily="65" charset="-120"/>
              </a:rPr>
              <a:t>近代計算結果：</a:t>
            </a:r>
          </a:p>
          <a:p>
            <a:pPr eaLnBrk="1" hangingPunct="1">
              <a:lnSpc>
                <a:spcPct val="110000"/>
              </a:lnSpc>
              <a:spcBef>
                <a:spcPct val="50000"/>
              </a:spcBef>
            </a:pPr>
            <a:endParaRPr kumimoji="0" lang="zh-TW" altLang="en-US" sz="2400" i="0" baseline="0">
              <a:latin typeface="標楷體" pitchFamily="65" charset="-120"/>
              <a:ea typeface="標楷體" pitchFamily="65" charset="-120"/>
            </a:endParaRPr>
          </a:p>
          <a:p>
            <a:pPr eaLnBrk="1" hangingPunct="1">
              <a:lnSpc>
                <a:spcPct val="110000"/>
              </a:lnSpc>
              <a:buFontTx/>
              <a:buChar char="•"/>
            </a:pPr>
            <a:r>
              <a:rPr kumimoji="0" lang="zh-TW" altLang="en-US" sz="2400" i="0" baseline="0">
                <a:latin typeface="Arial" charset="0"/>
                <a:ea typeface="標楷體" pitchFamily="65" charset="-120"/>
              </a:rPr>
              <a:t>他精確地計算出</a:t>
            </a:r>
            <a:r>
              <a:rPr kumimoji="0" lang="zh-TW" altLang="en-US" sz="2400" i="0" baseline="0">
                <a:solidFill>
                  <a:srgbClr val="FFCC00"/>
                </a:solidFill>
                <a:latin typeface="Arial" charset="0"/>
                <a:ea typeface="標楷體" pitchFamily="65" charset="-120"/>
              </a:rPr>
              <a:t>太陽軌道</a:t>
            </a:r>
            <a:r>
              <a:rPr kumimoji="0" lang="zh-TW" altLang="en-US" sz="2400" i="0" baseline="0">
                <a:latin typeface="Arial" charset="0"/>
                <a:ea typeface="標楷體" pitchFamily="65" charset="-120"/>
              </a:rPr>
              <a:t>，糾正了前人不少錯誤，令預測日蝕及月蝕更準確</a:t>
            </a:r>
          </a:p>
          <a:p>
            <a:pPr eaLnBrk="1" hangingPunct="1">
              <a:lnSpc>
                <a:spcPct val="110000"/>
              </a:lnSpc>
              <a:buFontTx/>
              <a:buChar char="•"/>
            </a:pPr>
            <a:r>
              <a:rPr kumimoji="0" lang="zh-TW" altLang="en-US" sz="2400" i="0" baseline="0">
                <a:latin typeface="Times New Roman" pitchFamily="18" charset="0"/>
                <a:ea typeface="標楷體" pitchFamily="65" charset="-120"/>
              </a:rPr>
              <a:t>比希臘天文學家托勒密更精確地求得</a:t>
            </a:r>
            <a:r>
              <a:rPr kumimoji="0" lang="zh-TW" altLang="en-US" sz="2400" i="0" baseline="0">
                <a:solidFill>
                  <a:srgbClr val="FFCC00"/>
                </a:solidFill>
                <a:latin typeface="Times New Roman" pitchFamily="18" charset="0"/>
                <a:ea typeface="標楷體" pitchFamily="65" charset="-120"/>
              </a:rPr>
              <a:t>黃道的傾斜度</a:t>
            </a:r>
            <a:r>
              <a:rPr kumimoji="0" lang="zh-TW" altLang="en-US" sz="2400" i="0" baseline="0">
                <a:latin typeface="Times New Roman" pitchFamily="18" charset="0"/>
                <a:ea typeface="標楷體" pitchFamily="65" charset="-120"/>
              </a:rPr>
              <a:t>和</a:t>
            </a:r>
            <a:r>
              <a:rPr kumimoji="0" lang="zh-TW" altLang="en-US" sz="2400" i="0" baseline="0">
                <a:solidFill>
                  <a:srgbClr val="FFCC00"/>
                </a:solidFill>
                <a:latin typeface="Times New Roman" pitchFamily="18" charset="0"/>
                <a:ea typeface="標楷體" pitchFamily="65" charset="-120"/>
              </a:rPr>
              <a:t>春分</a:t>
            </a:r>
            <a:r>
              <a:rPr kumimoji="0" lang="zh-TW" altLang="en-US" sz="2400" i="0" baseline="0">
                <a:latin typeface="Times New Roman" pitchFamily="18" charset="0"/>
                <a:ea typeface="標楷體" pitchFamily="65" charset="-120"/>
              </a:rPr>
              <a:t>、</a:t>
            </a:r>
            <a:r>
              <a:rPr kumimoji="0" lang="zh-TW" altLang="en-US" sz="2400" i="0" baseline="0">
                <a:solidFill>
                  <a:srgbClr val="FFCC00"/>
                </a:solidFill>
                <a:latin typeface="Times New Roman" pitchFamily="18" charset="0"/>
                <a:ea typeface="標楷體" pitchFamily="65" charset="-120"/>
              </a:rPr>
              <a:t>秋分</a:t>
            </a:r>
            <a:r>
              <a:rPr kumimoji="0" lang="zh-TW" altLang="en-US" sz="2400" i="0" baseline="0">
                <a:latin typeface="Times New Roman" pitchFamily="18" charset="0"/>
                <a:ea typeface="標楷體" pitchFamily="65" charset="-120"/>
              </a:rPr>
              <a:t>的時刻</a:t>
            </a:r>
            <a:r>
              <a:rPr kumimoji="0" lang="zh-TW" altLang="en-US" sz="2400" i="0" baseline="0">
                <a:solidFill>
                  <a:schemeClr val="tx1"/>
                </a:solidFill>
                <a:latin typeface="Times New Roman" pitchFamily="18" charset="0"/>
              </a:rPr>
              <a:t> </a:t>
            </a:r>
          </a:p>
        </p:txBody>
      </p:sp>
      <p:pic>
        <p:nvPicPr>
          <p:cNvPr id="106503" name="Picture 7" descr="AL-BATA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341438"/>
            <a:ext cx="2044700" cy="2905125"/>
          </a:xfrm>
          <a:prstGeom prst="rect">
            <a:avLst/>
          </a:prstGeom>
          <a:noFill/>
          <a:ln w="28575">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44744" name="Text Box 8"/>
          <p:cNvSpPr txBox="1">
            <a:spLocks noChangeArrowheads="1"/>
          </p:cNvSpPr>
          <p:nvPr/>
        </p:nvSpPr>
        <p:spPr bwMode="auto">
          <a:xfrm>
            <a:off x="2698750" y="2349500"/>
            <a:ext cx="5976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kumimoji="0" lang="en-US" altLang="zh-TW" sz="2400" b="1" i="0" baseline="0">
                <a:solidFill>
                  <a:srgbClr val="FFFF00"/>
                </a:solidFill>
                <a:latin typeface="Times New Roman" pitchFamily="18" charset="0"/>
              </a:rPr>
              <a:t>[ </a:t>
            </a:r>
            <a:r>
              <a:rPr kumimoji="0" lang="en-US" altLang="zh-TW" sz="2400" i="0" baseline="0">
                <a:solidFill>
                  <a:srgbClr val="FFFF00"/>
                </a:solidFill>
                <a:latin typeface="Times New Roman" pitchFamily="18" charset="0"/>
                <a:ea typeface="標楷體" pitchFamily="65" charset="-120"/>
              </a:rPr>
              <a:t>365</a:t>
            </a:r>
            <a:r>
              <a:rPr kumimoji="0" lang="zh-TW" altLang="en-US" sz="2400" i="0" baseline="0">
                <a:solidFill>
                  <a:srgbClr val="FFFF00"/>
                </a:solidFill>
                <a:latin typeface="標楷體" pitchFamily="65" charset="-120"/>
                <a:ea typeface="標楷體" pitchFamily="65" charset="-120"/>
              </a:rPr>
              <a:t>日</a:t>
            </a:r>
            <a:r>
              <a:rPr kumimoji="0" lang="zh-TW" altLang="en-US" sz="2400" i="0" baseline="0">
                <a:solidFill>
                  <a:srgbClr val="FFFF00"/>
                </a:solidFill>
                <a:latin typeface="Times New Roman" pitchFamily="18" charset="0"/>
                <a:ea typeface="標楷體" pitchFamily="65" charset="-120"/>
              </a:rPr>
              <a:t> </a:t>
            </a:r>
            <a:r>
              <a:rPr kumimoji="0" lang="en-US" altLang="zh-TW" sz="2400" i="0" baseline="0">
                <a:solidFill>
                  <a:srgbClr val="FFFF00"/>
                </a:solidFill>
                <a:latin typeface="Times New Roman" pitchFamily="18" charset="0"/>
                <a:ea typeface="標楷體" pitchFamily="65" charset="-120"/>
              </a:rPr>
              <a:t>5 </a:t>
            </a:r>
            <a:r>
              <a:rPr kumimoji="0" lang="zh-TW" altLang="en-US" sz="2400" i="0" baseline="0">
                <a:solidFill>
                  <a:srgbClr val="FFFF00"/>
                </a:solidFill>
                <a:latin typeface="標楷體" pitchFamily="65" charset="-120"/>
                <a:ea typeface="標楷體" pitchFamily="65" charset="-120"/>
              </a:rPr>
              <a:t>時</a:t>
            </a:r>
            <a:r>
              <a:rPr kumimoji="0" lang="zh-TW" altLang="en-US" sz="2400" i="0" baseline="0">
                <a:solidFill>
                  <a:srgbClr val="FFFF00"/>
                </a:solidFill>
                <a:latin typeface="Times New Roman" pitchFamily="18" charset="0"/>
                <a:ea typeface="標楷體" pitchFamily="65" charset="-120"/>
              </a:rPr>
              <a:t> </a:t>
            </a:r>
            <a:r>
              <a:rPr kumimoji="0" lang="en-US" altLang="zh-TW" sz="2400" i="0" baseline="0">
                <a:solidFill>
                  <a:srgbClr val="FFFF00"/>
                </a:solidFill>
                <a:latin typeface="Times New Roman" pitchFamily="18" charset="0"/>
                <a:ea typeface="標楷體" pitchFamily="65" charset="-120"/>
              </a:rPr>
              <a:t>49 </a:t>
            </a:r>
            <a:r>
              <a:rPr kumimoji="0" lang="zh-TW" altLang="en-US" sz="2400" i="0" baseline="0">
                <a:solidFill>
                  <a:srgbClr val="FFFF00"/>
                </a:solidFill>
                <a:latin typeface="標楷體" pitchFamily="65" charset="-120"/>
                <a:ea typeface="標楷體" pitchFamily="65" charset="-120"/>
              </a:rPr>
              <a:t>分</a:t>
            </a:r>
            <a:r>
              <a:rPr kumimoji="0" lang="en-US" altLang="zh-TW" sz="2400" i="0" baseline="0">
                <a:solidFill>
                  <a:srgbClr val="FFFF00"/>
                </a:solidFill>
                <a:latin typeface="Times New Roman" pitchFamily="18" charset="0"/>
                <a:ea typeface="標楷體" pitchFamily="65" charset="-120"/>
              </a:rPr>
              <a:t>3.4 </a:t>
            </a:r>
            <a:r>
              <a:rPr kumimoji="0" lang="zh-TW" altLang="en-US" sz="2400" i="0" baseline="0">
                <a:solidFill>
                  <a:srgbClr val="FFFF00"/>
                </a:solidFill>
                <a:latin typeface="標楷體" pitchFamily="65" charset="-120"/>
                <a:ea typeface="標楷體" pitchFamily="65" charset="-120"/>
              </a:rPr>
              <a:t>秒 </a:t>
            </a:r>
            <a:r>
              <a:rPr kumimoji="0" lang="en-US" altLang="zh-TW" sz="2400" i="0" baseline="0">
                <a:solidFill>
                  <a:srgbClr val="FFFF00"/>
                </a:solidFill>
                <a:latin typeface="標楷體" pitchFamily="65" charset="-120"/>
                <a:ea typeface="標楷體" pitchFamily="65" charset="-120"/>
              </a:rPr>
              <a:t>]</a:t>
            </a:r>
            <a:r>
              <a:rPr kumimoji="0" lang="en-US" altLang="zh-TW" sz="2400" b="1" i="0" baseline="30000">
                <a:solidFill>
                  <a:srgbClr val="FFFF00"/>
                </a:solidFill>
                <a:latin typeface="Times New Roman" pitchFamily="18" charset="0"/>
              </a:rPr>
              <a:t>1 </a:t>
            </a:r>
            <a:r>
              <a:rPr kumimoji="0" lang="en-US" altLang="zh-TW" sz="2400" b="1" i="0" baseline="0">
                <a:latin typeface="標楷體" pitchFamily="65" charset="-120"/>
                <a:ea typeface="標楷體" pitchFamily="65" charset="-120"/>
              </a:rPr>
              <a:t>) </a:t>
            </a:r>
            <a:r>
              <a:rPr kumimoji="0" lang="zh-TW" altLang="en-US" sz="2000" i="0" baseline="0">
                <a:latin typeface="標楷體" pitchFamily="65" charset="-120"/>
                <a:ea typeface="標楷體" pitchFamily="65" charset="-120"/>
              </a:rPr>
              <a:t>誤差：</a:t>
            </a:r>
            <a:r>
              <a:rPr kumimoji="0" lang="en-US" altLang="zh-TW" sz="2000" i="0" baseline="0">
                <a:latin typeface="標楷體" pitchFamily="65" charset="-120"/>
                <a:ea typeface="標楷體" pitchFamily="65" charset="-120"/>
              </a:rPr>
              <a:t>2</a:t>
            </a:r>
            <a:r>
              <a:rPr kumimoji="0" lang="zh-TW" altLang="en-US" sz="2000" i="0" baseline="0">
                <a:latin typeface="標楷體" pitchFamily="65" charset="-120"/>
                <a:ea typeface="標楷體" pitchFamily="65" charset="-120"/>
              </a:rPr>
              <a:t>分</a:t>
            </a:r>
            <a:r>
              <a:rPr kumimoji="0" lang="en-US" altLang="zh-TW" sz="2000" i="0" baseline="0">
                <a:latin typeface="標楷體" pitchFamily="65" charset="-120"/>
                <a:ea typeface="標楷體" pitchFamily="65" charset="-120"/>
              </a:rPr>
              <a:t>39.4</a:t>
            </a:r>
            <a:r>
              <a:rPr kumimoji="0" lang="zh-TW" altLang="en-US" sz="2000" i="0" baseline="0">
                <a:latin typeface="標楷體" pitchFamily="65" charset="-120"/>
                <a:ea typeface="標楷體" pitchFamily="65" charset="-120"/>
              </a:rPr>
              <a:t>秒</a:t>
            </a:r>
          </a:p>
        </p:txBody>
      </p:sp>
      <p:sp>
        <p:nvSpPr>
          <p:cNvPr id="106505" name="Text Box 10"/>
          <p:cNvSpPr txBox="1">
            <a:spLocks noChangeArrowheads="1"/>
          </p:cNvSpPr>
          <p:nvPr/>
        </p:nvSpPr>
        <p:spPr bwMode="auto">
          <a:xfrm>
            <a:off x="1503363" y="260350"/>
            <a:ext cx="7029450"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lnSpc>
                <a:spcPct val="70000"/>
              </a:lnSpc>
              <a:spcBef>
                <a:spcPct val="20000"/>
              </a:spcBef>
            </a:pPr>
            <a:r>
              <a:rPr kumimoji="0" lang="zh-TW" altLang="en-US" sz="4000" b="1" i="0" baseline="0">
                <a:solidFill>
                  <a:srgbClr val="FFFF00"/>
                </a:solidFill>
                <a:latin typeface="標楷體" pitchFamily="65" charset="-120"/>
                <a:ea typeface="標楷體" pitchFamily="65" charset="-120"/>
              </a:rPr>
              <a:t>巴塔尼</a:t>
            </a:r>
            <a:r>
              <a:rPr kumimoji="0" lang="en-US" altLang="zh-TW" sz="3600" b="1" baseline="0">
                <a:solidFill>
                  <a:srgbClr val="FFFF00"/>
                </a:solidFill>
                <a:latin typeface="Times New Roman" pitchFamily="18" charset="0"/>
                <a:ea typeface="標楷體" pitchFamily="65" charset="-120"/>
              </a:rPr>
              <a:t>(Al-Battani, </a:t>
            </a:r>
            <a:r>
              <a:rPr kumimoji="0" lang="en-US" altLang="zh-TW" sz="3600" b="1" baseline="0">
                <a:solidFill>
                  <a:schemeClr val="hlink"/>
                </a:solidFill>
                <a:latin typeface="Times New Roman" pitchFamily="18" charset="0"/>
              </a:rPr>
              <a:t>Albatenius</a:t>
            </a:r>
            <a:r>
              <a:rPr kumimoji="0" lang="en-US" altLang="zh-TW" sz="3600" i="0" baseline="0">
                <a:solidFill>
                  <a:schemeClr val="tx1"/>
                </a:solidFill>
                <a:latin typeface="Times New Roman" pitchFamily="18" charset="0"/>
              </a:rPr>
              <a:t> </a:t>
            </a:r>
            <a:r>
              <a:rPr kumimoji="0" lang="en-US" altLang="zh-TW" sz="3600" b="1" baseline="0">
                <a:solidFill>
                  <a:srgbClr val="FFFF00"/>
                </a:solidFill>
                <a:latin typeface="Times New Roman" pitchFamily="18" charset="0"/>
                <a:ea typeface="標楷體" pitchFamily="65" charset="-120"/>
              </a:rPr>
              <a:t>)</a:t>
            </a:r>
          </a:p>
          <a:p>
            <a:pPr algn="ctr" eaLnBrk="1" hangingPunct="1">
              <a:lnSpc>
                <a:spcPct val="70000"/>
              </a:lnSpc>
              <a:spcBef>
                <a:spcPct val="20000"/>
              </a:spcBef>
            </a:pPr>
            <a:r>
              <a:rPr kumimoji="0" lang="en-US" altLang="zh-TW" sz="3200" i="0" baseline="0">
                <a:solidFill>
                  <a:srgbClr val="FFFF66"/>
                </a:solidFill>
                <a:latin typeface="標楷體" pitchFamily="65" charset="-120"/>
                <a:ea typeface="標楷體" pitchFamily="65" charset="-120"/>
              </a:rPr>
              <a:t> </a:t>
            </a:r>
            <a:r>
              <a:rPr kumimoji="0" lang="en-US" altLang="zh-TW" sz="2400" b="1" i="0" baseline="0">
                <a:solidFill>
                  <a:srgbClr val="FFFF66"/>
                </a:solidFill>
                <a:latin typeface="Times New Roman" pitchFamily="18" charset="0"/>
                <a:ea typeface="標楷體" pitchFamily="65" charset="-120"/>
              </a:rPr>
              <a:t>(</a:t>
            </a:r>
            <a:r>
              <a:rPr kumimoji="0" lang="en-US" altLang="zh-TW" sz="2400" b="1" baseline="0">
                <a:solidFill>
                  <a:srgbClr val="FFFF66"/>
                </a:solidFill>
                <a:latin typeface="Times New Roman" pitchFamily="18" charset="0"/>
                <a:cs typeface="Arial" charset="0"/>
              </a:rPr>
              <a:t>Abu Abdullah Al-Battani, </a:t>
            </a:r>
            <a:r>
              <a:rPr kumimoji="0" lang="en-US" altLang="zh-TW" sz="2400" b="1" baseline="0">
                <a:solidFill>
                  <a:srgbClr val="FFFF66"/>
                </a:solidFill>
                <a:latin typeface="Times New Roman" pitchFamily="18" charset="0"/>
                <a:ea typeface="標楷體" pitchFamily="65" charset="-120"/>
              </a:rPr>
              <a:t>858-929)</a:t>
            </a:r>
          </a:p>
        </p:txBody>
      </p:sp>
      <p:sp>
        <p:nvSpPr>
          <p:cNvPr id="244747" name="Text Box 11"/>
          <p:cNvSpPr txBox="1">
            <a:spLocks noChangeArrowheads="1"/>
          </p:cNvSpPr>
          <p:nvPr/>
        </p:nvSpPr>
        <p:spPr bwMode="auto">
          <a:xfrm>
            <a:off x="431800" y="4581525"/>
            <a:ext cx="82804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41325" indent="-441325"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40000"/>
              </a:spcBef>
              <a:buFontTx/>
              <a:buChar char="•"/>
            </a:pPr>
            <a:r>
              <a:rPr kumimoji="0" lang="zh-TW" altLang="en-US" sz="2400" i="0" baseline="0">
                <a:latin typeface="標楷體" pitchFamily="65" charset="-120"/>
                <a:ea typeface="標楷體" pitchFamily="65" charset="-120"/>
              </a:rPr>
              <a:t>還發現，地球繞太陽運行的離心軌道是經常變化的</a:t>
            </a:r>
          </a:p>
          <a:p>
            <a:pPr eaLnBrk="1" hangingPunct="1">
              <a:spcBef>
                <a:spcPct val="40000"/>
              </a:spcBef>
              <a:buSzPct val="125000"/>
              <a:buFontTx/>
              <a:buChar char="•"/>
            </a:pPr>
            <a:r>
              <a:rPr kumimoji="0" lang="zh-TW" altLang="en-US" sz="2400" i="0" baseline="0">
                <a:latin typeface="標楷體" pitchFamily="65" charset="-120"/>
                <a:ea typeface="標楷體" pitchFamily="65" charset="-120"/>
              </a:rPr>
              <a:t>他的最有名著作“</a:t>
            </a:r>
            <a:r>
              <a:rPr kumimoji="0" lang="en-US" altLang="zh-TW" sz="2400" b="1" baseline="0">
                <a:latin typeface="Times New Roman" pitchFamily="18" charset="0"/>
                <a:ea typeface="標楷體" pitchFamily="65" charset="-120"/>
              </a:rPr>
              <a:t>Kitab al-zig</a:t>
            </a:r>
            <a:r>
              <a:rPr kumimoji="0" lang="en-US" altLang="zh-TW" sz="2400" b="1" baseline="0">
                <a:latin typeface="標楷體" pitchFamily="65" charset="-120"/>
                <a:ea typeface="標楷體" pitchFamily="65" charset="-120"/>
              </a:rPr>
              <a:t>”</a:t>
            </a:r>
            <a:r>
              <a:rPr kumimoji="0" lang="en-US" altLang="zh-TW" sz="2400" i="0" baseline="0">
                <a:latin typeface="標楷體" pitchFamily="65" charset="-120"/>
                <a:ea typeface="標楷體" pitchFamily="65" charset="-120"/>
              </a:rPr>
              <a:t> (</a:t>
            </a:r>
            <a:r>
              <a:rPr kumimoji="0" lang="en-US" altLang="zh-TW" sz="2400" i="0" baseline="0">
                <a:latin typeface="Times New Roman" pitchFamily="18" charset="0"/>
                <a:ea typeface="標楷體" pitchFamily="65" charset="-120"/>
              </a:rPr>
              <a:t>Book of Tables</a:t>
            </a:r>
            <a:r>
              <a:rPr kumimoji="0" lang="en-US" altLang="zh-TW" sz="2400" i="0" baseline="0">
                <a:latin typeface="標楷體" pitchFamily="65" charset="-120"/>
                <a:ea typeface="標楷體" pitchFamily="65" charset="-120"/>
              </a:rPr>
              <a:t>)</a:t>
            </a:r>
            <a:r>
              <a:rPr kumimoji="0" lang="zh-TW" altLang="en-US" sz="2400" i="0" baseline="0">
                <a:latin typeface="標楷體" pitchFamily="65" charset="-120"/>
                <a:ea typeface="標楷體" pitchFamily="65" charset="-120"/>
              </a:rPr>
              <a:t>共</a:t>
            </a:r>
            <a:r>
              <a:rPr kumimoji="0" lang="en-US" altLang="zh-TW" sz="2400" i="0" baseline="0">
                <a:latin typeface="Times New Roman" pitchFamily="18" charset="0"/>
                <a:ea typeface="標楷體" pitchFamily="65" charset="-120"/>
              </a:rPr>
              <a:t>57</a:t>
            </a:r>
            <a:r>
              <a:rPr kumimoji="0" lang="zh-TW" altLang="en-US" sz="2400" i="0" baseline="0">
                <a:latin typeface="標楷體" pitchFamily="65" charset="-120"/>
                <a:ea typeface="標楷體" pitchFamily="65" charset="-120"/>
              </a:rPr>
              <a:t>章，譯為拉丁文，對歐洲天文學影響深遠</a:t>
            </a:r>
            <a:r>
              <a:rPr kumimoji="0" lang="en-US" altLang="zh-TW" sz="2400" i="0" baseline="0">
                <a:latin typeface="標楷體" pitchFamily="65" charset="-120"/>
                <a:ea typeface="標楷體" pitchFamily="65" charset="-120"/>
              </a:rPr>
              <a:t>(</a:t>
            </a:r>
            <a:r>
              <a:rPr kumimoji="0" lang="zh-TW" altLang="en-US" sz="2400" i="0" baseline="0">
                <a:latin typeface="標楷體" pitchFamily="65" charset="-120"/>
                <a:ea typeface="標楷體" pitchFamily="65" charset="-120"/>
              </a:rPr>
              <a:t>被譽為對歐洲天文學影響最深的學者</a:t>
            </a:r>
            <a:r>
              <a:rPr kumimoji="0" lang="en-US" altLang="zh-TW" sz="2400" i="0" baseline="0">
                <a:latin typeface="標楷體" pitchFamily="65" charset="-120"/>
                <a:ea typeface="標楷體" pitchFamily="65" charset="-120"/>
              </a:rPr>
              <a:t>)</a:t>
            </a:r>
            <a:endParaRPr lang="en-US" altLang="zh-TW" sz="2400" i="0" baseline="0">
              <a:latin typeface="標楷體" pitchFamily="65" charset="-120"/>
              <a:ea typeface="標楷體" pitchFamily="65" charset="-120"/>
            </a:endParaRPr>
          </a:p>
        </p:txBody>
      </p:sp>
      <p:sp>
        <p:nvSpPr>
          <p:cNvPr id="244748" name="Text Box 12"/>
          <p:cNvSpPr txBox="1">
            <a:spLocks noChangeArrowheads="1"/>
          </p:cNvSpPr>
          <p:nvPr/>
        </p:nvSpPr>
        <p:spPr bwMode="auto">
          <a:xfrm>
            <a:off x="6119813" y="6165850"/>
            <a:ext cx="30241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en-US" altLang="zh-TW" sz="2400" b="1" i="0" baseline="30000">
                <a:solidFill>
                  <a:srgbClr val="FFFF00"/>
                </a:solidFill>
                <a:latin typeface="Times New Roman" pitchFamily="18" charset="0"/>
              </a:rPr>
              <a:t>1</a:t>
            </a:r>
            <a:r>
              <a:rPr lang="en-US" altLang="zh-TW" sz="2400" i="0" baseline="0">
                <a:solidFill>
                  <a:srgbClr val="FFFF00"/>
                </a:solidFill>
                <a:latin typeface="Times New Roman" pitchFamily="18" charset="0"/>
              </a:rPr>
              <a:t> Wikipedia: Year</a:t>
            </a:r>
          </a:p>
        </p:txBody>
      </p:sp>
      <p:sp>
        <p:nvSpPr>
          <p:cNvPr id="78861" name="AutoShape 13"/>
          <p:cNvSpPr>
            <a:spLocks noChangeArrowheads="1"/>
          </p:cNvSpPr>
          <p:nvPr/>
        </p:nvSpPr>
        <p:spPr bwMode="auto">
          <a:xfrm>
            <a:off x="7524750" y="1052513"/>
            <a:ext cx="1439863" cy="936625"/>
          </a:xfrm>
          <a:prstGeom prst="wedgeRoundRectCallout">
            <a:avLst>
              <a:gd name="adj1" fmla="val -38315"/>
              <a:gd name="adj2" fmla="val 95931"/>
              <a:gd name="adj3" fmla="val 16667"/>
            </a:avLst>
          </a:prstGeom>
          <a:solidFill>
            <a:schemeClr val="folHlink"/>
          </a:solidFill>
          <a:ln w="19050">
            <a:solidFill>
              <a:schemeClr val="tx1"/>
            </a:solidFill>
            <a:miter lim="800000"/>
            <a:headEnd/>
            <a:tailEnd/>
          </a:ln>
        </p:spPr>
        <p:txBody>
          <a:bodyPr/>
          <a:lstStyle/>
          <a:p>
            <a:pPr algn="ctr"/>
            <a:endParaRPr lang="zh-TW" altLang="en-US" sz="2000"/>
          </a:p>
          <a:p>
            <a:pPr algn="ctr"/>
            <a:r>
              <a:rPr lang="en-US" altLang="zh-TW" sz="2000" b="1" i="0" baseline="0">
                <a:solidFill>
                  <a:schemeClr val="tx1"/>
                </a:solidFill>
              </a:rPr>
              <a:t>- 0.0005%</a:t>
            </a:r>
          </a:p>
          <a:p>
            <a:pPr algn="ctr"/>
            <a:r>
              <a:rPr lang="zh-TW" altLang="en-US" sz="1800" b="1" i="0" baseline="0">
                <a:solidFill>
                  <a:schemeClr val="tx1"/>
                </a:solidFill>
              </a:rPr>
              <a:t>百萬份之五</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44742">
                                            <p:txEl>
                                              <p:pRg st="0" end="0"/>
                                            </p:txEl>
                                          </p:spTgt>
                                        </p:tgtEl>
                                        <p:attrNameLst>
                                          <p:attrName>style.visibility</p:attrName>
                                        </p:attrNameLst>
                                      </p:cBhvr>
                                      <p:to>
                                        <p:strVal val="visible"/>
                                      </p:to>
                                    </p:set>
                                    <p:animEffect transition="in" filter="dissolve">
                                      <p:cBhvr>
                                        <p:cTn id="7" dur="500"/>
                                        <p:tgtEl>
                                          <p:spTgt spid="244742">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44742">
                                            <p:txEl>
                                              <p:pRg st="1" end="1"/>
                                            </p:txEl>
                                          </p:spTgt>
                                        </p:tgtEl>
                                        <p:attrNameLst>
                                          <p:attrName>style.visibility</p:attrName>
                                        </p:attrNameLst>
                                      </p:cBhvr>
                                      <p:to>
                                        <p:strVal val="visible"/>
                                      </p:to>
                                    </p:set>
                                    <p:animEffect transition="in" filter="dissolve">
                                      <p:cBhvr>
                                        <p:cTn id="10" dur="500"/>
                                        <p:tgtEl>
                                          <p:spTgt spid="244742">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244744">
                                            <p:txEl>
                                              <p:pRg st="0" end="0"/>
                                            </p:txEl>
                                          </p:spTgt>
                                        </p:tgtEl>
                                        <p:attrNameLst>
                                          <p:attrName>style.visibility</p:attrName>
                                        </p:attrNameLst>
                                      </p:cBhvr>
                                      <p:to>
                                        <p:strVal val="visible"/>
                                      </p:to>
                                    </p:set>
                                    <p:animEffect transition="in" filter="dissolve">
                                      <p:cBhvr>
                                        <p:cTn id="15" dur="500"/>
                                        <p:tgtEl>
                                          <p:spTgt spid="244744">
                                            <p:txEl>
                                              <p:pRg st="0" end="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244748">
                                            <p:txEl>
                                              <p:pRg st="0" end="0"/>
                                            </p:txEl>
                                          </p:spTgt>
                                        </p:tgtEl>
                                        <p:attrNameLst>
                                          <p:attrName>style.visibility</p:attrName>
                                        </p:attrNameLst>
                                      </p:cBhvr>
                                      <p:to>
                                        <p:strVal val="visible"/>
                                      </p:to>
                                    </p:set>
                                    <p:animEffect transition="in" filter="dissolve">
                                      <p:cBhvr>
                                        <p:cTn id="18" dur="500"/>
                                        <p:tgtEl>
                                          <p:spTgt spid="244748">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8" presetClass="entr" presetSubtype="3" fill="hold" grpId="0" nodeType="clickEffect">
                                  <p:stCondLst>
                                    <p:cond delay="0"/>
                                  </p:stCondLst>
                                  <p:childTnLst>
                                    <p:set>
                                      <p:cBhvr>
                                        <p:cTn id="22" dur="1" fill="hold">
                                          <p:stCondLst>
                                            <p:cond delay="0"/>
                                          </p:stCondLst>
                                        </p:cTn>
                                        <p:tgtEl>
                                          <p:spTgt spid="78861"/>
                                        </p:tgtEl>
                                        <p:attrNameLst>
                                          <p:attrName>style.visibility</p:attrName>
                                        </p:attrNameLst>
                                      </p:cBhvr>
                                      <p:to>
                                        <p:strVal val="visible"/>
                                      </p:to>
                                    </p:set>
                                    <p:animEffect transition="in" filter="strips(upRight)">
                                      <p:cBhvr>
                                        <p:cTn id="23" dur="500"/>
                                        <p:tgtEl>
                                          <p:spTgt spid="7886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244742">
                                            <p:txEl>
                                              <p:pRg st="3" end="3"/>
                                            </p:txEl>
                                          </p:spTgt>
                                        </p:tgtEl>
                                        <p:attrNameLst>
                                          <p:attrName>style.visibility</p:attrName>
                                        </p:attrNameLst>
                                      </p:cBhvr>
                                      <p:to>
                                        <p:strVal val="visible"/>
                                      </p:to>
                                    </p:set>
                                    <p:animEffect transition="in" filter="dissolve">
                                      <p:cBhvr>
                                        <p:cTn id="28" dur="500"/>
                                        <p:tgtEl>
                                          <p:spTgt spid="244742">
                                            <p:txEl>
                                              <p:pRg st="3" end="3"/>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244742">
                                            <p:txEl>
                                              <p:pRg st="4" end="4"/>
                                            </p:txEl>
                                          </p:spTgt>
                                        </p:tgtEl>
                                        <p:attrNameLst>
                                          <p:attrName>style.visibility</p:attrName>
                                        </p:attrNameLst>
                                      </p:cBhvr>
                                      <p:to>
                                        <p:strVal val="visible"/>
                                      </p:to>
                                    </p:set>
                                    <p:animEffect transition="in" filter="dissolve">
                                      <p:cBhvr>
                                        <p:cTn id="31" dur="500"/>
                                        <p:tgtEl>
                                          <p:spTgt spid="244742">
                                            <p:txEl>
                                              <p:pRg st="4" end="4"/>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244747">
                                            <p:txEl>
                                              <p:pRg st="0" end="0"/>
                                            </p:txEl>
                                          </p:spTgt>
                                        </p:tgtEl>
                                        <p:attrNameLst>
                                          <p:attrName>style.visibility</p:attrName>
                                        </p:attrNameLst>
                                      </p:cBhvr>
                                      <p:to>
                                        <p:strVal val="visible"/>
                                      </p:to>
                                    </p:set>
                                    <p:animEffect transition="in" filter="dissolve">
                                      <p:cBhvr>
                                        <p:cTn id="34" dur="500"/>
                                        <p:tgtEl>
                                          <p:spTgt spid="244747">
                                            <p:txEl>
                                              <p:pRg st="0" end="0"/>
                                            </p:txEl>
                                          </p:spTgt>
                                        </p:tgtEl>
                                      </p:cBhvr>
                                    </p:animEffect>
                                  </p:childTnLst>
                                </p:cTn>
                              </p:par>
                              <p:par>
                                <p:cTn id="35" presetID="9" presetClass="entr" presetSubtype="0" fill="hold" nodeType="withEffect">
                                  <p:stCondLst>
                                    <p:cond delay="0"/>
                                  </p:stCondLst>
                                  <p:childTnLst>
                                    <p:set>
                                      <p:cBhvr>
                                        <p:cTn id="36" dur="1" fill="hold">
                                          <p:stCondLst>
                                            <p:cond delay="0"/>
                                          </p:stCondLst>
                                        </p:cTn>
                                        <p:tgtEl>
                                          <p:spTgt spid="244747">
                                            <p:txEl>
                                              <p:pRg st="1" end="1"/>
                                            </p:txEl>
                                          </p:spTgt>
                                        </p:tgtEl>
                                        <p:attrNameLst>
                                          <p:attrName>style.visibility</p:attrName>
                                        </p:attrNameLst>
                                      </p:cBhvr>
                                      <p:to>
                                        <p:strVal val="visible"/>
                                      </p:to>
                                    </p:set>
                                    <p:animEffect transition="in" filter="dissolve">
                                      <p:cBhvr>
                                        <p:cTn id="37" dur="500"/>
                                        <p:tgtEl>
                                          <p:spTgt spid="2447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6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3"/>
          <p:cNvSpPr>
            <a:spLocks noGrp="1"/>
          </p:cNvSpPr>
          <p:nvPr>
            <p:ph type="sldNum" sz="quarter" idx="12"/>
          </p:nvPr>
        </p:nvSpPr>
        <p:spPr/>
        <p:txBody>
          <a:bodyPr/>
          <a:lstStyle/>
          <a:p>
            <a:pPr>
              <a:defRPr/>
            </a:pPr>
            <a:fld id="{5A95CD18-E6C2-4124-85BF-66BAAB4C4E8B}" type="slidenum">
              <a:rPr lang="en-US" altLang="zh-TW"/>
              <a:pPr>
                <a:defRPr/>
              </a:pPr>
              <a:t>61</a:t>
            </a:fld>
            <a:endParaRPr lang="en-US" altLang="zh-TW"/>
          </a:p>
        </p:txBody>
      </p:sp>
      <p:pic>
        <p:nvPicPr>
          <p:cNvPr id="107523" name="Picture 8" descr="astrolabe_2"/>
          <p:cNvPicPr>
            <a:picLocks noChangeAspect="1" noChangeArrowheads="1"/>
          </p:cNvPicPr>
          <p:nvPr/>
        </p:nvPicPr>
        <p:blipFill>
          <a:blip r:embed="rId3">
            <a:clrChange>
              <a:clrFrom>
                <a:srgbClr val="00050B"/>
              </a:clrFrom>
              <a:clrTo>
                <a:srgbClr val="00050B">
                  <a:alpha val="0"/>
                </a:srgbClr>
              </a:clrTo>
            </a:clrChange>
            <a:extLst>
              <a:ext uri="{28A0092B-C50C-407E-A947-70E740481C1C}">
                <a14:useLocalDpi xmlns:a14="http://schemas.microsoft.com/office/drawing/2010/main" val="0"/>
              </a:ext>
            </a:extLst>
          </a:blip>
          <a:srcRect/>
          <a:stretch>
            <a:fillRect/>
          </a:stretch>
        </p:blipFill>
        <p:spPr bwMode="auto">
          <a:xfrm>
            <a:off x="611188" y="333375"/>
            <a:ext cx="3709987"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9"/>
          <p:cNvSpPr txBox="1">
            <a:spLocks noChangeArrowheads="1"/>
          </p:cNvSpPr>
          <p:nvPr/>
        </p:nvSpPr>
        <p:spPr bwMode="auto">
          <a:xfrm>
            <a:off x="250825" y="4652963"/>
            <a:ext cx="3960813"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spcBef>
                <a:spcPct val="30000"/>
              </a:spcBef>
            </a:pPr>
            <a:r>
              <a:rPr lang="zh-TW" altLang="en-US" sz="2000" b="1" i="0" baseline="0"/>
              <a:t>星盤</a:t>
            </a:r>
            <a:r>
              <a:rPr lang="en-US" altLang="zh-TW" sz="2000" b="1" i="0" baseline="0">
                <a:latin typeface="Times New Roman" pitchFamily="18" charset="0"/>
              </a:rPr>
              <a:t>(Astrolabe)</a:t>
            </a:r>
          </a:p>
          <a:p>
            <a:pPr algn="ctr" eaLnBrk="1" hangingPunct="1">
              <a:spcBef>
                <a:spcPct val="30000"/>
              </a:spcBef>
            </a:pPr>
            <a:r>
              <a:rPr lang="zh-TW" altLang="en-US" sz="1800" i="0" baseline="0"/>
              <a:t>由科爾多巴</a:t>
            </a:r>
            <a:r>
              <a:rPr lang="en-US" altLang="zh-TW" sz="1800" i="0" baseline="0">
                <a:latin typeface="Times New Roman" pitchFamily="18" charset="0"/>
              </a:rPr>
              <a:t>(Cordoba)</a:t>
            </a:r>
            <a:r>
              <a:rPr lang="zh-TW" altLang="en-US" sz="1800" i="0" baseline="0"/>
              <a:t>托萊多西市</a:t>
            </a:r>
            <a:r>
              <a:rPr lang="en-US" altLang="zh-TW" sz="1800" i="0" baseline="0">
                <a:latin typeface="Times New Roman" pitchFamily="18" charset="0"/>
              </a:rPr>
              <a:t>(Toledo)</a:t>
            </a:r>
            <a:r>
              <a:rPr lang="zh-TW" altLang="en-US" sz="1800" i="0" baseline="0"/>
              <a:t>學者</a:t>
            </a:r>
            <a:r>
              <a:rPr lang="en-US" altLang="zh-TW" sz="1800" i="0" baseline="0">
                <a:latin typeface="Times New Roman" pitchFamily="18" charset="0"/>
              </a:rPr>
              <a:t>Muhammad ibn al-Saffer</a:t>
            </a:r>
            <a:r>
              <a:rPr lang="zh-TW" altLang="en-US" sz="1800" i="0" baseline="0"/>
              <a:t>於</a:t>
            </a:r>
            <a:r>
              <a:rPr lang="en-US" altLang="zh-TW" sz="1800" i="0" baseline="0"/>
              <a:t>1029-30</a:t>
            </a:r>
            <a:r>
              <a:rPr lang="zh-TW" altLang="en-US" sz="1800" i="0" baseline="0"/>
              <a:t>年研製 </a:t>
            </a:r>
          </a:p>
          <a:p>
            <a:pPr algn="ctr" eaLnBrk="1" hangingPunct="1">
              <a:spcBef>
                <a:spcPct val="30000"/>
              </a:spcBef>
            </a:pPr>
            <a:r>
              <a:rPr lang="zh-TW" altLang="en-US" sz="1800" i="0" baseline="0"/>
              <a:t>柏林圖書館</a:t>
            </a:r>
            <a:r>
              <a:rPr lang="en-US" altLang="zh-TW" sz="1800" i="0" baseline="0">
                <a:latin typeface="Times New Roman" pitchFamily="18" charset="0"/>
              </a:rPr>
              <a:t>(Staalsbibliotek)</a:t>
            </a:r>
            <a:r>
              <a:rPr lang="zh-TW" altLang="en-US" sz="1800" i="0" baseline="0"/>
              <a:t>館藏</a:t>
            </a:r>
          </a:p>
        </p:txBody>
      </p:sp>
      <p:sp>
        <p:nvSpPr>
          <p:cNvPr id="107525" name="Text Box 10"/>
          <p:cNvSpPr txBox="1">
            <a:spLocks noChangeArrowheads="1"/>
          </p:cNvSpPr>
          <p:nvPr/>
        </p:nvSpPr>
        <p:spPr bwMode="auto">
          <a:xfrm>
            <a:off x="4067175" y="323850"/>
            <a:ext cx="4752975" cy="621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1950" indent="-361950"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25000"/>
              </a:spcBef>
              <a:buFontTx/>
              <a:buChar char="•"/>
            </a:pPr>
            <a:r>
              <a:rPr lang="zh-TW" altLang="en-US" sz="2400" i="0" baseline="0">
                <a:latin typeface="Times New Roman" pitchFamily="18" charset="0"/>
                <a:ea typeface="標楷體" pitchFamily="65" charset="-120"/>
              </a:rPr>
              <a:t>星盤為可攜天測儀，可觀測指定星座或星球之儀器；亦可作計時及定向用。</a:t>
            </a:r>
          </a:p>
          <a:p>
            <a:pPr eaLnBrk="1" hangingPunct="1">
              <a:spcBef>
                <a:spcPct val="25000"/>
              </a:spcBef>
              <a:buFontTx/>
              <a:buChar char="•"/>
            </a:pPr>
            <a:r>
              <a:rPr lang="zh-TW" altLang="en-US" sz="2400" i="0" baseline="0">
                <a:latin typeface="Times New Roman" pitchFamily="18" charset="0"/>
                <a:ea typeface="標楷體" pitchFamily="65" charset="-120"/>
              </a:rPr>
              <a:t>相傳由八世紀哲學家、數學家兼天文學家</a:t>
            </a:r>
            <a:r>
              <a:rPr lang="en-US" altLang="zh-TW" sz="2400" i="0" baseline="0">
                <a:latin typeface="Times New Roman" pitchFamily="18" charset="0"/>
                <a:ea typeface="標楷體" pitchFamily="65" charset="-120"/>
              </a:rPr>
              <a:t>Muhammad al-Fazari (</a:t>
            </a:r>
            <a:r>
              <a:rPr lang="zh-TW" altLang="en-US" sz="2400" i="0" baseline="0">
                <a:latin typeface="Times New Roman" pitchFamily="18" charset="0"/>
                <a:ea typeface="標楷體" pitchFamily="65" charset="-120"/>
              </a:rPr>
              <a:t>於</a:t>
            </a:r>
            <a:r>
              <a:rPr lang="en-US" altLang="zh-TW" sz="2400" i="0" baseline="0">
                <a:latin typeface="Times New Roman" pitchFamily="18" charset="0"/>
              </a:rPr>
              <a:t>796 </a:t>
            </a:r>
            <a:r>
              <a:rPr lang="zh-TW" altLang="en-US" sz="2400" i="0" baseline="0">
                <a:latin typeface="Times New Roman" pitchFamily="18" charset="0"/>
                <a:ea typeface="標楷體" pitchFamily="65" charset="-120"/>
              </a:rPr>
              <a:t>或</a:t>
            </a:r>
            <a:r>
              <a:rPr lang="zh-TW" altLang="en-US" sz="2400" i="0" baseline="0">
                <a:latin typeface="Times New Roman" pitchFamily="18" charset="0"/>
              </a:rPr>
              <a:t> </a:t>
            </a:r>
            <a:r>
              <a:rPr lang="en-US" altLang="zh-TW" sz="2400" i="0" baseline="0">
                <a:latin typeface="Times New Roman" pitchFamily="18" charset="0"/>
              </a:rPr>
              <a:t>806</a:t>
            </a:r>
            <a:r>
              <a:rPr lang="zh-TW" altLang="en-US" sz="2400" i="0" baseline="0">
                <a:latin typeface="Times New Roman" pitchFamily="18" charset="0"/>
                <a:ea typeface="標楷體" pitchFamily="65" charset="-120"/>
              </a:rPr>
              <a:t>去世</a:t>
            </a:r>
            <a:r>
              <a:rPr lang="en-US" altLang="zh-TW" sz="2400" i="0" baseline="0">
                <a:latin typeface="Times New Roman" pitchFamily="18" charset="0"/>
              </a:rPr>
              <a:t>) </a:t>
            </a:r>
            <a:r>
              <a:rPr lang="zh-TW" altLang="en-US" sz="2400" i="0" baseline="0">
                <a:latin typeface="Times New Roman" pitchFamily="18" charset="0"/>
                <a:ea typeface="標楷體" pitchFamily="65" charset="-120"/>
              </a:rPr>
              <a:t>首先用黃銅製成</a:t>
            </a:r>
          </a:p>
          <a:p>
            <a:pPr eaLnBrk="1" hangingPunct="1">
              <a:spcBef>
                <a:spcPct val="25000"/>
              </a:spcBef>
              <a:buFontTx/>
              <a:buChar char="•"/>
            </a:pPr>
            <a:r>
              <a:rPr lang="zh-TW" altLang="en-US" sz="2400" i="0" baseline="0">
                <a:latin typeface="標楷體" pitchFamily="65" charset="-120"/>
                <a:ea typeface="標楷體" pitchFamily="65" charset="-120"/>
              </a:rPr>
              <a:t>這個星盤由</a:t>
            </a:r>
            <a:r>
              <a:rPr lang="en-US" altLang="zh-TW" sz="2400" i="0" baseline="0">
                <a:latin typeface="Times New Roman" pitchFamily="18" charset="0"/>
                <a:ea typeface="標楷體" pitchFamily="65" charset="-120"/>
              </a:rPr>
              <a:t>9</a:t>
            </a:r>
            <a:r>
              <a:rPr lang="zh-TW" altLang="en-US" sz="2400" i="0" baseline="0">
                <a:latin typeface="標楷體" pitchFamily="65" charset="-120"/>
                <a:ea typeface="標楷體" pitchFamily="65" charset="-120"/>
              </a:rPr>
              <a:t>個碟合成，刻有</a:t>
            </a:r>
            <a:r>
              <a:rPr lang="en-US" altLang="zh-TW" sz="2400" i="0" baseline="0">
                <a:latin typeface="Times New Roman" pitchFamily="18" charset="0"/>
                <a:ea typeface="標楷體" pitchFamily="65" charset="-120"/>
              </a:rPr>
              <a:t>16</a:t>
            </a:r>
            <a:r>
              <a:rPr lang="zh-TW" altLang="en-US" sz="2400" i="0" baseline="0">
                <a:latin typeface="標楷體" pitchFamily="65" charset="-120"/>
                <a:ea typeface="標楷體" pitchFamily="65" charset="-120"/>
              </a:rPr>
              <a:t>個地名，其中包括科爾多巴、托萊多西市</a:t>
            </a:r>
            <a:r>
              <a:rPr lang="en-US" altLang="zh-TW" sz="2400" i="0" baseline="0">
                <a:latin typeface="Times New Roman" pitchFamily="18" charset="0"/>
                <a:ea typeface="標楷體" pitchFamily="65" charset="-120"/>
              </a:rPr>
              <a:t>(Toledo)</a:t>
            </a:r>
            <a:r>
              <a:rPr lang="zh-TW" altLang="en-US" sz="2400" i="0" baseline="0">
                <a:latin typeface="標楷體" pitchFamily="65" charset="-120"/>
                <a:ea typeface="標楷體" pitchFamily="65" charset="-120"/>
              </a:rPr>
              <a:t>、薩拉戈薩市</a:t>
            </a:r>
            <a:r>
              <a:rPr lang="en-US" altLang="zh-TW" sz="2400" i="0" baseline="0">
                <a:latin typeface="Times New Roman" pitchFamily="18" charset="0"/>
                <a:ea typeface="標楷體" pitchFamily="65" charset="-120"/>
              </a:rPr>
              <a:t>(Saragossa)</a:t>
            </a:r>
            <a:r>
              <a:rPr lang="zh-TW" altLang="en-US" sz="2400" i="0" baseline="0">
                <a:latin typeface="標楷體" pitchFamily="65" charset="-120"/>
                <a:ea typeface="標楷體" pitchFamily="65" charset="-120"/>
              </a:rPr>
              <a:t>、聖城麥加、麥地那，甚至包括錫蘭的「紅寳石島」及「世界之端」。 </a:t>
            </a:r>
          </a:p>
          <a:p>
            <a:pPr eaLnBrk="1" hangingPunct="1">
              <a:spcBef>
                <a:spcPct val="25000"/>
              </a:spcBef>
              <a:buFontTx/>
              <a:buChar char="•"/>
            </a:pPr>
            <a:r>
              <a:rPr lang="zh-TW" altLang="en-US" sz="2400" i="0" baseline="0">
                <a:latin typeface="標楷體" pitchFamily="65" charset="-120"/>
                <a:ea typeface="標楷體" pitchFamily="65" charset="-120"/>
              </a:rPr>
              <a:t>星盤正面的格仔指示</a:t>
            </a:r>
            <a:r>
              <a:rPr lang="en-US" altLang="zh-TW" sz="2400" i="0" baseline="0">
                <a:latin typeface="Times New Roman" pitchFamily="18" charset="0"/>
                <a:ea typeface="標楷體" pitchFamily="65" charset="-120"/>
              </a:rPr>
              <a:t>29</a:t>
            </a:r>
            <a:r>
              <a:rPr lang="zh-TW" altLang="en-US" sz="2400" i="0" baseline="0">
                <a:latin typeface="標楷體" pitchFamily="65" charset="-120"/>
                <a:ea typeface="標楷體" pitchFamily="65" charset="-120"/>
              </a:rPr>
              <a:t>枚星宿的方位；背面還有黃道帶及陽曆年的計算。</a:t>
            </a:r>
            <a:r>
              <a:rPr lang="zh-TW" altLang="en-US" sz="2400" i="0" baseline="0">
                <a:solidFill>
                  <a:schemeClr val="tx1"/>
                </a:solidFill>
                <a:latin typeface="Times New Roman" pitchFamily="18" charset="0"/>
              </a:rPr>
              <a:t> </a:t>
            </a:r>
            <a:r>
              <a:rPr lang="zh-TW" altLang="en-US" sz="2400" i="0" baseline="0">
                <a:latin typeface="標楷體" pitchFamily="65" charset="-120"/>
                <a:ea typeface="標楷體" pitchFamily="65" charset="-120"/>
              </a:rPr>
              <a:t> </a:t>
            </a:r>
          </a:p>
        </p:txBody>
      </p:sp>
    </p:spTree>
  </p:cSld>
  <p:clrMapOvr>
    <a:masterClrMapping/>
  </p:clrMapOvr>
  <p:transition spd="med">
    <p:split orient="ver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Text Box 7"/>
          <p:cNvSpPr txBox="1">
            <a:spLocks noChangeArrowheads="1"/>
          </p:cNvSpPr>
          <p:nvPr/>
        </p:nvSpPr>
        <p:spPr bwMode="auto">
          <a:xfrm>
            <a:off x="900113" y="333375"/>
            <a:ext cx="7272337"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spcBef>
                <a:spcPct val="10000"/>
              </a:spcBef>
            </a:pPr>
            <a:r>
              <a:rPr lang="zh-TW" altLang="en-US" sz="4000" i="0" baseline="0" dirty="0">
                <a:solidFill>
                  <a:srgbClr val="FFFF00"/>
                </a:solidFill>
                <a:latin typeface="Times New Roman" pitchFamily="18" charset="0"/>
                <a:ea typeface="標楷體" pitchFamily="65" charset="-120"/>
              </a:rPr>
              <a:t>伊札利雅</a:t>
            </a:r>
            <a:r>
              <a:rPr lang="en-US" altLang="zh-TW" sz="3200" i="0" baseline="0" dirty="0">
                <a:solidFill>
                  <a:srgbClr val="FFFF00"/>
                </a:solidFill>
                <a:latin typeface="Times New Roman" pitchFamily="18" charset="0"/>
              </a:rPr>
              <a:t> ( </a:t>
            </a:r>
            <a:r>
              <a:rPr lang="en-US" altLang="zh-TW" sz="3200" baseline="0" dirty="0">
                <a:solidFill>
                  <a:srgbClr val="FFFF00"/>
                </a:solidFill>
                <a:latin typeface="Times New Roman" pitchFamily="18" charset="0"/>
              </a:rPr>
              <a:t>Al-</a:t>
            </a:r>
            <a:r>
              <a:rPr lang="en-US" altLang="zh-TW" sz="3200" baseline="0" dirty="0" err="1">
                <a:solidFill>
                  <a:srgbClr val="FFFF00"/>
                </a:solidFill>
                <a:latin typeface="Times New Roman" pitchFamily="18" charset="0"/>
              </a:rPr>
              <a:t>Ijliya</a:t>
            </a:r>
            <a:r>
              <a:rPr lang="en-US" altLang="zh-TW" sz="3200" i="0" baseline="0" dirty="0">
                <a:solidFill>
                  <a:srgbClr val="FFFF00"/>
                </a:solidFill>
                <a:latin typeface="Times New Roman" pitchFamily="18" charset="0"/>
              </a:rPr>
              <a:t>)</a:t>
            </a:r>
          </a:p>
          <a:p>
            <a:pPr algn="ctr" eaLnBrk="1" hangingPunct="1">
              <a:spcBef>
                <a:spcPct val="10000"/>
              </a:spcBef>
            </a:pPr>
            <a:r>
              <a:rPr lang="en-US" altLang="zh-TW" sz="2800" i="0" baseline="0" dirty="0">
                <a:latin typeface="Times New Roman" pitchFamily="18" charset="0"/>
              </a:rPr>
              <a:t>(</a:t>
            </a:r>
            <a:r>
              <a:rPr lang="en-US" altLang="zh-TW" sz="2800" i="0" baseline="0" dirty="0" err="1">
                <a:latin typeface="Times New Roman" pitchFamily="18" charset="0"/>
              </a:rPr>
              <a:t>Maeriam</a:t>
            </a:r>
            <a:r>
              <a:rPr lang="en-US" altLang="zh-TW" sz="2800" i="0" baseline="0" dirty="0">
                <a:latin typeface="Times New Roman" pitchFamily="18" charset="0"/>
              </a:rPr>
              <a:t> Al-</a:t>
            </a:r>
            <a:r>
              <a:rPr lang="en-US" altLang="zh-TW" sz="2800" i="0" baseline="0" dirty="0" err="1">
                <a:latin typeface="Times New Roman" pitchFamily="18" charset="0"/>
              </a:rPr>
              <a:t>Ijliya</a:t>
            </a:r>
            <a:r>
              <a:rPr lang="en-US" altLang="zh-TW" sz="2800" i="0" baseline="0" dirty="0">
                <a:latin typeface="Times New Roman" pitchFamily="18" charset="0"/>
              </a:rPr>
              <a:t> al-</a:t>
            </a:r>
            <a:r>
              <a:rPr lang="en-US" altLang="zh-TW" sz="2800" i="0" baseline="0" dirty="0" err="1">
                <a:latin typeface="Times New Roman" pitchFamily="18" charset="0"/>
              </a:rPr>
              <a:t>Astrulabi</a:t>
            </a:r>
            <a:r>
              <a:rPr lang="en-US" altLang="zh-TW" sz="2800" i="0" baseline="0" dirty="0">
                <a:latin typeface="Times New Roman" pitchFamily="18" charset="0"/>
              </a:rPr>
              <a:t>, 944-967)</a:t>
            </a:r>
          </a:p>
        </p:txBody>
      </p:sp>
      <p:sp>
        <p:nvSpPr>
          <p:cNvPr id="108548" name="Text Box 8"/>
          <p:cNvSpPr txBox="1">
            <a:spLocks noChangeArrowheads="1"/>
          </p:cNvSpPr>
          <p:nvPr/>
        </p:nvSpPr>
        <p:spPr bwMode="auto">
          <a:xfrm>
            <a:off x="755650" y="2205038"/>
            <a:ext cx="4537075"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buFontTx/>
              <a:buChar char="•"/>
            </a:pPr>
            <a:r>
              <a:rPr lang="zh-TW" altLang="en-US" sz="2800" b="1" i="0" baseline="0"/>
              <a:t>與其父同學藝於巴革達著名星盤製造師</a:t>
            </a:r>
          </a:p>
          <a:p>
            <a:pPr eaLnBrk="1" hangingPunct="1">
              <a:spcBef>
                <a:spcPct val="50000"/>
              </a:spcBef>
              <a:buFontTx/>
              <a:buChar char="•"/>
            </a:pPr>
            <a:r>
              <a:rPr lang="zh-TW" altLang="en-US" sz="2800" b="1" i="0" baseline="0"/>
              <a:t>於叙利亞北之阿勒頗</a:t>
            </a:r>
            <a:r>
              <a:rPr lang="en-US" altLang="zh-TW" sz="2800" b="1" i="0" baseline="0"/>
              <a:t>(</a:t>
            </a:r>
            <a:r>
              <a:rPr lang="en-US" altLang="zh-TW" sz="2800" b="1" i="0" baseline="0">
                <a:latin typeface="Times New Roman" pitchFamily="18" charset="0"/>
              </a:rPr>
              <a:t>Aleppo</a:t>
            </a:r>
            <a:r>
              <a:rPr lang="en-US" altLang="zh-TW" sz="2800" b="1" i="0" baseline="0"/>
              <a:t>)</a:t>
            </a:r>
            <a:r>
              <a:rPr lang="zh-TW" altLang="en-US" sz="2800" b="1" i="0" baseline="0"/>
              <a:t>，受聘於市長，精製星盤</a:t>
            </a:r>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0910" y="1628800"/>
            <a:ext cx="2488547" cy="4760289"/>
          </a:xfrm>
          <a:prstGeom prst="rect">
            <a:avLst/>
          </a:prstGeom>
        </p:spPr>
      </p:pic>
    </p:spTree>
  </p:cSld>
  <p:clrMapOvr>
    <a:masterClrMapping/>
  </p:clrMapOvr>
  <p:transition spd="med">
    <p:split orient="ver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投影片編號版面配置區 3"/>
          <p:cNvSpPr>
            <a:spLocks noGrp="1"/>
          </p:cNvSpPr>
          <p:nvPr>
            <p:ph type="sldNum" sz="quarter" idx="12"/>
          </p:nvPr>
        </p:nvSpPr>
        <p:spPr/>
        <p:txBody>
          <a:bodyPr/>
          <a:lstStyle/>
          <a:p>
            <a:pPr>
              <a:defRPr/>
            </a:pPr>
            <a:fld id="{05F7822C-4987-429C-B957-BFA11F9CF5DF}" type="slidenum">
              <a:rPr lang="en-US" altLang="zh-TW"/>
              <a:pPr>
                <a:defRPr/>
              </a:pPr>
              <a:t>63</a:t>
            </a:fld>
            <a:endParaRPr lang="en-US" altLang="zh-TW"/>
          </a:p>
        </p:txBody>
      </p:sp>
      <p:sp>
        <p:nvSpPr>
          <p:cNvPr id="240642" name="Rectangle 2"/>
          <p:cNvSpPr>
            <a:spLocks noChangeArrowheads="1"/>
          </p:cNvSpPr>
          <p:nvPr/>
        </p:nvSpPr>
        <p:spPr bwMode="auto">
          <a:xfrm>
            <a:off x="2732088" y="206375"/>
            <a:ext cx="3621087" cy="1128713"/>
          </a:xfrm>
          <a:prstGeom prst="rect">
            <a:avLst/>
          </a:prstGeom>
          <a:noFill/>
          <a:ln w="9525">
            <a:noFill/>
            <a:miter lim="800000"/>
            <a:headEnd/>
            <a:tailEnd/>
          </a:ln>
          <a:effectLst/>
        </p:spPr>
        <p:txBody>
          <a:bodyPr wrap="none">
            <a:spAutoFit/>
          </a:bodyPr>
          <a:lstStyle/>
          <a:p>
            <a:pPr algn="ctr" eaLnBrk="0" hangingPunct="0">
              <a:defRPr/>
            </a:pPr>
            <a:r>
              <a:rPr kumimoji="0" lang="zh-TW" altLang="en-US" sz="4000" b="1" i="0" baseline="0">
                <a:solidFill>
                  <a:srgbClr val="FFFF99"/>
                </a:solidFill>
                <a:latin typeface="Times New Roman" pitchFamily="18" charset="0"/>
                <a:ea typeface="標楷體" pitchFamily="65" charset="-120"/>
              </a:rPr>
              <a:t>阿里</a:t>
            </a:r>
            <a:r>
              <a:rPr kumimoji="0" lang="en-US" altLang="zh-TW" sz="4000" b="1" i="0" baseline="0">
                <a:solidFill>
                  <a:srgbClr val="FFFF99"/>
                </a:solidFill>
                <a:latin typeface="Times New Roman" pitchFamily="18" charset="0"/>
                <a:ea typeface="標楷體" pitchFamily="65" charset="-120"/>
              </a:rPr>
              <a:t>‧</a:t>
            </a:r>
            <a:r>
              <a:rPr kumimoji="0" lang="zh-TW" altLang="en-US" sz="4000" b="1" i="0" baseline="0">
                <a:solidFill>
                  <a:srgbClr val="FFFF99"/>
                </a:solidFill>
                <a:latin typeface="Times New Roman" pitchFamily="18" charset="0"/>
                <a:ea typeface="標楷體" pitchFamily="65" charset="-120"/>
              </a:rPr>
              <a:t>古斯吉</a:t>
            </a:r>
            <a:r>
              <a:rPr kumimoji="0" lang="zh-TW" altLang="en-US" sz="3500" b="1" i="0" baseline="0">
                <a:solidFill>
                  <a:srgbClr val="FFFF99"/>
                </a:solidFill>
                <a:effectLst>
                  <a:outerShdw blurRad="38100" dist="38100" dir="2700000" algn="tl">
                    <a:srgbClr val="C0C0C0"/>
                  </a:outerShdw>
                </a:effectLst>
                <a:latin typeface="Times New Roman" pitchFamily="18" charset="0"/>
              </a:rPr>
              <a:t> </a:t>
            </a:r>
          </a:p>
          <a:p>
            <a:pPr algn="ctr" eaLnBrk="0" hangingPunct="0">
              <a:defRPr/>
            </a:pPr>
            <a:r>
              <a:rPr kumimoji="0" lang="en-US" altLang="zh-TW" sz="2800" i="0" baseline="0">
                <a:solidFill>
                  <a:srgbClr val="FFFF99"/>
                </a:solidFill>
                <a:latin typeface="Times New Roman" pitchFamily="18" charset="0"/>
              </a:rPr>
              <a:t>( </a:t>
            </a:r>
            <a:r>
              <a:rPr kumimoji="0" lang="tr-TR" altLang="zh-TW" sz="2800" baseline="0">
                <a:solidFill>
                  <a:srgbClr val="FFFF99"/>
                </a:solidFill>
                <a:latin typeface="Times New Roman" pitchFamily="18" charset="0"/>
              </a:rPr>
              <a:t>Ali Ku</a:t>
            </a:r>
            <a:r>
              <a:rPr kumimoji="0" lang="en-US" altLang="zh-TW" sz="2800" baseline="0">
                <a:solidFill>
                  <a:srgbClr val="FFFF99"/>
                </a:solidFill>
                <a:latin typeface="Times New Roman" pitchFamily="18" charset="0"/>
              </a:rPr>
              <a:t>sc</a:t>
            </a:r>
            <a:r>
              <a:rPr kumimoji="0" lang="tr-TR" altLang="zh-TW" sz="2800" baseline="0">
                <a:solidFill>
                  <a:srgbClr val="FFFF99"/>
                </a:solidFill>
                <a:latin typeface="Times New Roman" pitchFamily="18" charset="0"/>
              </a:rPr>
              <a:t>u </a:t>
            </a:r>
            <a:r>
              <a:rPr kumimoji="0" lang="en-US" altLang="zh-TW" sz="2800" baseline="0">
                <a:solidFill>
                  <a:srgbClr val="FFFF99"/>
                </a:solidFill>
                <a:latin typeface="Times New Roman" pitchFamily="18" charset="0"/>
              </a:rPr>
              <a:t>1403-1474</a:t>
            </a:r>
            <a:r>
              <a:rPr kumimoji="0" lang="en-US" altLang="zh-TW" sz="2800" i="0" baseline="0">
                <a:solidFill>
                  <a:srgbClr val="FFFF99"/>
                </a:solidFill>
                <a:latin typeface="Times New Roman" pitchFamily="18" charset="0"/>
              </a:rPr>
              <a:t> </a:t>
            </a:r>
            <a:r>
              <a:rPr kumimoji="0" lang="en-US" sz="2800" i="0" baseline="0">
                <a:solidFill>
                  <a:srgbClr val="FFFF99"/>
                </a:solidFill>
                <a:latin typeface="Times New Roman" pitchFamily="18" charset="0"/>
              </a:rPr>
              <a:t>)</a:t>
            </a:r>
          </a:p>
        </p:txBody>
      </p:sp>
      <p:pic>
        <p:nvPicPr>
          <p:cNvPr id="109572" name="Picture 3" descr="kbilimeyolgosterir9"/>
          <p:cNvPicPr>
            <a:picLocks noChangeAspect="1" noChangeArrowheads="1"/>
          </p:cNvPicPr>
          <p:nvPr/>
        </p:nvPicPr>
        <p:blipFill>
          <a:blip r:embed="rId3">
            <a:extLst>
              <a:ext uri="{28A0092B-C50C-407E-A947-70E740481C1C}">
                <a14:useLocalDpi xmlns:a14="http://schemas.microsoft.com/office/drawing/2010/main" val="0"/>
              </a:ext>
            </a:extLst>
          </a:blip>
          <a:srcRect l="57216" b="21001"/>
          <a:stretch>
            <a:fillRect/>
          </a:stretch>
        </p:blipFill>
        <p:spPr bwMode="auto">
          <a:xfrm>
            <a:off x="4926013" y="3570288"/>
            <a:ext cx="2474912" cy="2952750"/>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09573" name="Rectangle 4"/>
          <p:cNvSpPr>
            <a:spLocks noChangeArrowheads="1"/>
          </p:cNvSpPr>
          <p:nvPr/>
        </p:nvSpPr>
        <p:spPr bwMode="auto">
          <a:xfrm>
            <a:off x="3986213" y="1660525"/>
            <a:ext cx="4881562"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nSpc>
                <a:spcPct val="130000"/>
              </a:lnSpc>
            </a:pPr>
            <a:r>
              <a:rPr kumimoji="0" lang="zh-TW" altLang="en-US" sz="3000" i="0" baseline="0">
                <a:latin typeface="Arial" charset="0"/>
                <a:ea typeface="標楷體" pitchFamily="65" charset="-120"/>
              </a:rPr>
              <a:t>最先繪製</a:t>
            </a:r>
            <a:r>
              <a:rPr kumimoji="0" lang="zh-TW" altLang="en-US" sz="3000" i="0" baseline="0">
                <a:solidFill>
                  <a:srgbClr val="FFCC00"/>
                </a:solidFill>
                <a:latin typeface="Arial" charset="0"/>
                <a:ea typeface="標楷體" pitchFamily="65" charset="-120"/>
              </a:rPr>
              <a:t>月球地圖</a:t>
            </a:r>
            <a:r>
              <a:rPr kumimoji="0" lang="zh-TW" altLang="en-US" sz="3000" i="0" baseline="0">
                <a:latin typeface="Arial" charset="0"/>
                <a:ea typeface="標楷體" pitchFamily="65" charset="-120"/>
              </a:rPr>
              <a:t>之科學家，月球上一個地區以他的名字命名</a:t>
            </a:r>
            <a:endParaRPr kumimoji="0" lang="zh-TW" altLang="en-US" sz="3000" i="0" baseline="0">
              <a:solidFill>
                <a:schemeClr val="tx1"/>
              </a:solidFill>
              <a:latin typeface="Arial" charset="0"/>
              <a:ea typeface="標楷體" pitchFamily="65" charset="-120"/>
            </a:endParaRPr>
          </a:p>
        </p:txBody>
      </p:sp>
      <p:pic>
        <p:nvPicPr>
          <p:cNvPr id="109574" name="Picture 5" descr="Ali Kus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663" y="1793875"/>
            <a:ext cx="2025650" cy="2622550"/>
          </a:xfrm>
          <a:prstGeom prst="rect">
            <a:avLst/>
          </a:prstGeom>
          <a:solidFill>
            <a:schemeClr val="folHlink"/>
          </a:solidFill>
          <a:ln w="38100">
            <a:solidFill>
              <a:schemeClr val="folHlink"/>
            </a:solidFill>
            <a:miter lim="800000"/>
            <a:headEnd/>
            <a:tailEnd/>
          </a:ln>
        </p:spPr>
      </p:pic>
    </p:spTree>
  </p:cSld>
  <p:clrMapOvr>
    <a:masterClrMapping/>
  </p:clrMapOvr>
  <p:transition spd="med">
    <p:split orient="ver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pPr>
              <a:defRPr/>
            </a:pPr>
            <a:fld id="{D0638E82-E63D-4ED6-9F5E-1183024FA648}" type="slidenum">
              <a:rPr lang="en-US" altLang="zh-TW"/>
              <a:pPr>
                <a:defRPr/>
              </a:pPr>
              <a:t>64</a:t>
            </a:fld>
            <a:endParaRPr lang="en-US" altLang="zh-TW"/>
          </a:p>
        </p:txBody>
      </p:sp>
      <p:pic>
        <p:nvPicPr>
          <p:cNvPr id="1105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924175"/>
            <a:ext cx="548640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 Box 5"/>
          <p:cNvSpPr txBox="1">
            <a:spLocks noChangeArrowheads="1"/>
          </p:cNvSpPr>
          <p:nvPr/>
        </p:nvSpPr>
        <p:spPr bwMode="auto">
          <a:xfrm>
            <a:off x="2897808" y="1447845"/>
            <a:ext cx="3348384"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spcBef>
                <a:spcPct val="50000"/>
              </a:spcBef>
            </a:pPr>
            <a:r>
              <a:rPr lang="zh-TW" altLang="en-US" sz="6000" b="1" i="0" baseline="0" dirty="0">
                <a:solidFill>
                  <a:srgbClr val="FFFF00"/>
                </a:solidFill>
                <a:effectLst>
                  <a:outerShdw blurRad="38100" dist="38100" dir="2700000" algn="tl">
                    <a:srgbClr val="000000">
                      <a:alpha val="43137"/>
                    </a:srgbClr>
                  </a:outerShdw>
                </a:effectLst>
                <a:latin typeface="標楷體" pitchFamily="65" charset="-120"/>
                <a:ea typeface="標楷體" pitchFamily="65" charset="-120"/>
              </a:rPr>
              <a:t>物理學</a:t>
            </a:r>
          </a:p>
        </p:txBody>
      </p:sp>
    </p:spTree>
  </p:cSld>
  <p:clrMapOvr>
    <a:masterClrMapping/>
  </p:clrMapOvr>
  <p:transition spd="slow">
    <p:push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txBox="1">
            <a:spLocks noGrp="1"/>
          </p:cNvSpPr>
          <p:nvPr/>
        </p:nvSpPr>
        <p:spPr bwMode="auto">
          <a:xfrm>
            <a:off x="6553200" y="6248400"/>
            <a:ext cx="1905000" cy="457200"/>
          </a:xfrm>
          <a:prstGeom prst="rect">
            <a:avLst/>
          </a:prstGeom>
          <a:noFill/>
          <a:ln>
            <a:miter lim="800000"/>
            <a:headEnd/>
            <a:tailEnd/>
          </a:ln>
        </p:spPr>
        <p:txBody>
          <a:bodyPr/>
          <a:lstStyle/>
          <a:p>
            <a:pPr algn="r">
              <a:defRPr/>
            </a:pPr>
            <a:fld id="{7FCE0461-4390-46EF-BBE6-32FF8D6143D0}" type="slidenum">
              <a:rPr lang="en-US" altLang="zh-TW" sz="1400" i="0" baseline="0">
                <a:solidFill>
                  <a:schemeClr val="tx1"/>
                </a:solidFill>
                <a:latin typeface="+mn-lt"/>
              </a:rPr>
              <a:pPr algn="r">
                <a:defRPr/>
              </a:pPr>
              <a:t>65</a:t>
            </a:fld>
            <a:endParaRPr lang="en-US" altLang="zh-TW" sz="1400" i="0" baseline="0">
              <a:solidFill>
                <a:schemeClr val="tx1"/>
              </a:solidFill>
              <a:latin typeface="+mn-lt"/>
            </a:endParaRPr>
          </a:p>
        </p:txBody>
      </p:sp>
      <p:sp>
        <p:nvSpPr>
          <p:cNvPr id="501763" name="Rectangle 2"/>
          <p:cNvSpPr>
            <a:spLocks noGrp="1" noChangeArrowheads="1"/>
          </p:cNvSpPr>
          <p:nvPr>
            <p:ph type="title" idx="4294967295"/>
          </p:nvPr>
        </p:nvSpPr>
        <p:spPr>
          <a:xfrm>
            <a:off x="457200" y="333375"/>
            <a:ext cx="8229600" cy="576263"/>
          </a:xfrm>
        </p:spPr>
        <p:txBody>
          <a:bodyPr/>
          <a:lstStyle/>
          <a:p>
            <a:r>
              <a:rPr lang="zh-TW" altLang="en-US" sz="4800">
                <a:solidFill>
                  <a:srgbClr val="FFFF00"/>
                </a:solidFill>
                <a:ea typeface="方正琥珀" pitchFamily="65" charset="-120"/>
              </a:rPr>
              <a:t>穆斯林的物理學成就</a:t>
            </a:r>
            <a:endParaRPr lang="zh-CN" altLang="en-US" sz="4800">
              <a:solidFill>
                <a:srgbClr val="FFFF00"/>
              </a:solidFill>
              <a:ea typeface="方正琥珀" pitchFamily="65" charset="-120"/>
            </a:endParaRPr>
          </a:p>
        </p:txBody>
      </p:sp>
      <p:sp>
        <p:nvSpPr>
          <p:cNvPr id="501764" name="Rectangle 3"/>
          <p:cNvSpPr>
            <a:spLocks noGrp="1" noChangeArrowheads="1"/>
          </p:cNvSpPr>
          <p:nvPr>
            <p:ph type="body" idx="4294967295"/>
          </p:nvPr>
        </p:nvSpPr>
        <p:spPr>
          <a:xfrm>
            <a:off x="431800" y="1268413"/>
            <a:ext cx="8280400" cy="5732462"/>
          </a:xfrm>
        </p:spPr>
        <p:txBody>
          <a:bodyPr/>
          <a:lstStyle/>
          <a:p>
            <a:pPr>
              <a:lnSpc>
                <a:spcPct val="120000"/>
              </a:lnSpc>
              <a:spcBef>
                <a:spcPct val="45000"/>
              </a:spcBef>
            </a:pPr>
            <a:r>
              <a:rPr lang="zh-TW" altLang="en-US" sz="3000">
                <a:solidFill>
                  <a:schemeClr val="bg1"/>
                </a:solidFill>
                <a:ea typeface="標楷體" pitchFamily="65" charset="-120"/>
              </a:rPr>
              <a:t>穆斯林學者發現了</a:t>
            </a:r>
            <a:r>
              <a:rPr lang="zh-TW" altLang="en-US" sz="3000">
                <a:solidFill>
                  <a:srgbClr val="FFCC00"/>
                </a:solidFill>
                <a:ea typeface="標楷體" pitchFamily="65" charset="-120"/>
              </a:rPr>
              <a:t>物體的比重</a:t>
            </a:r>
            <a:r>
              <a:rPr lang="zh-TW" altLang="en-US" sz="3000">
                <a:solidFill>
                  <a:schemeClr val="bg1"/>
                </a:solidFill>
                <a:ea typeface="標楷體" pitchFamily="65" charset="-120"/>
              </a:rPr>
              <a:t>，這項研究給牛頓的研究鋪平了道路</a:t>
            </a:r>
          </a:p>
          <a:p>
            <a:pPr>
              <a:lnSpc>
                <a:spcPct val="120000"/>
              </a:lnSpc>
              <a:spcBef>
                <a:spcPct val="45000"/>
              </a:spcBef>
            </a:pPr>
            <a:r>
              <a:rPr lang="zh-TW" altLang="en-US" sz="3000">
                <a:solidFill>
                  <a:schemeClr val="bg1"/>
                </a:solidFill>
                <a:ea typeface="標楷體" pitchFamily="65" charset="-120"/>
              </a:rPr>
              <a:t>解釋了人</a:t>
            </a:r>
            <a:r>
              <a:rPr lang="zh-TW" altLang="en-US" sz="3000">
                <a:solidFill>
                  <a:srgbClr val="FFCC00"/>
                </a:solidFill>
                <a:ea typeface="標楷體" pitchFamily="65" charset="-120"/>
              </a:rPr>
              <a:t>眼</a:t>
            </a:r>
            <a:r>
              <a:rPr lang="zh-TW" altLang="en-US" sz="3000">
                <a:solidFill>
                  <a:schemeClr val="bg1"/>
                </a:solidFill>
                <a:ea typeface="標楷體" pitchFamily="65" charset="-120"/>
              </a:rPr>
              <a:t>的構造及其</a:t>
            </a:r>
            <a:r>
              <a:rPr lang="zh-TW" altLang="en-US" sz="3000">
                <a:solidFill>
                  <a:srgbClr val="FFCC00"/>
                </a:solidFill>
                <a:ea typeface="標楷體" pitchFamily="65" charset="-120"/>
              </a:rPr>
              <a:t>光學功能</a:t>
            </a:r>
            <a:r>
              <a:rPr lang="zh-TW" altLang="en-US" sz="3000">
                <a:solidFill>
                  <a:schemeClr val="bg1"/>
                </a:solidFill>
                <a:ea typeface="標楷體" pitchFamily="65" charset="-120"/>
              </a:rPr>
              <a:t>，糾正了希臘科學家認為光線是從眼中發出的錯誤</a:t>
            </a:r>
          </a:p>
          <a:p>
            <a:pPr>
              <a:lnSpc>
                <a:spcPct val="120000"/>
              </a:lnSpc>
              <a:spcBef>
                <a:spcPct val="45000"/>
              </a:spcBef>
            </a:pPr>
            <a:r>
              <a:rPr lang="zh-TW" altLang="en-US" sz="3000">
                <a:solidFill>
                  <a:schemeClr val="bg1"/>
                </a:solidFill>
                <a:ea typeface="標楷體" pitchFamily="65" charset="-120"/>
              </a:rPr>
              <a:t>證明了</a:t>
            </a:r>
            <a:r>
              <a:rPr lang="zh-TW" altLang="en-US" sz="3000">
                <a:solidFill>
                  <a:srgbClr val="FFCC00"/>
                </a:solidFill>
                <a:ea typeface="標楷體" pitchFamily="65" charset="-120"/>
              </a:rPr>
              <a:t>光</a:t>
            </a:r>
            <a:r>
              <a:rPr lang="zh-TW" altLang="en-US" sz="3000">
                <a:solidFill>
                  <a:schemeClr val="bg1"/>
                </a:solidFill>
                <a:ea typeface="標楷體" pitchFamily="65" charset="-120"/>
              </a:rPr>
              <a:t>線在相同物質中是</a:t>
            </a:r>
            <a:r>
              <a:rPr lang="zh-TW" altLang="en-US" sz="3000">
                <a:solidFill>
                  <a:srgbClr val="FFCC00"/>
                </a:solidFill>
                <a:ea typeface="標楷體" pitchFamily="65" charset="-120"/>
              </a:rPr>
              <a:t>直線傳</a:t>
            </a:r>
            <a:r>
              <a:rPr lang="zh-TW" altLang="en-US" sz="3000">
                <a:solidFill>
                  <a:schemeClr val="bg1"/>
                </a:solidFill>
                <a:ea typeface="標楷體" pitchFamily="65" charset="-120"/>
              </a:rPr>
              <a:t>播的</a:t>
            </a:r>
          </a:p>
          <a:p>
            <a:pPr>
              <a:lnSpc>
                <a:spcPct val="120000"/>
              </a:lnSpc>
              <a:spcBef>
                <a:spcPct val="45000"/>
              </a:spcBef>
            </a:pPr>
            <a:r>
              <a:rPr lang="zh-TW" altLang="en-US" sz="3000">
                <a:solidFill>
                  <a:schemeClr val="bg1"/>
                </a:solidFill>
                <a:ea typeface="標楷體" pitchFamily="65" charset="-120"/>
              </a:rPr>
              <a:t>發明了一種專門研究</a:t>
            </a:r>
            <a:r>
              <a:rPr lang="zh-TW" altLang="en-US" sz="3000">
                <a:solidFill>
                  <a:srgbClr val="FFCC00"/>
                </a:solidFill>
                <a:ea typeface="標楷體" pitchFamily="65" charset="-120"/>
              </a:rPr>
              <a:t>光的反射</a:t>
            </a:r>
            <a:r>
              <a:rPr lang="zh-TW" altLang="en-US" sz="3000">
                <a:solidFill>
                  <a:schemeClr val="bg1"/>
                </a:solidFill>
                <a:ea typeface="標楷體" pitchFamily="65" charset="-120"/>
              </a:rPr>
              <a:t>的器具，是最早研究玻璃球面光學原理</a:t>
            </a:r>
            <a:endParaRPr lang="zh-CN" altLang="en-US" sz="3000">
              <a:solidFill>
                <a:schemeClr val="bg1"/>
              </a:solidFill>
              <a:ea typeface="標楷體" pitchFamily="65" charset="-120"/>
            </a:endParaRPr>
          </a:p>
        </p:txBody>
      </p:sp>
    </p:spTree>
  </p:cSld>
  <p:clrMapOvr>
    <a:masterClrMapping/>
  </p:clrMapOvr>
  <p:transition>
    <p:push/>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投影片編號版面配置區 5"/>
          <p:cNvSpPr>
            <a:spLocks noGrp="1"/>
          </p:cNvSpPr>
          <p:nvPr>
            <p:ph type="sldNum" sz="quarter" idx="12"/>
          </p:nvPr>
        </p:nvSpPr>
        <p:spPr/>
        <p:txBody>
          <a:bodyPr/>
          <a:lstStyle/>
          <a:p>
            <a:pPr>
              <a:defRPr/>
            </a:pPr>
            <a:fld id="{7EEC9501-EEF3-403C-BA21-CE7715AAC73D}" type="slidenum">
              <a:rPr lang="en-US" altLang="zh-TW"/>
              <a:pPr>
                <a:defRPr/>
              </a:pPr>
              <a:t>66</a:t>
            </a:fld>
            <a:endParaRPr lang="en-US" altLang="zh-TW"/>
          </a:p>
        </p:txBody>
      </p:sp>
      <p:sp>
        <p:nvSpPr>
          <p:cNvPr id="137219" name="Rectangle 3"/>
          <p:cNvSpPr>
            <a:spLocks noGrp="1" noChangeArrowheads="1"/>
          </p:cNvSpPr>
          <p:nvPr>
            <p:ph type="body" idx="1"/>
          </p:nvPr>
        </p:nvSpPr>
        <p:spPr>
          <a:xfrm>
            <a:off x="2268538" y="1557338"/>
            <a:ext cx="6335712" cy="4895850"/>
          </a:xfrm>
        </p:spPr>
        <p:txBody>
          <a:bodyPr/>
          <a:lstStyle/>
          <a:p>
            <a:pPr eaLnBrk="1" hangingPunct="1">
              <a:lnSpc>
                <a:spcPct val="120000"/>
              </a:lnSpc>
              <a:spcBef>
                <a:spcPct val="45000"/>
              </a:spcBef>
            </a:pPr>
            <a:r>
              <a:rPr lang="zh-TW" altLang="en-US" sz="2400" dirty="0" smtClean="0">
                <a:solidFill>
                  <a:schemeClr val="bg1"/>
                </a:solidFill>
                <a:ea typeface="標楷體" pitchFamily="65" charset="-120"/>
              </a:rPr>
              <a:t>對光學進行了深入研究，他在</a:t>
            </a:r>
            <a:r>
              <a:rPr lang="en-US" altLang="zh-TW" sz="2400" dirty="0" smtClean="0">
                <a:solidFill>
                  <a:schemeClr val="bg1"/>
                </a:solidFill>
                <a:ea typeface="標楷體" pitchFamily="65" charset="-120"/>
              </a:rPr>
              <a:t>《</a:t>
            </a:r>
            <a:r>
              <a:rPr lang="zh-TW" altLang="en-US" sz="2400" dirty="0" smtClean="0">
                <a:solidFill>
                  <a:schemeClr val="bg1"/>
                </a:solidFill>
                <a:ea typeface="標楷體" pitchFamily="65" charset="-120"/>
              </a:rPr>
              <a:t>論光學</a:t>
            </a:r>
            <a:r>
              <a:rPr lang="en-US" altLang="zh-TW" sz="2400" dirty="0" smtClean="0">
                <a:solidFill>
                  <a:schemeClr val="bg1"/>
                </a:solidFill>
                <a:ea typeface="標楷體" pitchFamily="65" charset="-120"/>
              </a:rPr>
              <a:t>》</a:t>
            </a:r>
            <a:r>
              <a:rPr lang="zh-TW" altLang="en-US" sz="2400" dirty="0" smtClean="0">
                <a:solidFill>
                  <a:schemeClr val="bg1"/>
                </a:solidFill>
                <a:ea typeface="標楷體" pitchFamily="65" charset="-120"/>
              </a:rPr>
              <a:t>一書解釋了人眼的構造及其光學功能，說明了</a:t>
            </a:r>
            <a:r>
              <a:rPr lang="zh-TW" altLang="en-US" sz="2400" dirty="0" smtClean="0">
                <a:solidFill>
                  <a:srgbClr val="FFCC00"/>
                </a:solidFill>
                <a:ea typeface="標楷體" pitchFamily="65" charset="-120"/>
              </a:rPr>
              <a:t>光線反射入眼而產生視覺</a:t>
            </a:r>
            <a:r>
              <a:rPr lang="zh-TW" altLang="en-US" sz="2400" dirty="0" smtClean="0">
                <a:solidFill>
                  <a:schemeClr val="bg1"/>
                </a:solidFill>
                <a:ea typeface="標楷體" pitchFamily="65" charset="-120"/>
              </a:rPr>
              <a:t>，糾正了希臘科學家認為光線是從眼中發出的錯誤；</a:t>
            </a:r>
          </a:p>
          <a:p>
            <a:pPr eaLnBrk="1" hangingPunct="1">
              <a:lnSpc>
                <a:spcPct val="120000"/>
              </a:lnSpc>
              <a:spcBef>
                <a:spcPct val="45000"/>
              </a:spcBef>
            </a:pPr>
            <a:r>
              <a:rPr lang="zh-TW" altLang="en-US" sz="2400" dirty="0" smtClean="0">
                <a:solidFill>
                  <a:schemeClr val="bg1"/>
                </a:solidFill>
                <a:ea typeface="標楷體" pitchFamily="65" charset="-120"/>
              </a:rPr>
              <a:t>他還證明了</a:t>
            </a:r>
            <a:r>
              <a:rPr lang="zh-TW" altLang="en-US" sz="2400" dirty="0" smtClean="0">
                <a:solidFill>
                  <a:srgbClr val="FFCC00"/>
                </a:solidFill>
                <a:ea typeface="標楷體" pitchFamily="65" charset="-120"/>
              </a:rPr>
              <a:t>光線在相同物質中</a:t>
            </a:r>
            <a:r>
              <a:rPr lang="zh-TW" altLang="en-US" sz="2400" dirty="0" smtClean="0">
                <a:solidFill>
                  <a:schemeClr val="bg1"/>
                </a:solidFill>
                <a:ea typeface="標楷體" pitchFamily="65" charset="-120"/>
              </a:rPr>
              <a:t>是</a:t>
            </a:r>
            <a:r>
              <a:rPr lang="zh-TW" altLang="en-US" sz="2400" dirty="0" smtClean="0">
                <a:solidFill>
                  <a:srgbClr val="FFCC00"/>
                </a:solidFill>
                <a:ea typeface="標楷體" pitchFamily="65" charset="-120"/>
              </a:rPr>
              <a:t>直線傳播</a:t>
            </a:r>
            <a:r>
              <a:rPr lang="zh-TW" altLang="en-US" sz="2400" dirty="0" smtClean="0">
                <a:solidFill>
                  <a:schemeClr val="bg1"/>
                </a:solidFill>
                <a:ea typeface="標楷體" pitchFamily="65" charset="-120"/>
              </a:rPr>
              <a:t>的，並研究了</a:t>
            </a:r>
            <a:r>
              <a:rPr lang="zh-TW" altLang="en-US" sz="2400" dirty="0" smtClean="0">
                <a:solidFill>
                  <a:srgbClr val="FFCC00"/>
                </a:solidFill>
                <a:ea typeface="標楷體" pitchFamily="65" charset="-120"/>
              </a:rPr>
              <a:t>光的反射</a:t>
            </a:r>
            <a:r>
              <a:rPr lang="zh-TW" altLang="en-US" sz="2400" dirty="0" smtClean="0">
                <a:solidFill>
                  <a:schemeClr val="bg1"/>
                </a:solidFill>
                <a:ea typeface="標楷體" pitchFamily="65" charset="-120"/>
              </a:rPr>
              <a:t>與</a:t>
            </a:r>
            <a:r>
              <a:rPr lang="zh-TW" altLang="en-US" sz="2400" dirty="0" smtClean="0">
                <a:solidFill>
                  <a:srgbClr val="FFCC00"/>
                </a:solidFill>
                <a:ea typeface="標楷體" pitchFamily="65" charset="-120"/>
              </a:rPr>
              <a:t>折射</a:t>
            </a:r>
            <a:r>
              <a:rPr lang="zh-TW" altLang="en-US" sz="2400" dirty="0" smtClean="0">
                <a:solidFill>
                  <a:schemeClr val="bg1"/>
                </a:solidFill>
                <a:ea typeface="標楷體" pitchFamily="65" charset="-120"/>
              </a:rPr>
              <a:t>問題，分析了諸如太陽出現光環、日食、月食等許多自然界的物理現象；</a:t>
            </a:r>
          </a:p>
          <a:p>
            <a:pPr eaLnBrk="1" hangingPunct="1">
              <a:lnSpc>
                <a:spcPct val="120000"/>
              </a:lnSpc>
              <a:spcBef>
                <a:spcPct val="45000"/>
              </a:spcBef>
            </a:pPr>
            <a:r>
              <a:rPr lang="zh-TW" altLang="en-US" sz="2400" dirty="0" smtClean="0">
                <a:solidFill>
                  <a:schemeClr val="bg1"/>
                </a:solidFill>
                <a:ea typeface="標楷體" pitchFamily="65" charset="-120"/>
              </a:rPr>
              <a:t>他還發明了一種專門研究光的反射的器具，是最早研究玻璃球面光學原理的物理學家。</a:t>
            </a:r>
            <a:endParaRPr lang="zh-CN" altLang="en-US" sz="2400" dirty="0" smtClean="0">
              <a:solidFill>
                <a:schemeClr val="bg1"/>
              </a:solidFill>
              <a:ea typeface="標楷體" pitchFamily="65" charset="-120"/>
            </a:endParaRPr>
          </a:p>
        </p:txBody>
      </p:sp>
      <p:sp>
        <p:nvSpPr>
          <p:cNvPr id="112644" name="Text Box 5"/>
          <p:cNvSpPr txBox="1">
            <a:spLocks noChangeArrowheads="1"/>
          </p:cNvSpPr>
          <p:nvPr/>
        </p:nvSpPr>
        <p:spPr bwMode="auto">
          <a:xfrm>
            <a:off x="1798638" y="333375"/>
            <a:ext cx="5545137"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spcBef>
                <a:spcPct val="15000"/>
              </a:spcBef>
            </a:pPr>
            <a:r>
              <a:rPr lang="zh-TW" altLang="en-US" sz="4000" b="1" i="0" baseline="0">
                <a:solidFill>
                  <a:srgbClr val="FFFF00"/>
                </a:solidFill>
                <a:latin typeface="Times New Roman" pitchFamily="18" charset="0"/>
                <a:ea typeface="標楷體" pitchFamily="65" charset="-120"/>
              </a:rPr>
              <a:t>伊本．海賽姆</a:t>
            </a:r>
          </a:p>
          <a:p>
            <a:pPr algn="ctr" eaLnBrk="1" hangingPunct="1">
              <a:spcBef>
                <a:spcPct val="15000"/>
              </a:spcBef>
            </a:pPr>
            <a:r>
              <a:rPr lang="en-US" altLang="zh-TW" sz="2400" i="0" baseline="0">
                <a:solidFill>
                  <a:srgbClr val="FFFF00"/>
                </a:solidFill>
                <a:latin typeface="Times New Roman" pitchFamily="18" charset="0"/>
                <a:ea typeface="標楷體" pitchFamily="65" charset="-120"/>
              </a:rPr>
              <a:t>( </a:t>
            </a:r>
            <a:r>
              <a:rPr lang="en-US" altLang="zh-TW" sz="2400" baseline="0">
                <a:solidFill>
                  <a:srgbClr val="FFFF00"/>
                </a:solidFill>
                <a:latin typeface="Times New Roman" pitchFamily="18" charset="0"/>
                <a:ea typeface="標楷體" pitchFamily="65" charset="-120"/>
              </a:rPr>
              <a:t>Ibn al-Haytham </a:t>
            </a:r>
            <a:r>
              <a:rPr lang="en-US" altLang="zh-TW" sz="2400" baseline="0">
                <a:solidFill>
                  <a:schemeClr val="hlink"/>
                </a:solidFill>
                <a:latin typeface="Times New Roman" pitchFamily="18" charset="0"/>
                <a:ea typeface="標楷體" pitchFamily="65" charset="-120"/>
              </a:rPr>
              <a:t>(</a:t>
            </a:r>
            <a:r>
              <a:rPr lang="en-US" altLang="zh-TW" sz="2400" b="1" baseline="0">
                <a:solidFill>
                  <a:schemeClr val="hlink"/>
                </a:solidFill>
                <a:latin typeface="Times New Roman" pitchFamily="18" charset="0"/>
              </a:rPr>
              <a:t>Alhazen</a:t>
            </a:r>
            <a:r>
              <a:rPr lang="en-US" altLang="zh-TW" sz="2400" i="0" baseline="0">
                <a:solidFill>
                  <a:schemeClr val="hlink"/>
                </a:solidFill>
                <a:latin typeface="Times New Roman" pitchFamily="18" charset="0"/>
              </a:rPr>
              <a:t> ),</a:t>
            </a:r>
            <a:r>
              <a:rPr lang="en-US" altLang="zh-TW" sz="2400" baseline="0">
                <a:solidFill>
                  <a:srgbClr val="FFFF00"/>
                </a:solidFill>
                <a:latin typeface="Times New Roman" pitchFamily="18" charset="0"/>
                <a:ea typeface="標楷體" pitchFamily="65" charset="-120"/>
              </a:rPr>
              <a:t> 965-1040</a:t>
            </a:r>
            <a:r>
              <a:rPr lang="en-US" altLang="zh-TW" sz="2400" i="0" baseline="0">
                <a:solidFill>
                  <a:srgbClr val="FFFF00"/>
                </a:solidFill>
                <a:latin typeface="Times New Roman" pitchFamily="18" charset="0"/>
                <a:ea typeface="標楷體" pitchFamily="65" charset="-120"/>
              </a:rPr>
              <a:t> )</a:t>
            </a:r>
          </a:p>
        </p:txBody>
      </p:sp>
      <p:pic>
        <p:nvPicPr>
          <p:cNvPr id="112645" name="Picture 7" descr="Ibn_al-Hayth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628775"/>
            <a:ext cx="1655763"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6" name="Text Box 8"/>
          <p:cNvSpPr txBox="1">
            <a:spLocks noChangeArrowheads="1"/>
          </p:cNvSpPr>
          <p:nvPr/>
        </p:nvSpPr>
        <p:spPr bwMode="auto">
          <a:xfrm>
            <a:off x="539750" y="3716338"/>
            <a:ext cx="1511300"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lnSpc>
                <a:spcPct val="130000"/>
              </a:lnSpc>
              <a:spcBef>
                <a:spcPct val="50000"/>
              </a:spcBef>
            </a:pPr>
            <a:r>
              <a:rPr lang="zh-TW" altLang="en-US" sz="1600" b="1" i="0" baseline="0"/>
              <a:t>伊拉克於</a:t>
            </a:r>
            <a:r>
              <a:rPr lang="en-US" altLang="zh-TW" sz="1600" b="1" i="0" baseline="0"/>
              <a:t>1982 </a:t>
            </a:r>
            <a:r>
              <a:rPr lang="zh-TW" altLang="en-US" sz="1600" b="1" i="0" baseline="0"/>
              <a:t>發行之</a:t>
            </a:r>
            <a:r>
              <a:rPr lang="en-US" altLang="zh-TW" sz="1600" b="1" i="0" baseline="0"/>
              <a:t>10-dinar </a:t>
            </a:r>
            <a:r>
              <a:rPr lang="zh-TW" altLang="en-US" sz="1600" b="1" i="0" baseline="0"/>
              <a:t>紙幣肖像</a:t>
            </a: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37219">
                                            <p:txEl>
                                              <p:pRg st="0" end="0"/>
                                            </p:txEl>
                                          </p:spTgt>
                                        </p:tgtEl>
                                        <p:attrNameLst>
                                          <p:attrName>style.visibility</p:attrName>
                                        </p:attrNameLst>
                                      </p:cBhvr>
                                      <p:to>
                                        <p:strVal val="visible"/>
                                      </p:to>
                                    </p:set>
                                    <p:animEffect transition="in" filter="dissolve">
                                      <p:cBhvr>
                                        <p:cTn id="7" dur="500"/>
                                        <p:tgtEl>
                                          <p:spTgt spid="1372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7219">
                                            <p:txEl>
                                              <p:pRg st="1" end="1"/>
                                            </p:txEl>
                                          </p:spTgt>
                                        </p:tgtEl>
                                        <p:attrNameLst>
                                          <p:attrName>style.visibility</p:attrName>
                                        </p:attrNameLst>
                                      </p:cBhvr>
                                      <p:to>
                                        <p:strVal val="visible"/>
                                      </p:to>
                                    </p:set>
                                    <p:animEffect transition="in" filter="dissolve">
                                      <p:cBhvr>
                                        <p:cTn id="12" dur="500"/>
                                        <p:tgtEl>
                                          <p:spTgt spid="1372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7219">
                                            <p:txEl>
                                              <p:pRg st="2" end="2"/>
                                            </p:txEl>
                                          </p:spTgt>
                                        </p:tgtEl>
                                        <p:attrNameLst>
                                          <p:attrName>style.visibility</p:attrName>
                                        </p:attrNameLst>
                                      </p:cBhvr>
                                      <p:to>
                                        <p:strVal val="visible"/>
                                      </p:to>
                                    </p:set>
                                    <p:animEffect transition="in" filter="dissolve">
                                      <p:cBhvr>
                                        <p:cTn id="17" dur="500"/>
                                        <p:tgtEl>
                                          <p:spTgt spid="1372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3" descr="Camera Obscur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60350"/>
            <a:ext cx="8664575"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投影片編號版面配置區 6"/>
          <p:cNvSpPr>
            <a:spLocks noGrp="1"/>
          </p:cNvSpPr>
          <p:nvPr>
            <p:ph type="sldNum" sz="quarter" idx="12"/>
          </p:nvPr>
        </p:nvSpPr>
        <p:spPr/>
        <p:txBody>
          <a:bodyPr/>
          <a:lstStyle/>
          <a:p>
            <a:pPr>
              <a:defRPr/>
            </a:pPr>
            <a:fld id="{FAEF615F-83EB-4606-AEB6-BCEB97EC3646}" type="slidenum">
              <a:rPr lang="en-US" altLang="zh-TW"/>
              <a:pPr>
                <a:defRPr/>
              </a:pPr>
              <a:t>67</a:t>
            </a:fld>
            <a:endParaRPr lang="en-US" altLang="zh-TW"/>
          </a:p>
        </p:txBody>
      </p:sp>
      <p:sp>
        <p:nvSpPr>
          <p:cNvPr id="113668" name="Text Box 6"/>
          <p:cNvSpPr txBox="1">
            <a:spLocks noChangeArrowheads="1"/>
          </p:cNvSpPr>
          <p:nvPr/>
        </p:nvSpPr>
        <p:spPr bwMode="auto">
          <a:xfrm>
            <a:off x="5580063" y="1557338"/>
            <a:ext cx="32766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spcBef>
                <a:spcPct val="15000"/>
              </a:spcBef>
            </a:pPr>
            <a:r>
              <a:rPr lang="zh-TW" altLang="en-US" sz="2800" b="1" i="0" baseline="0">
                <a:solidFill>
                  <a:srgbClr val="0000FF"/>
                </a:solidFill>
                <a:latin typeface="Times New Roman" pitchFamily="18" charset="0"/>
                <a:ea typeface="標楷體" pitchFamily="65" charset="-120"/>
              </a:rPr>
              <a:t>伊本．海賽姆</a:t>
            </a:r>
          </a:p>
          <a:p>
            <a:pPr algn="ctr" eaLnBrk="1" hangingPunct="1">
              <a:spcBef>
                <a:spcPct val="15000"/>
              </a:spcBef>
            </a:pPr>
            <a:r>
              <a:rPr lang="zh-TW" altLang="en-US" sz="2400" b="1" i="0" baseline="0">
                <a:solidFill>
                  <a:srgbClr val="0000FF"/>
                </a:solidFill>
                <a:latin typeface="Times New Roman" pitchFamily="18" charset="0"/>
                <a:ea typeface="標楷體" pitchFamily="65" charset="-120"/>
              </a:rPr>
              <a:t>針孔照相機的發明者</a:t>
            </a:r>
          </a:p>
        </p:txBody>
      </p:sp>
      <p:pic>
        <p:nvPicPr>
          <p:cNvPr id="113669" name="Picture 7" descr="Ibn_al-Hayth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333375"/>
            <a:ext cx="98425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sh/>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5"/>
          <p:cNvSpPr>
            <a:spLocks noGrp="1"/>
          </p:cNvSpPr>
          <p:nvPr>
            <p:ph type="sldNum" sz="quarter" idx="12"/>
          </p:nvPr>
        </p:nvSpPr>
        <p:spPr/>
        <p:txBody>
          <a:bodyPr/>
          <a:lstStyle/>
          <a:p>
            <a:pPr>
              <a:defRPr/>
            </a:pPr>
            <a:fld id="{50E693B9-5EB0-4C03-879F-693E544CF3B5}" type="slidenum">
              <a:rPr lang="en-US" altLang="zh-TW"/>
              <a:pPr>
                <a:defRPr/>
              </a:pPr>
              <a:t>68</a:t>
            </a:fld>
            <a:endParaRPr lang="en-US" altLang="zh-TW"/>
          </a:p>
        </p:txBody>
      </p:sp>
      <p:sp>
        <p:nvSpPr>
          <p:cNvPr id="765954" name="Rectangle 2"/>
          <p:cNvSpPr>
            <a:spLocks noGrp="1" noChangeArrowheads="1"/>
          </p:cNvSpPr>
          <p:nvPr>
            <p:ph type="body" idx="1"/>
          </p:nvPr>
        </p:nvSpPr>
        <p:spPr>
          <a:xfrm>
            <a:off x="755650" y="1962150"/>
            <a:ext cx="7704138" cy="4419600"/>
          </a:xfrm>
        </p:spPr>
        <p:txBody>
          <a:bodyPr/>
          <a:lstStyle/>
          <a:p>
            <a:pPr eaLnBrk="1" hangingPunct="1">
              <a:lnSpc>
                <a:spcPct val="120000"/>
              </a:lnSpc>
              <a:spcBef>
                <a:spcPct val="45000"/>
              </a:spcBef>
            </a:pPr>
            <a:r>
              <a:rPr lang="zh-TW" altLang="en-US" sz="2800" smtClean="0">
                <a:solidFill>
                  <a:schemeClr val="bg1"/>
                </a:solidFill>
                <a:ea typeface="標楷體" pitchFamily="65" charset="-120"/>
              </a:rPr>
              <a:t>其著作</a:t>
            </a:r>
            <a:r>
              <a:rPr lang="en-US" altLang="zh-TW" sz="2800" smtClean="0">
                <a:solidFill>
                  <a:schemeClr val="bg1"/>
                </a:solidFill>
                <a:ea typeface="標楷體" pitchFamily="65" charset="-120"/>
              </a:rPr>
              <a:t>《</a:t>
            </a:r>
            <a:r>
              <a:rPr lang="zh-TW" altLang="en-US" sz="2800" smtClean="0">
                <a:solidFill>
                  <a:schemeClr val="bg1"/>
                </a:solidFill>
                <a:ea typeface="標楷體" pitchFamily="65" charset="-120"/>
              </a:rPr>
              <a:t>論光學</a:t>
            </a:r>
            <a:r>
              <a:rPr lang="en-US" altLang="zh-TW" sz="2800" smtClean="0">
                <a:solidFill>
                  <a:schemeClr val="bg1"/>
                </a:solidFill>
                <a:ea typeface="標楷體" pitchFamily="65" charset="-120"/>
              </a:rPr>
              <a:t>》(Optics)</a:t>
            </a:r>
            <a:r>
              <a:rPr lang="zh-TW" altLang="en-US" sz="2800" smtClean="0">
                <a:solidFill>
                  <a:schemeClr val="bg1"/>
                </a:solidFill>
                <a:ea typeface="標楷體" pitchFamily="65" charset="-120"/>
              </a:rPr>
              <a:t>一書，與牛頓所著的</a:t>
            </a:r>
            <a:r>
              <a:rPr lang="zh-TW" altLang="en-US" sz="2800" smtClean="0">
                <a:solidFill>
                  <a:schemeClr val="bg1"/>
                </a:solidFill>
                <a:latin typeface="標楷體" pitchFamily="65" charset="-120"/>
                <a:ea typeface="標楷體" pitchFamily="65" charset="-120"/>
              </a:rPr>
              <a:t>“</a:t>
            </a:r>
            <a:r>
              <a:rPr kumimoji="0" lang="en-US" altLang="zh-TW" sz="2800" b="1" i="1" smtClean="0">
                <a:solidFill>
                  <a:schemeClr val="bg1"/>
                </a:solidFill>
              </a:rPr>
              <a:t>Philosophiae Naturalis Principia Mathematica”</a:t>
            </a:r>
            <a:r>
              <a:rPr kumimoji="0" lang="zh-TW" altLang="en-US" sz="2800" b="1" i="1" smtClean="0">
                <a:solidFill>
                  <a:schemeClr val="bg1"/>
                </a:solidFill>
              </a:rPr>
              <a:t>，</a:t>
            </a:r>
            <a:r>
              <a:rPr kumimoji="0" lang="zh-TW" altLang="en-US" sz="2800" smtClean="0">
                <a:solidFill>
                  <a:schemeClr val="bg1"/>
                </a:solidFill>
                <a:ea typeface="標楷體" pitchFamily="65" charset="-120"/>
              </a:rPr>
              <a:t>被譽為物理學上最有影響力的著作。</a:t>
            </a:r>
            <a:r>
              <a:rPr kumimoji="0" lang="zh-TW" altLang="en-US" sz="2800" smtClean="0"/>
              <a:t> </a:t>
            </a:r>
            <a:endParaRPr lang="zh-TW" altLang="en-US" sz="2800" smtClean="0">
              <a:solidFill>
                <a:schemeClr val="bg1"/>
              </a:solidFill>
              <a:ea typeface="標楷體" pitchFamily="65" charset="-120"/>
            </a:endParaRPr>
          </a:p>
          <a:p>
            <a:pPr eaLnBrk="1" hangingPunct="1">
              <a:lnSpc>
                <a:spcPct val="120000"/>
              </a:lnSpc>
              <a:spcBef>
                <a:spcPct val="45000"/>
              </a:spcBef>
            </a:pPr>
            <a:r>
              <a:rPr lang="zh-TW" altLang="en-US" sz="2800" smtClean="0">
                <a:solidFill>
                  <a:schemeClr val="bg1"/>
                </a:solidFill>
                <a:ea typeface="標楷體" pitchFamily="65" charset="-120"/>
              </a:rPr>
              <a:t>最先利用</a:t>
            </a:r>
            <a:r>
              <a:rPr lang="zh-TW" altLang="en-US" sz="2800" smtClean="0">
                <a:solidFill>
                  <a:srgbClr val="FFFF00"/>
                </a:solidFill>
                <a:ea typeface="標楷體" pitchFamily="65" charset="-120"/>
              </a:rPr>
              <a:t>科學研究法</a:t>
            </a:r>
            <a:r>
              <a:rPr lang="en-US" altLang="zh-TW" sz="2800" smtClean="0">
                <a:solidFill>
                  <a:schemeClr val="bg1"/>
                </a:solidFill>
                <a:ea typeface="標楷體" pitchFamily="65" charset="-120"/>
              </a:rPr>
              <a:t>(</a:t>
            </a:r>
            <a:r>
              <a:rPr lang="en-US" altLang="zh-TW" sz="2800" smtClean="0">
                <a:solidFill>
                  <a:srgbClr val="FFCC00"/>
                </a:solidFill>
              </a:rPr>
              <a:t>scientific method</a:t>
            </a:r>
            <a:r>
              <a:rPr lang="en-US" altLang="zh-TW" sz="2800" smtClean="0">
                <a:solidFill>
                  <a:schemeClr val="bg1"/>
                </a:solidFill>
              </a:rPr>
              <a:t>)</a:t>
            </a:r>
            <a:r>
              <a:rPr lang="zh-TW" altLang="en-US" sz="2800" smtClean="0">
                <a:solidFill>
                  <a:schemeClr val="bg1"/>
                </a:solidFill>
                <a:ea typeface="標楷體" pitchFamily="65" charset="-120"/>
              </a:rPr>
              <a:t>以確定理論的真確性，故被譽為現代</a:t>
            </a:r>
            <a:r>
              <a:rPr lang="zh-TW" altLang="en-US" sz="2800" smtClean="0">
                <a:solidFill>
                  <a:srgbClr val="FFFF00"/>
                </a:solidFill>
                <a:ea typeface="標楷體" pitchFamily="65" charset="-120"/>
              </a:rPr>
              <a:t>科學研究法的始創人</a:t>
            </a:r>
            <a:endParaRPr lang="zh-CN" altLang="en-US" sz="2800" smtClean="0">
              <a:solidFill>
                <a:srgbClr val="FFFF00"/>
              </a:solidFill>
              <a:ea typeface="標楷體" pitchFamily="65" charset="-120"/>
            </a:endParaRPr>
          </a:p>
        </p:txBody>
      </p:sp>
      <p:sp>
        <p:nvSpPr>
          <p:cNvPr id="114692" name="Text Box 3"/>
          <p:cNvSpPr txBox="1">
            <a:spLocks noChangeArrowheads="1"/>
          </p:cNvSpPr>
          <p:nvPr/>
        </p:nvSpPr>
        <p:spPr bwMode="auto">
          <a:xfrm>
            <a:off x="395288" y="404813"/>
            <a:ext cx="6697662"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15000"/>
              </a:spcBef>
            </a:pPr>
            <a:r>
              <a:rPr lang="zh-TW" altLang="en-US" sz="4000" b="1" i="0" baseline="0">
                <a:solidFill>
                  <a:srgbClr val="FFFF00"/>
                </a:solidFill>
                <a:latin typeface="Times New Roman" pitchFamily="18" charset="0"/>
                <a:ea typeface="標楷體" pitchFamily="65" charset="-120"/>
              </a:rPr>
              <a:t>伊本．海賽姆</a:t>
            </a:r>
            <a:r>
              <a:rPr lang="en-US" altLang="zh-TW" sz="4000" i="0" baseline="0">
                <a:solidFill>
                  <a:srgbClr val="FFFF00"/>
                </a:solidFill>
                <a:latin typeface="Times New Roman" pitchFamily="18" charset="0"/>
                <a:ea typeface="標楷體" pitchFamily="65" charset="-120"/>
              </a:rPr>
              <a:t>(</a:t>
            </a:r>
            <a:r>
              <a:rPr lang="en-US" altLang="zh-TW" sz="3200" b="1" baseline="0">
                <a:solidFill>
                  <a:srgbClr val="FFFF00"/>
                </a:solidFill>
                <a:latin typeface="Times New Roman" pitchFamily="18" charset="0"/>
              </a:rPr>
              <a:t>Ibn al-Haytham</a:t>
            </a:r>
            <a:r>
              <a:rPr lang="en-US" altLang="zh-TW" sz="4000" i="0" baseline="0">
                <a:solidFill>
                  <a:srgbClr val="FFFF00"/>
                </a:solidFill>
              </a:rPr>
              <a:t>)</a:t>
            </a:r>
            <a:endParaRPr lang="en-US" altLang="zh-TW" sz="4000" b="1" i="0" baseline="0">
              <a:solidFill>
                <a:srgbClr val="FFFF00"/>
              </a:solidFill>
              <a:latin typeface="Times New Roman" pitchFamily="18" charset="0"/>
              <a:ea typeface="標楷體" pitchFamily="65" charset="-120"/>
            </a:endParaRPr>
          </a:p>
          <a:p>
            <a:pPr eaLnBrk="1" hangingPunct="1">
              <a:spcBef>
                <a:spcPct val="15000"/>
              </a:spcBef>
            </a:pPr>
            <a:r>
              <a:rPr lang="zh-TW" altLang="en-US" sz="3200" i="0" baseline="0">
                <a:solidFill>
                  <a:srgbClr val="FFFF00"/>
                </a:solidFill>
                <a:latin typeface="Times New Roman" pitchFamily="18" charset="0"/>
                <a:ea typeface="標楷體" pitchFamily="65" charset="-120"/>
              </a:rPr>
              <a:t>光學的奠基者</a:t>
            </a:r>
          </a:p>
        </p:txBody>
      </p:sp>
      <p:pic>
        <p:nvPicPr>
          <p:cNvPr id="114693" name="Picture 4" descr="Ibn_al-Hayth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1725" y="260350"/>
            <a:ext cx="106997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65954">
                                            <p:txEl>
                                              <p:pRg st="0" end="0"/>
                                            </p:txEl>
                                          </p:spTgt>
                                        </p:tgtEl>
                                        <p:attrNameLst>
                                          <p:attrName>style.visibility</p:attrName>
                                        </p:attrNameLst>
                                      </p:cBhvr>
                                      <p:to>
                                        <p:strVal val="visible"/>
                                      </p:to>
                                    </p:set>
                                    <p:animEffect transition="in" filter="dissolve">
                                      <p:cBhvr>
                                        <p:cTn id="7" dur="500"/>
                                        <p:tgtEl>
                                          <p:spTgt spid="76595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65954">
                                            <p:txEl>
                                              <p:pRg st="1" end="1"/>
                                            </p:txEl>
                                          </p:spTgt>
                                        </p:tgtEl>
                                        <p:attrNameLst>
                                          <p:attrName>style.visibility</p:attrName>
                                        </p:attrNameLst>
                                      </p:cBhvr>
                                      <p:to>
                                        <p:strVal val="visible"/>
                                      </p:to>
                                    </p:set>
                                    <p:animEffect transition="in" filter="dissolve">
                                      <p:cBhvr>
                                        <p:cTn id="12" dur="500"/>
                                        <p:tgtEl>
                                          <p:spTgt spid="76595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投影片編號版面配置區 5"/>
          <p:cNvSpPr>
            <a:spLocks noGrp="1"/>
          </p:cNvSpPr>
          <p:nvPr>
            <p:ph type="sldNum" sz="quarter" idx="12"/>
          </p:nvPr>
        </p:nvSpPr>
        <p:spPr/>
        <p:txBody>
          <a:bodyPr/>
          <a:lstStyle/>
          <a:p>
            <a:pPr>
              <a:defRPr/>
            </a:pPr>
            <a:fld id="{BFEDE7C7-85CC-4233-88F0-E33306694D6A}" type="slidenum">
              <a:rPr lang="en-US" altLang="zh-TW"/>
              <a:pPr>
                <a:defRPr/>
              </a:pPr>
              <a:t>69</a:t>
            </a:fld>
            <a:endParaRPr lang="en-US" altLang="zh-TW"/>
          </a:p>
        </p:txBody>
      </p:sp>
      <p:sp>
        <p:nvSpPr>
          <p:cNvPr id="768002" name="Rectangle 2"/>
          <p:cNvSpPr>
            <a:spLocks noGrp="1" noChangeArrowheads="1"/>
          </p:cNvSpPr>
          <p:nvPr>
            <p:ph type="body" idx="1"/>
          </p:nvPr>
        </p:nvSpPr>
        <p:spPr>
          <a:xfrm>
            <a:off x="755650" y="1962150"/>
            <a:ext cx="5976938" cy="4419600"/>
          </a:xfrm>
        </p:spPr>
        <p:txBody>
          <a:bodyPr/>
          <a:lstStyle/>
          <a:p>
            <a:pPr eaLnBrk="1" hangingPunct="1">
              <a:spcBef>
                <a:spcPct val="40000"/>
              </a:spcBef>
            </a:pPr>
            <a:r>
              <a:rPr kumimoji="0" lang="zh-TW" altLang="en-US" b="1" dirty="0" smtClean="0">
                <a:solidFill>
                  <a:schemeClr val="bg1"/>
                </a:solidFill>
              </a:rPr>
              <a:t>世界第一位科學家</a:t>
            </a:r>
          </a:p>
          <a:p>
            <a:pPr lvl="1" eaLnBrk="1" hangingPunct="1">
              <a:spcBef>
                <a:spcPct val="40000"/>
              </a:spcBef>
            </a:pPr>
            <a:r>
              <a:rPr kumimoji="0" lang="en-US" altLang="zh-TW" dirty="0" smtClean="0">
                <a:solidFill>
                  <a:schemeClr val="bg1"/>
                </a:solidFill>
              </a:rPr>
              <a:t>Steffens, Bradley (2006), </a:t>
            </a:r>
            <a:r>
              <a:rPr kumimoji="0" lang="en-US" altLang="zh-TW" i="1" dirty="0" err="1" smtClean="0">
                <a:solidFill>
                  <a:schemeClr val="bg1"/>
                </a:solidFill>
              </a:rPr>
              <a:t>Ibn</a:t>
            </a:r>
            <a:r>
              <a:rPr kumimoji="0" lang="en-US" altLang="zh-TW" i="1" dirty="0" smtClean="0">
                <a:solidFill>
                  <a:schemeClr val="bg1"/>
                </a:solidFill>
              </a:rPr>
              <a:t> al-</a:t>
            </a:r>
            <a:r>
              <a:rPr kumimoji="0" lang="en-US" altLang="zh-TW" i="1" dirty="0" err="1" smtClean="0">
                <a:solidFill>
                  <a:schemeClr val="bg1"/>
                </a:solidFill>
              </a:rPr>
              <a:t>Haytham</a:t>
            </a:r>
            <a:r>
              <a:rPr kumimoji="0" lang="en-US" altLang="zh-TW" i="1" dirty="0" smtClean="0">
                <a:solidFill>
                  <a:schemeClr val="bg1"/>
                </a:solidFill>
              </a:rPr>
              <a:t>: First Scientist</a:t>
            </a:r>
            <a:endParaRPr lang="en-US" altLang="zh-TW" dirty="0" smtClean="0">
              <a:solidFill>
                <a:schemeClr val="bg1"/>
              </a:solidFill>
              <a:ea typeface="標楷體" pitchFamily="65" charset="-120"/>
            </a:endParaRPr>
          </a:p>
          <a:p>
            <a:pPr eaLnBrk="1" hangingPunct="1">
              <a:spcBef>
                <a:spcPct val="40000"/>
              </a:spcBef>
            </a:pPr>
            <a:r>
              <a:rPr kumimoji="0" lang="zh-TW" altLang="en-US" b="1" dirty="0" smtClean="0">
                <a:solidFill>
                  <a:schemeClr val="bg1"/>
                </a:solidFill>
              </a:rPr>
              <a:t>中世紀最偉大的物理學家</a:t>
            </a:r>
          </a:p>
          <a:p>
            <a:pPr lvl="1" eaLnBrk="1" hangingPunct="1">
              <a:spcBef>
                <a:spcPct val="40000"/>
              </a:spcBef>
            </a:pPr>
            <a:r>
              <a:rPr kumimoji="0" lang="en-US" altLang="zh-TW" dirty="0" err="1" smtClean="0">
                <a:solidFill>
                  <a:schemeClr val="bg1"/>
                </a:solidFill>
              </a:rPr>
              <a:t>Sarton</a:t>
            </a:r>
            <a:r>
              <a:rPr kumimoji="0" lang="en-US" altLang="zh-TW" dirty="0" smtClean="0">
                <a:solidFill>
                  <a:schemeClr val="bg1"/>
                </a:solidFill>
              </a:rPr>
              <a:t>, George (1927), </a:t>
            </a:r>
            <a:r>
              <a:rPr kumimoji="0" lang="en-US" altLang="zh-TW" i="1" dirty="0" smtClean="0">
                <a:solidFill>
                  <a:schemeClr val="bg1"/>
                </a:solidFill>
              </a:rPr>
              <a:t>Introduction To The History of Science, Volume I: From Homer To Omar Khayyam</a:t>
            </a:r>
            <a:r>
              <a:rPr kumimoji="0" lang="en-US" altLang="zh-TW" dirty="0" smtClean="0">
                <a:solidFill>
                  <a:schemeClr val="bg1"/>
                </a:solidFill>
              </a:rPr>
              <a:t>, </a:t>
            </a:r>
          </a:p>
          <a:p>
            <a:pPr lvl="1" eaLnBrk="1" hangingPunct="1">
              <a:lnSpc>
                <a:spcPct val="90000"/>
              </a:lnSpc>
              <a:spcBef>
                <a:spcPct val="40000"/>
              </a:spcBef>
              <a:buClr>
                <a:schemeClr val="accent1"/>
              </a:buClr>
              <a:buFont typeface="Symbol" pitchFamily="18" charset="2"/>
              <a:buChar char=""/>
            </a:pPr>
            <a:endParaRPr lang="zh-CN" altLang="en-US" dirty="0" smtClean="0">
              <a:solidFill>
                <a:schemeClr val="bg1"/>
              </a:solidFill>
              <a:ea typeface="標楷體" pitchFamily="65" charset="-120"/>
            </a:endParaRPr>
          </a:p>
        </p:txBody>
      </p:sp>
      <p:sp>
        <p:nvSpPr>
          <p:cNvPr id="115716" name="Text Box 3"/>
          <p:cNvSpPr txBox="1">
            <a:spLocks noChangeArrowheads="1"/>
          </p:cNvSpPr>
          <p:nvPr/>
        </p:nvSpPr>
        <p:spPr bwMode="auto">
          <a:xfrm>
            <a:off x="395288" y="404813"/>
            <a:ext cx="6697662"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15000"/>
              </a:spcBef>
            </a:pPr>
            <a:r>
              <a:rPr lang="zh-TW" altLang="en-US" sz="4000" b="1" i="0" baseline="0">
                <a:solidFill>
                  <a:srgbClr val="FFFF00"/>
                </a:solidFill>
                <a:latin typeface="Times New Roman" pitchFamily="18" charset="0"/>
                <a:ea typeface="標楷體" pitchFamily="65" charset="-120"/>
              </a:rPr>
              <a:t>伊本．海賽姆</a:t>
            </a:r>
            <a:r>
              <a:rPr lang="en-US" altLang="zh-TW" sz="4000" i="0" baseline="0">
                <a:solidFill>
                  <a:srgbClr val="FFFF00"/>
                </a:solidFill>
                <a:latin typeface="Times New Roman" pitchFamily="18" charset="0"/>
                <a:ea typeface="標楷體" pitchFamily="65" charset="-120"/>
              </a:rPr>
              <a:t>(</a:t>
            </a:r>
            <a:r>
              <a:rPr lang="en-US" altLang="zh-TW" sz="3200" b="1" baseline="0">
                <a:solidFill>
                  <a:srgbClr val="FFFF00"/>
                </a:solidFill>
                <a:latin typeface="Times New Roman" pitchFamily="18" charset="0"/>
              </a:rPr>
              <a:t>Ibn al-Haytham</a:t>
            </a:r>
            <a:r>
              <a:rPr lang="en-US" altLang="zh-TW" sz="4000" i="0" baseline="0">
                <a:solidFill>
                  <a:srgbClr val="FFFF00"/>
                </a:solidFill>
              </a:rPr>
              <a:t>)</a:t>
            </a:r>
            <a:endParaRPr lang="en-US" altLang="zh-TW" sz="4000" b="1" i="0" baseline="0">
              <a:solidFill>
                <a:srgbClr val="FFFF00"/>
              </a:solidFill>
              <a:latin typeface="Times New Roman" pitchFamily="18" charset="0"/>
              <a:ea typeface="標楷體" pitchFamily="65" charset="-120"/>
            </a:endParaRPr>
          </a:p>
          <a:p>
            <a:pPr eaLnBrk="1" hangingPunct="1">
              <a:spcBef>
                <a:spcPct val="15000"/>
              </a:spcBef>
            </a:pPr>
            <a:r>
              <a:rPr lang="zh-TW" altLang="en-US" sz="3200" i="0" baseline="0">
                <a:solidFill>
                  <a:srgbClr val="FFFF00"/>
                </a:solidFill>
                <a:latin typeface="Times New Roman" pitchFamily="18" charset="0"/>
                <a:ea typeface="標楷體" pitchFamily="65" charset="-120"/>
              </a:rPr>
              <a:t>第一位科學家</a:t>
            </a:r>
          </a:p>
        </p:txBody>
      </p:sp>
      <p:pic>
        <p:nvPicPr>
          <p:cNvPr id="115717" name="Picture 4" descr="Ibn_al-Hayth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1725" y="260350"/>
            <a:ext cx="106997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2"/>
          <p:cNvPicPr>
            <a:picLocks noChangeAspect="1" noChangeArrowheads="1"/>
          </p:cNvPicPr>
          <p:nvPr/>
        </p:nvPicPr>
        <p:blipFill>
          <a:blip r:embed="rId4"/>
          <a:srcRect/>
          <a:stretch>
            <a:fillRect/>
          </a:stretch>
        </p:blipFill>
        <p:spPr bwMode="auto">
          <a:xfrm>
            <a:off x="6904831" y="1772816"/>
            <a:ext cx="1616869" cy="1927469"/>
          </a:xfrm>
          <a:prstGeom prst="rect">
            <a:avLst/>
          </a:prstGeom>
          <a:ln>
            <a:noFill/>
          </a:ln>
          <a:effectLst>
            <a:outerShdw blurRad="292100" dist="139700" dir="2700000" algn="tl" rotWithShape="0">
              <a:srgbClr val="333333">
                <a:alpha val="65000"/>
              </a:srgbClr>
            </a:outerShdw>
          </a:effectLst>
          <a:extLst/>
        </p:spPr>
      </p:pic>
      <p:sp>
        <p:nvSpPr>
          <p:cNvPr id="87047" name="TextBox 1"/>
          <p:cNvSpPr txBox="1">
            <a:spLocks noChangeArrowheads="1"/>
          </p:cNvSpPr>
          <p:nvPr/>
        </p:nvSpPr>
        <p:spPr bwMode="auto">
          <a:xfrm>
            <a:off x="6718299" y="3700285"/>
            <a:ext cx="198993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kumimoji="0" lang="en-US" altLang="zh-TW" sz="1800" b="1" i="0" baseline="0" dirty="0">
                <a:solidFill>
                  <a:srgbClr val="00FF00"/>
                </a:solidFill>
                <a:latin typeface="Candara" pitchFamily="34" charset="0"/>
              </a:rPr>
              <a:t>Bradley Steffens</a:t>
            </a: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68002">
                                            <p:txEl>
                                              <p:pRg st="0" end="0"/>
                                            </p:txEl>
                                          </p:spTgt>
                                        </p:tgtEl>
                                        <p:attrNameLst>
                                          <p:attrName>style.visibility</p:attrName>
                                        </p:attrNameLst>
                                      </p:cBhvr>
                                      <p:to>
                                        <p:strVal val="visible"/>
                                      </p:to>
                                    </p:set>
                                    <p:animEffect transition="in" filter="dissolve">
                                      <p:cBhvr>
                                        <p:cTn id="7" dur="500"/>
                                        <p:tgtEl>
                                          <p:spTgt spid="768002">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768002">
                                            <p:txEl>
                                              <p:pRg st="1" end="1"/>
                                            </p:txEl>
                                          </p:spTgt>
                                        </p:tgtEl>
                                        <p:attrNameLst>
                                          <p:attrName>style.visibility</p:attrName>
                                        </p:attrNameLst>
                                      </p:cBhvr>
                                      <p:to>
                                        <p:strVal val="visible"/>
                                      </p:to>
                                    </p:set>
                                    <p:animEffect transition="in" filter="dissolve">
                                      <p:cBhvr>
                                        <p:cTn id="10" dur="500"/>
                                        <p:tgtEl>
                                          <p:spTgt spid="768002">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22530"/>
                                        </p:tgtEl>
                                        <p:attrNameLst>
                                          <p:attrName>style.visibility</p:attrName>
                                        </p:attrNameLst>
                                      </p:cBhvr>
                                      <p:to>
                                        <p:strVal val="visible"/>
                                      </p:to>
                                    </p:set>
                                    <p:animEffect transition="in" filter="dissolve">
                                      <p:cBhvr>
                                        <p:cTn id="13" dur="500"/>
                                        <p:tgtEl>
                                          <p:spTgt spid="2253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87047"/>
                                        </p:tgtEl>
                                        <p:attrNameLst>
                                          <p:attrName>style.visibility</p:attrName>
                                        </p:attrNameLst>
                                      </p:cBhvr>
                                      <p:to>
                                        <p:strVal val="visible"/>
                                      </p:to>
                                    </p:set>
                                    <p:animEffect transition="in" filter="dissolve">
                                      <p:cBhvr>
                                        <p:cTn id="16" dur="500"/>
                                        <p:tgtEl>
                                          <p:spTgt spid="8704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768002">
                                            <p:txEl>
                                              <p:pRg st="2" end="2"/>
                                            </p:txEl>
                                          </p:spTgt>
                                        </p:tgtEl>
                                        <p:attrNameLst>
                                          <p:attrName>style.visibility</p:attrName>
                                        </p:attrNameLst>
                                      </p:cBhvr>
                                      <p:to>
                                        <p:strVal val="visible"/>
                                      </p:to>
                                    </p:set>
                                    <p:animEffect transition="in" filter="dissolve">
                                      <p:cBhvr>
                                        <p:cTn id="21" dur="500"/>
                                        <p:tgtEl>
                                          <p:spTgt spid="768002">
                                            <p:txEl>
                                              <p:pRg st="2" end="2"/>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768002">
                                            <p:txEl>
                                              <p:pRg st="3" end="3"/>
                                            </p:txEl>
                                          </p:spTgt>
                                        </p:tgtEl>
                                        <p:attrNameLst>
                                          <p:attrName>style.visibility</p:attrName>
                                        </p:attrNameLst>
                                      </p:cBhvr>
                                      <p:to>
                                        <p:strVal val="visible"/>
                                      </p:to>
                                    </p:set>
                                    <p:animEffect transition="in" filter="dissolve">
                                      <p:cBhvr>
                                        <p:cTn id="24" dur="500"/>
                                        <p:tgtEl>
                                          <p:spTgt spid="76800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投影片編號版面配置區 5"/>
          <p:cNvSpPr>
            <a:spLocks noGrp="1"/>
          </p:cNvSpPr>
          <p:nvPr>
            <p:ph type="sldNum" sz="quarter" idx="12"/>
          </p:nvPr>
        </p:nvSpPr>
        <p:spPr/>
        <p:txBody>
          <a:bodyPr/>
          <a:lstStyle/>
          <a:p>
            <a:pPr>
              <a:defRPr/>
            </a:pPr>
            <a:fld id="{4010F981-1121-4D8E-ACD4-7CABDE935963}" type="slidenum">
              <a:rPr lang="en-US" altLang="zh-TW"/>
              <a:pPr>
                <a:defRPr/>
              </a:pPr>
              <a:t>7</a:t>
            </a:fld>
            <a:endParaRPr lang="en-US" altLang="zh-TW"/>
          </a:p>
        </p:txBody>
      </p:sp>
      <p:sp>
        <p:nvSpPr>
          <p:cNvPr id="50179" name="WordArt 2"/>
          <p:cNvSpPr>
            <a:spLocks noChangeArrowheads="1" noChangeShapeType="1" noTextEdit="1"/>
          </p:cNvSpPr>
          <p:nvPr/>
        </p:nvSpPr>
        <p:spPr bwMode="auto">
          <a:xfrm>
            <a:off x="2339975" y="1989138"/>
            <a:ext cx="4679950" cy="2879725"/>
          </a:xfrm>
          <a:prstGeom prst="rect">
            <a:avLst/>
          </a:prstGeom>
        </p:spPr>
        <p:txBody>
          <a:bodyPr wrap="none" fromWordArt="1">
            <a:prstTxWarp prst="textPlain">
              <a:avLst>
                <a:gd name="adj" fmla="val 50000"/>
              </a:avLst>
            </a:prstTxWarp>
          </a:bodyPr>
          <a:lstStyle/>
          <a:p>
            <a:pPr algn="ctr"/>
            <a:r>
              <a:rPr lang="zh-TW" altLang="en-US" sz="3600" b="1" kern="10" dirty="0">
                <a:ln w="9525">
                  <a:solidFill>
                    <a:schemeClr val="hlink"/>
                  </a:solidFill>
                  <a:round/>
                  <a:headEnd/>
                  <a:tailEnd/>
                </a:ln>
                <a:solidFill>
                  <a:srgbClr val="000099"/>
                </a:solidFill>
                <a:effectLst>
                  <a:outerShdw dist="45791" dir="2021404" algn="ctr" rotWithShape="0">
                    <a:srgbClr val="B2B2B2">
                      <a:alpha val="79999"/>
                    </a:srgbClr>
                  </a:outerShdw>
                </a:effectLst>
                <a:latin typeface="標楷體" pitchFamily="65" charset="-120"/>
                <a:ea typeface="標楷體" pitchFamily="65" charset="-120"/>
              </a:rPr>
              <a:t>什麼因素導至</a:t>
            </a:r>
          </a:p>
          <a:p>
            <a:pPr algn="ctr"/>
            <a:r>
              <a:rPr lang="zh-TW" altLang="en-US" sz="3600" b="1" kern="10" dirty="0">
                <a:ln w="9525">
                  <a:solidFill>
                    <a:schemeClr val="hlink"/>
                  </a:solidFill>
                  <a:round/>
                  <a:headEnd/>
                  <a:tailEnd/>
                </a:ln>
                <a:solidFill>
                  <a:srgbClr val="000099"/>
                </a:solidFill>
                <a:effectLst>
                  <a:outerShdw dist="45791" dir="2021404" algn="ctr" rotWithShape="0">
                    <a:srgbClr val="B2B2B2">
                      <a:alpha val="79999"/>
                    </a:srgbClr>
                  </a:outerShdw>
                </a:effectLst>
                <a:latin typeface="標楷體" pitchFamily="65" charset="-120"/>
                <a:ea typeface="標楷體" pitchFamily="65" charset="-120"/>
              </a:rPr>
              <a:t>文藝復興呢？</a:t>
            </a:r>
            <a:endParaRPr lang="zh-HK" altLang="en-US" sz="3600" b="1" kern="10" dirty="0">
              <a:ln w="9525">
                <a:solidFill>
                  <a:schemeClr val="hlink"/>
                </a:solidFill>
                <a:round/>
                <a:headEnd/>
                <a:tailEnd/>
              </a:ln>
              <a:solidFill>
                <a:srgbClr val="000099"/>
              </a:solidFill>
              <a:effectLst>
                <a:outerShdw dist="45791" dir="2021404" algn="ctr" rotWithShape="0">
                  <a:srgbClr val="B2B2B2">
                    <a:alpha val="79999"/>
                  </a:srgbClr>
                </a:outerShdw>
              </a:effectLst>
              <a:latin typeface="標楷體" pitchFamily="65" charset="-120"/>
              <a:ea typeface="標楷體" pitchFamily="65" charset="-120"/>
            </a:endParaRPr>
          </a:p>
        </p:txBody>
      </p:sp>
    </p:spTree>
  </p:cSld>
  <p:clrMapOvr>
    <a:masterClrMapping/>
  </p:clrMapOvr>
  <p:transition spd="med">
    <p:dissolv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投影片編號版面配置區 5"/>
          <p:cNvSpPr>
            <a:spLocks noGrp="1"/>
          </p:cNvSpPr>
          <p:nvPr>
            <p:ph type="sldNum" sz="quarter" idx="12"/>
          </p:nvPr>
        </p:nvSpPr>
        <p:spPr/>
        <p:txBody>
          <a:bodyPr/>
          <a:lstStyle/>
          <a:p>
            <a:pPr>
              <a:defRPr/>
            </a:pPr>
            <a:fld id="{F27C7EB8-9E42-4D1D-AE2A-B96959956FAD}" type="slidenum">
              <a:rPr lang="en-US" altLang="zh-TW"/>
              <a:pPr>
                <a:defRPr/>
              </a:pPr>
              <a:t>70</a:t>
            </a:fld>
            <a:endParaRPr lang="en-US" altLang="zh-TW"/>
          </a:p>
        </p:txBody>
      </p:sp>
      <p:sp>
        <p:nvSpPr>
          <p:cNvPr id="116739" name="Rectangle 2"/>
          <p:cNvSpPr>
            <a:spLocks noGrp="1" noChangeArrowheads="1"/>
          </p:cNvSpPr>
          <p:nvPr>
            <p:ph type="body" idx="1"/>
          </p:nvPr>
        </p:nvSpPr>
        <p:spPr>
          <a:xfrm>
            <a:off x="611560" y="4365104"/>
            <a:ext cx="7560889" cy="2160240"/>
          </a:xfrm>
        </p:spPr>
        <p:txBody>
          <a:bodyPr/>
          <a:lstStyle/>
          <a:p>
            <a:pPr eaLnBrk="1" hangingPunct="1">
              <a:lnSpc>
                <a:spcPct val="90000"/>
              </a:lnSpc>
            </a:pPr>
            <a:r>
              <a:rPr lang="en-US" altLang="zh-TW" sz="2800" b="1" dirty="0" smtClean="0">
                <a:solidFill>
                  <a:schemeClr val="bg1"/>
                </a:solidFill>
              </a:rPr>
              <a:t>Scientific method and scientific skepticism as the most influential idea of the second millennium! (1000 CE – 1999 CE)</a:t>
            </a:r>
            <a:r>
              <a:rPr lang="en-US" altLang="zh-TW" sz="3100" dirty="0" smtClean="0">
                <a:solidFill>
                  <a:schemeClr val="bg1"/>
                </a:solidFill>
              </a:rPr>
              <a:t> </a:t>
            </a:r>
          </a:p>
          <a:p>
            <a:pPr eaLnBrk="1" hangingPunct="1">
              <a:lnSpc>
                <a:spcPct val="90000"/>
              </a:lnSpc>
              <a:buFontTx/>
              <a:buNone/>
            </a:pPr>
            <a:r>
              <a:rPr lang="en-US" altLang="zh-TW" sz="3100" dirty="0" smtClean="0">
                <a:solidFill>
                  <a:schemeClr val="bg1"/>
                </a:solidFill>
              </a:rPr>
              <a:t>    </a:t>
            </a:r>
            <a:r>
              <a:rPr lang="en-US" altLang="zh-TW" sz="2000" dirty="0" smtClean="0">
                <a:solidFill>
                  <a:schemeClr val="bg1"/>
                </a:solidFill>
              </a:rPr>
              <a:t>Powers, Richard. "Best Idea; Eyes Wide Open”, New York Times, April 18, 1999.</a:t>
            </a:r>
          </a:p>
        </p:txBody>
      </p:sp>
      <p:sp>
        <p:nvSpPr>
          <p:cNvPr id="770051" name="Text Box 3"/>
          <p:cNvSpPr txBox="1">
            <a:spLocks noChangeArrowheads="1"/>
          </p:cNvSpPr>
          <p:nvPr/>
        </p:nvSpPr>
        <p:spPr bwMode="auto">
          <a:xfrm>
            <a:off x="395288" y="404813"/>
            <a:ext cx="66976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15000"/>
              </a:spcBef>
            </a:pPr>
            <a:r>
              <a:rPr lang="zh-TW" altLang="en-US" sz="4000" b="1" i="0" baseline="0" dirty="0">
                <a:solidFill>
                  <a:srgbClr val="FFFF00"/>
                </a:solidFill>
                <a:latin typeface="Times New Roman" pitchFamily="18" charset="0"/>
                <a:ea typeface="標楷體" pitchFamily="65" charset="-120"/>
              </a:rPr>
              <a:t>伊本．海賽姆</a:t>
            </a:r>
            <a:r>
              <a:rPr lang="en-US" altLang="zh-TW" sz="4000" i="0" baseline="0" dirty="0">
                <a:solidFill>
                  <a:srgbClr val="FFFF00"/>
                </a:solidFill>
                <a:latin typeface="Times New Roman" pitchFamily="18" charset="0"/>
                <a:ea typeface="標楷體" pitchFamily="65" charset="-120"/>
              </a:rPr>
              <a:t>(</a:t>
            </a:r>
            <a:r>
              <a:rPr lang="en-US" altLang="zh-TW" sz="3200" b="1" baseline="0" dirty="0" err="1">
                <a:solidFill>
                  <a:srgbClr val="FFFF00"/>
                </a:solidFill>
                <a:latin typeface="Times New Roman" pitchFamily="18" charset="0"/>
              </a:rPr>
              <a:t>Ibn</a:t>
            </a:r>
            <a:r>
              <a:rPr lang="en-US" altLang="zh-TW" sz="3200" b="1" baseline="0" dirty="0">
                <a:solidFill>
                  <a:srgbClr val="FFFF00"/>
                </a:solidFill>
                <a:latin typeface="Times New Roman" pitchFamily="18" charset="0"/>
              </a:rPr>
              <a:t> al-</a:t>
            </a:r>
            <a:r>
              <a:rPr lang="en-US" altLang="zh-TW" sz="3200" b="1" baseline="0" dirty="0" err="1">
                <a:solidFill>
                  <a:srgbClr val="FFFF00"/>
                </a:solidFill>
                <a:latin typeface="Times New Roman" pitchFamily="18" charset="0"/>
              </a:rPr>
              <a:t>Haytham</a:t>
            </a:r>
            <a:r>
              <a:rPr lang="en-US" altLang="zh-TW" sz="4000" i="0" baseline="0" dirty="0" smtClean="0">
                <a:solidFill>
                  <a:srgbClr val="FFFF00"/>
                </a:solidFill>
              </a:rPr>
              <a:t>)</a:t>
            </a:r>
            <a:endParaRPr lang="en-US" altLang="zh-TW" sz="4000" b="1" i="0" baseline="0" dirty="0">
              <a:solidFill>
                <a:srgbClr val="FFFF00"/>
              </a:solidFill>
              <a:latin typeface="Times New Roman" pitchFamily="18" charset="0"/>
              <a:ea typeface="標楷體" pitchFamily="65" charset="-120"/>
            </a:endParaRPr>
          </a:p>
        </p:txBody>
      </p:sp>
      <p:pic>
        <p:nvPicPr>
          <p:cNvPr id="116741" name="Picture 4" descr="Ibn_al-Hayth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1725" y="260350"/>
            <a:ext cx="106997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2"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03648" y="2996952"/>
            <a:ext cx="5334000" cy="1365250"/>
          </a:xfrm>
          <a:prstGeom prst="rect">
            <a:avLst/>
          </a:prstGeom>
          <a:solidFill>
            <a:schemeClr val="bg1">
              <a:lumMod val="75000"/>
            </a:schemeClr>
          </a:solidFill>
          <a:ln>
            <a:noFill/>
          </a:ln>
          <a:effectLst>
            <a:outerShdw blurRad="76200" dir="18900000" sy="23000" kx="-1200000" algn="bl" rotWithShape="0">
              <a:prstClr val="black">
                <a:alpha val="20000"/>
              </a:prstClr>
            </a:outerShdw>
          </a:effectLst>
        </p:spPr>
      </p:pic>
      <p:sp>
        <p:nvSpPr>
          <p:cNvPr id="2" name="文字方塊 1"/>
          <p:cNvSpPr txBox="1"/>
          <p:nvPr/>
        </p:nvSpPr>
        <p:spPr>
          <a:xfrm>
            <a:off x="683567" y="1484784"/>
            <a:ext cx="7303145" cy="1692771"/>
          </a:xfrm>
          <a:prstGeom prst="rect">
            <a:avLst/>
          </a:prstGeom>
          <a:noFill/>
        </p:spPr>
        <p:txBody>
          <a:bodyPr wrap="square" rtlCol="0">
            <a:spAutoFit/>
          </a:bodyPr>
          <a:lstStyle/>
          <a:p>
            <a:pPr marL="685800" indent="-685800">
              <a:buFont typeface="Arial" pitchFamily="34" charset="0"/>
              <a:buChar char="•"/>
            </a:pPr>
            <a:r>
              <a:rPr lang="zh-HK" altLang="en-US" sz="3600" i="0" baseline="0" dirty="0" smtClean="0">
                <a:solidFill>
                  <a:srgbClr val="FFFF00"/>
                </a:solidFill>
                <a:latin typeface="Times New Roman" pitchFamily="18" charset="0"/>
                <a:ea typeface="標楷體" pitchFamily="65" charset="-120"/>
              </a:rPr>
              <a:t>他首創的「科學研究法」被選為</a:t>
            </a:r>
            <a:r>
              <a:rPr lang="en-US" altLang="zh-TW" sz="3600" b="1" baseline="0" dirty="0" smtClean="0">
                <a:solidFill>
                  <a:srgbClr val="FFFF00"/>
                </a:solidFill>
                <a:effectLst>
                  <a:outerShdw blurRad="38100" dist="38100" dir="2700000" algn="tl">
                    <a:srgbClr val="000000">
                      <a:alpha val="43137"/>
                    </a:srgbClr>
                  </a:outerShdw>
                </a:effectLst>
                <a:latin typeface="Times New Roman" pitchFamily="18" charset="0"/>
                <a:ea typeface="標楷體" pitchFamily="65" charset="-120"/>
              </a:rPr>
              <a:t>1000</a:t>
            </a:r>
            <a:r>
              <a:rPr lang="zh-TW" altLang="en-US" sz="3600" i="0" baseline="0" dirty="0" smtClean="0">
                <a:solidFill>
                  <a:srgbClr val="FFFF00"/>
                </a:solidFill>
                <a:latin typeface="Times New Roman" pitchFamily="18" charset="0"/>
                <a:ea typeface="標楷體" pitchFamily="65" charset="-120"/>
              </a:rPr>
              <a:t>年來最具影響力的理念</a:t>
            </a:r>
          </a:p>
          <a:p>
            <a:endParaRPr lang="zh-HK" altLang="en-US" dirty="0"/>
          </a:p>
        </p:txBody>
      </p:sp>
    </p:spTree>
  </p:cSld>
  <p:clrMapOvr>
    <a:masterClrMapping/>
  </p:clrMapOvr>
  <p:transition>
    <p:push/>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投影片編號版面配置區 3"/>
          <p:cNvSpPr>
            <a:spLocks noGrp="1"/>
          </p:cNvSpPr>
          <p:nvPr>
            <p:ph type="sldNum" sz="quarter" idx="12"/>
          </p:nvPr>
        </p:nvSpPr>
        <p:spPr/>
        <p:txBody>
          <a:bodyPr/>
          <a:lstStyle/>
          <a:p>
            <a:pPr>
              <a:defRPr/>
            </a:pPr>
            <a:fld id="{4ED08028-C32C-4C36-AC56-E6A56FB7DF24}" type="slidenum">
              <a:rPr lang="en-US" altLang="zh-TW"/>
              <a:pPr>
                <a:defRPr/>
              </a:pPr>
              <a:t>71</a:t>
            </a:fld>
            <a:endParaRPr lang="en-US" altLang="zh-TW"/>
          </a:p>
        </p:txBody>
      </p:sp>
      <p:sp>
        <p:nvSpPr>
          <p:cNvPr id="117764" name="Text Box 3"/>
          <p:cNvSpPr txBox="1">
            <a:spLocks noChangeArrowheads="1"/>
          </p:cNvSpPr>
          <p:nvPr/>
        </p:nvSpPr>
        <p:spPr bwMode="auto">
          <a:xfrm>
            <a:off x="1666875" y="935038"/>
            <a:ext cx="5770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endParaRPr kumimoji="0" lang="en-US" sz="2400" i="0" baseline="0">
              <a:solidFill>
                <a:schemeClr val="tx1"/>
              </a:solidFill>
              <a:latin typeface="Arial" charset="0"/>
            </a:endParaRPr>
          </a:p>
        </p:txBody>
      </p:sp>
      <p:sp>
        <p:nvSpPr>
          <p:cNvPr id="117765" name="Text Box 4"/>
          <p:cNvSpPr txBox="1">
            <a:spLocks noChangeArrowheads="1"/>
          </p:cNvSpPr>
          <p:nvPr/>
        </p:nvSpPr>
        <p:spPr bwMode="auto">
          <a:xfrm>
            <a:off x="1666875" y="935038"/>
            <a:ext cx="4429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endParaRPr kumimoji="0" lang="en-US" sz="2400" i="0" baseline="0">
              <a:solidFill>
                <a:schemeClr val="tx1"/>
              </a:solidFill>
              <a:latin typeface="Arial" charset="0"/>
            </a:endParaRPr>
          </a:p>
        </p:txBody>
      </p:sp>
      <p:sp>
        <p:nvSpPr>
          <p:cNvPr id="117766" name="Text Box 5"/>
          <p:cNvSpPr txBox="1">
            <a:spLocks noChangeArrowheads="1"/>
          </p:cNvSpPr>
          <p:nvPr/>
        </p:nvSpPr>
        <p:spPr bwMode="auto">
          <a:xfrm>
            <a:off x="1766888" y="260350"/>
            <a:ext cx="56102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lnSpc>
                <a:spcPct val="70000"/>
              </a:lnSpc>
              <a:spcBef>
                <a:spcPct val="20000"/>
              </a:spcBef>
            </a:pPr>
            <a:r>
              <a:rPr kumimoji="0" lang="zh-TW" altLang="en-US" sz="4000" b="1" i="0" baseline="0" dirty="0">
                <a:solidFill>
                  <a:srgbClr val="FFFF00"/>
                </a:solidFill>
                <a:latin typeface="標楷體" pitchFamily="65" charset="-120"/>
                <a:ea typeface="標楷體" pitchFamily="65" charset="-120"/>
              </a:rPr>
              <a:t>阿拔斯</a:t>
            </a:r>
            <a:r>
              <a:rPr kumimoji="0" lang="en-US" altLang="zh-TW" sz="4000" b="1" i="0" baseline="0" dirty="0">
                <a:solidFill>
                  <a:srgbClr val="FFFF00"/>
                </a:solidFill>
                <a:latin typeface="Arial" charset="0"/>
                <a:ea typeface="標楷體" pitchFamily="65" charset="-120"/>
              </a:rPr>
              <a:t>‧</a:t>
            </a:r>
            <a:r>
              <a:rPr kumimoji="0" lang="zh-TW" altLang="en-US" sz="4000" b="1" i="0" baseline="0" dirty="0">
                <a:solidFill>
                  <a:srgbClr val="FFFF00"/>
                </a:solidFill>
                <a:latin typeface="標楷體" pitchFamily="65" charset="-120"/>
                <a:ea typeface="標楷體" pitchFamily="65" charset="-120"/>
              </a:rPr>
              <a:t>伊本</a:t>
            </a:r>
            <a:r>
              <a:rPr kumimoji="0" lang="en-US" altLang="zh-TW" sz="4000" b="1" i="0" baseline="0" dirty="0">
                <a:solidFill>
                  <a:srgbClr val="FFFF00"/>
                </a:solidFill>
                <a:latin typeface="Arial" charset="0"/>
                <a:ea typeface="標楷體" pitchFamily="65" charset="-120"/>
              </a:rPr>
              <a:t>‧</a:t>
            </a:r>
            <a:r>
              <a:rPr kumimoji="0" lang="zh-TW" altLang="en-US" sz="4000" b="1" i="0" baseline="0" dirty="0">
                <a:solidFill>
                  <a:srgbClr val="FFFF00"/>
                </a:solidFill>
                <a:latin typeface="標楷體" pitchFamily="65" charset="-120"/>
                <a:ea typeface="標楷體" pitchFamily="65" charset="-120"/>
              </a:rPr>
              <a:t>弗納斯</a:t>
            </a:r>
          </a:p>
          <a:p>
            <a:pPr algn="ctr" eaLnBrk="1" hangingPunct="1">
              <a:lnSpc>
                <a:spcPct val="70000"/>
              </a:lnSpc>
              <a:spcBef>
                <a:spcPct val="20000"/>
              </a:spcBef>
            </a:pPr>
            <a:r>
              <a:rPr kumimoji="0" lang="zh-TW" altLang="en-US" sz="3200" i="0" baseline="0" dirty="0">
                <a:solidFill>
                  <a:srgbClr val="FFFF66"/>
                </a:solidFill>
                <a:latin typeface="標楷體" pitchFamily="65" charset="-120"/>
                <a:ea typeface="標楷體" pitchFamily="65" charset="-120"/>
              </a:rPr>
              <a:t> </a:t>
            </a:r>
            <a:r>
              <a:rPr kumimoji="0" lang="en-US" altLang="zh-TW" sz="2400" i="0" baseline="0" dirty="0">
                <a:solidFill>
                  <a:srgbClr val="FFFF66"/>
                </a:solidFill>
                <a:latin typeface="Times New Roman" pitchFamily="18" charset="0"/>
                <a:ea typeface="標楷體" pitchFamily="65" charset="-120"/>
              </a:rPr>
              <a:t>( </a:t>
            </a:r>
            <a:r>
              <a:rPr kumimoji="0" lang="en-US" altLang="zh-TW" sz="2400" baseline="0" dirty="0">
                <a:solidFill>
                  <a:srgbClr val="FFFF66"/>
                </a:solidFill>
                <a:latin typeface="Times New Roman" pitchFamily="18" charset="0"/>
                <a:ea typeface="標楷體" pitchFamily="65" charset="-120"/>
              </a:rPr>
              <a:t>Abbas </a:t>
            </a:r>
            <a:r>
              <a:rPr kumimoji="0" lang="en-US" altLang="zh-TW" sz="2400" baseline="0" dirty="0" err="1">
                <a:solidFill>
                  <a:srgbClr val="FFFF66"/>
                </a:solidFill>
                <a:latin typeface="Times New Roman" pitchFamily="18" charset="0"/>
                <a:ea typeface="標楷體" pitchFamily="65" charset="-120"/>
              </a:rPr>
              <a:t>Ibn</a:t>
            </a:r>
            <a:r>
              <a:rPr kumimoji="0" lang="en-US" altLang="zh-TW" sz="2400" baseline="0" dirty="0">
                <a:solidFill>
                  <a:srgbClr val="FFFF66"/>
                </a:solidFill>
                <a:latin typeface="Times New Roman" pitchFamily="18" charset="0"/>
                <a:ea typeface="標楷體" pitchFamily="65" charset="-120"/>
              </a:rPr>
              <a:t> </a:t>
            </a:r>
            <a:r>
              <a:rPr kumimoji="0" lang="en-US" altLang="zh-TW" sz="2400" baseline="0" dirty="0" err="1">
                <a:solidFill>
                  <a:srgbClr val="FFFF66"/>
                </a:solidFill>
                <a:latin typeface="Times New Roman" pitchFamily="18" charset="0"/>
                <a:ea typeface="標楷體" pitchFamily="65" charset="-120"/>
              </a:rPr>
              <a:t>Firnas</a:t>
            </a:r>
            <a:r>
              <a:rPr kumimoji="0" lang="en-US" altLang="zh-TW" sz="2400" b="1" baseline="0" dirty="0">
                <a:solidFill>
                  <a:srgbClr val="FFFF66"/>
                </a:solidFill>
                <a:latin typeface="Times New Roman" pitchFamily="18" charset="0"/>
                <a:ea typeface="標楷體" pitchFamily="65" charset="-120"/>
              </a:rPr>
              <a:t> </a:t>
            </a:r>
            <a:r>
              <a:rPr kumimoji="0" lang="en-US" altLang="zh-TW" sz="2400" baseline="0" dirty="0">
                <a:solidFill>
                  <a:srgbClr val="FFFF66"/>
                </a:solidFill>
                <a:latin typeface="Times New Roman" pitchFamily="18" charset="0"/>
                <a:ea typeface="標楷體" pitchFamily="65" charset="-120"/>
              </a:rPr>
              <a:t>810-887</a:t>
            </a:r>
            <a:r>
              <a:rPr kumimoji="0" lang="en-US" altLang="zh-TW" sz="2400" i="0" baseline="0" dirty="0">
                <a:solidFill>
                  <a:srgbClr val="FFFF66"/>
                </a:solidFill>
                <a:latin typeface="Times New Roman" pitchFamily="18" charset="0"/>
                <a:ea typeface="標楷體" pitchFamily="65" charset="-120"/>
              </a:rPr>
              <a:t> )</a:t>
            </a:r>
          </a:p>
        </p:txBody>
      </p:sp>
      <p:sp>
        <p:nvSpPr>
          <p:cNvPr id="117767" name="Text Box 6"/>
          <p:cNvSpPr txBox="1">
            <a:spLocks noChangeArrowheads="1"/>
          </p:cNvSpPr>
          <p:nvPr/>
        </p:nvSpPr>
        <p:spPr bwMode="auto">
          <a:xfrm>
            <a:off x="3467100" y="1321981"/>
            <a:ext cx="5257800" cy="52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eaLnBrk="0" hangingPunct="0">
              <a:defRPr kumimoji="1" sz="4800" i="1" baseline="20000">
                <a:solidFill>
                  <a:schemeClr val="bg1"/>
                </a:solidFill>
                <a:latin typeface="新細明體" pitchFamily="18" charset="-120"/>
                <a:ea typeface="新細明體" pitchFamily="18" charset="-120"/>
              </a:defRPr>
            </a:lvl1pPr>
            <a:lvl2pPr marL="682625" indent="-200025"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ts val="1300"/>
              </a:spcBef>
              <a:buFontTx/>
              <a:buChar char="•"/>
            </a:pPr>
            <a:r>
              <a:rPr kumimoji="0" lang="en-US" altLang="zh-TW" sz="2500" i="0" baseline="0" dirty="0">
                <a:latin typeface="Arial" charset="0"/>
                <a:ea typeface="標楷體" pitchFamily="65" charset="-120"/>
              </a:rPr>
              <a:t> </a:t>
            </a:r>
            <a:r>
              <a:rPr kumimoji="0" lang="zh-TW" altLang="en-US" sz="2500" i="0" baseline="0" dirty="0">
                <a:solidFill>
                  <a:srgbClr val="FFFFCC"/>
                </a:solidFill>
                <a:latin typeface="Arial" charset="0"/>
                <a:ea typeface="標楷體" pitchFamily="65" charset="-120"/>
              </a:rPr>
              <a:t>西班牙安達魯斯</a:t>
            </a:r>
            <a:r>
              <a:rPr kumimoji="0" lang="en-US" altLang="zh-TW" sz="2500" i="0" baseline="0" dirty="0">
                <a:solidFill>
                  <a:srgbClr val="FFFFCC"/>
                </a:solidFill>
                <a:latin typeface="Times New Roman" pitchFamily="18" charset="0"/>
                <a:ea typeface="標楷體" pitchFamily="65" charset="-120"/>
              </a:rPr>
              <a:t>(</a:t>
            </a:r>
            <a:r>
              <a:rPr kumimoji="0" lang="en-US" altLang="zh-TW" sz="2500" b="1" i="0" baseline="0" dirty="0">
                <a:solidFill>
                  <a:srgbClr val="FFFFCC"/>
                </a:solidFill>
                <a:latin typeface="Times New Roman" pitchFamily="18" charset="0"/>
                <a:ea typeface="標楷體" pitchFamily="65" charset="-120"/>
              </a:rPr>
              <a:t>Al-</a:t>
            </a:r>
            <a:r>
              <a:rPr kumimoji="0" lang="en-US" altLang="zh-TW" sz="2500" b="1" i="0" baseline="0" dirty="0" err="1">
                <a:solidFill>
                  <a:srgbClr val="FFFFCC"/>
                </a:solidFill>
                <a:latin typeface="Times New Roman" pitchFamily="18" charset="0"/>
                <a:ea typeface="標楷體" pitchFamily="65" charset="-120"/>
              </a:rPr>
              <a:t>Andalus</a:t>
            </a:r>
            <a:r>
              <a:rPr kumimoji="0" lang="en-US" altLang="zh-TW" sz="2500" i="0" baseline="0" dirty="0">
                <a:solidFill>
                  <a:srgbClr val="FFFFCC"/>
                </a:solidFill>
                <a:latin typeface="Arial" charset="0"/>
                <a:ea typeface="標楷體" pitchFamily="65" charset="-120"/>
              </a:rPr>
              <a:t>)</a:t>
            </a:r>
            <a:r>
              <a:rPr kumimoji="0" lang="zh-TW" altLang="en-US" sz="2500" i="0" baseline="0" dirty="0">
                <a:solidFill>
                  <a:srgbClr val="FFFFCC"/>
                </a:solidFill>
                <a:latin typeface="Arial" charset="0"/>
                <a:ea typeface="標楷體" pitchFamily="65" charset="-120"/>
              </a:rPr>
              <a:t>人</a:t>
            </a:r>
          </a:p>
          <a:p>
            <a:pPr eaLnBrk="1" hangingPunct="1">
              <a:spcBef>
                <a:spcPct val="50000"/>
              </a:spcBef>
              <a:buFontTx/>
              <a:buChar char="•"/>
            </a:pPr>
            <a:r>
              <a:rPr kumimoji="0" lang="zh-TW" altLang="en-US" sz="2500" i="0" baseline="0" dirty="0">
                <a:solidFill>
                  <a:srgbClr val="FFFFCC"/>
                </a:solidFill>
                <a:latin typeface="Arial" charset="0"/>
                <a:ea typeface="標楷體" pitchFamily="65" charset="-120"/>
              </a:rPr>
              <a:t> 研究人文、化學、物理及天文等</a:t>
            </a:r>
          </a:p>
          <a:p>
            <a:pPr eaLnBrk="1" hangingPunct="1">
              <a:spcBef>
                <a:spcPct val="50000"/>
              </a:spcBef>
              <a:buFontTx/>
              <a:buChar char="•"/>
            </a:pPr>
            <a:r>
              <a:rPr kumimoji="0" lang="zh-TW" altLang="en-US" sz="2500" i="0" baseline="0" dirty="0">
                <a:solidFill>
                  <a:srgbClr val="FFFF00"/>
                </a:solidFill>
                <a:latin typeface="Arial" charset="0"/>
                <a:ea typeface="標楷體" pitchFamily="65" charset="-120"/>
              </a:rPr>
              <a:t> </a:t>
            </a:r>
            <a:r>
              <a:rPr kumimoji="0" lang="zh-TW" altLang="en-US" sz="2500" i="0" baseline="0" dirty="0">
                <a:solidFill>
                  <a:srgbClr val="FFFFCC"/>
                </a:solidFill>
                <a:latin typeface="Arial" charset="0"/>
                <a:ea typeface="標楷體" pitchFamily="65" charset="-120"/>
              </a:rPr>
              <a:t>研究飛行動力學的先驅</a:t>
            </a:r>
            <a:r>
              <a:rPr kumimoji="0" lang="zh-TW" altLang="en-US" sz="2500" i="0" baseline="0" dirty="0">
                <a:solidFill>
                  <a:srgbClr val="000000"/>
                </a:solidFill>
                <a:latin typeface="Arial" charset="0"/>
                <a:ea typeface="標楷體" pitchFamily="65" charset="-120"/>
              </a:rPr>
              <a:t> </a:t>
            </a:r>
            <a:endParaRPr kumimoji="0" lang="zh-TW" altLang="en-US" sz="2500" i="0" baseline="0" dirty="0">
              <a:solidFill>
                <a:srgbClr val="FFFFCC"/>
              </a:solidFill>
              <a:latin typeface="Arial" charset="0"/>
              <a:ea typeface="標楷體" pitchFamily="65" charset="-120"/>
            </a:endParaRPr>
          </a:p>
          <a:p>
            <a:pPr lvl="1" eaLnBrk="1" hangingPunct="1">
              <a:spcBef>
                <a:spcPct val="50000"/>
              </a:spcBef>
              <a:buFont typeface="Wingdings" pitchFamily="2" charset="2"/>
              <a:buChar char="Ø"/>
            </a:pPr>
            <a:r>
              <a:rPr kumimoji="0" lang="zh-TW" altLang="en-US" sz="2500" i="0" baseline="0" dirty="0">
                <a:solidFill>
                  <a:srgbClr val="FFFFCC"/>
                </a:solidFill>
                <a:latin typeface="Arial" charset="0"/>
                <a:ea typeface="標楷體" pitchFamily="65" charset="-120"/>
              </a:rPr>
              <a:t> </a:t>
            </a:r>
            <a:r>
              <a:rPr kumimoji="0" lang="en-US" altLang="zh-TW" sz="2500" i="0" baseline="0" dirty="0">
                <a:solidFill>
                  <a:srgbClr val="FFFFCC"/>
                </a:solidFill>
                <a:latin typeface="Arial" charset="0"/>
                <a:ea typeface="標楷體" pitchFamily="65" charset="-120"/>
              </a:rPr>
              <a:t>875</a:t>
            </a:r>
            <a:r>
              <a:rPr kumimoji="0" lang="zh-TW" altLang="en-US" sz="2500" i="0" baseline="0" dirty="0">
                <a:solidFill>
                  <a:srgbClr val="FFFFCC"/>
                </a:solidFill>
                <a:latin typeface="Arial" charset="0"/>
                <a:ea typeface="標楷體" pitchFamily="65" charset="-120"/>
              </a:rPr>
              <a:t>年憑藉自行設計、製造的“飛行器”在科爾多瓦城居民的目睹下嘗試“飛行”（滑翔）試驗 </a:t>
            </a:r>
          </a:p>
          <a:p>
            <a:pPr lvl="1" eaLnBrk="1" hangingPunct="1">
              <a:spcBef>
                <a:spcPct val="50000"/>
              </a:spcBef>
              <a:buFont typeface="Wingdings" pitchFamily="2" charset="2"/>
              <a:buChar char="Ø"/>
            </a:pPr>
            <a:r>
              <a:rPr kumimoji="0" lang="zh-TW" altLang="en-US" sz="2500" i="0" baseline="0" dirty="0">
                <a:solidFill>
                  <a:srgbClr val="FFFFCC"/>
                </a:solidFill>
                <a:latin typeface="Arial" charset="0"/>
                <a:ea typeface="標楷體" pitchFamily="65" charset="-120"/>
              </a:rPr>
              <a:t>被譽為「</a:t>
            </a:r>
            <a:r>
              <a:rPr kumimoji="0" lang="zh-TW" altLang="en-US" sz="2500" i="0" baseline="0" dirty="0">
                <a:solidFill>
                  <a:srgbClr val="FFCC00"/>
                </a:solidFill>
                <a:latin typeface="Arial" charset="0"/>
                <a:ea typeface="標楷體" pitchFamily="65" charset="-120"/>
              </a:rPr>
              <a:t>飛行第一人</a:t>
            </a:r>
            <a:r>
              <a:rPr kumimoji="0" lang="zh-TW" altLang="en-US" sz="2500" i="0" baseline="0" dirty="0">
                <a:solidFill>
                  <a:srgbClr val="FFFFCC"/>
                </a:solidFill>
                <a:latin typeface="Arial" charset="0"/>
                <a:ea typeface="標楷體" pitchFamily="65" charset="-120"/>
              </a:rPr>
              <a:t>」</a:t>
            </a:r>
            <a:r>
              <a:rPr kumimoji="0" lang="en-US" altLang="zh-TW" sz="2500" i="0" baseline="0" dirty="0">
                <a:solidFill>
                  <a:srgbClr val="FFFFCC"/>
                </a:solidFill>
                <a:latin typeface="Arial" charset="0"/>
                <a:ea typeface="標楷體" pitchFamily="65" charset="-120"/>
              </a:rPr>
              <a:t>(</a:t>
            </a:r>
            <a:r>
              <a:rPr kumimoji="0" lang="zh-TW" altLang="en-US" sz="2500" i="0" baseline="0" dirty="0">
                <a:solidFill>
                  <a:srgbClr val="FFFFCC"/>
                </a:solidFill>
                <a:latin typeface="Arial" charset="0"/>
                <a:ea typeface="標楷體" pitchFamily="65" charset="-120"/>
              </a:rPr>
              <a:t>世界第一個用科學方法試飛的人</a:t>
            </a:r>
            <a:r>
              <a:rPr kumimoji="0" lang="en-US" altLang="zh-TW" sz="2500" i="0" baseline="0" dirty="0">
                <a:solidFill>
                  <a:srgbClr val="FFFFCC"/>
                </a:solidFill>
                <a:latin typeface="Arial" charset="0"/>
                <a:ea typeface="標楷體" pitchFamily="65" charset="-120"/>
              </a:rPr>
              <a:t>)</a:t>
            </a:r>
            <a:r>
              <a:rPr kumimoji="0" lang="en-US" altLang="zh-TW" sz="2500" b="1" i="0" baseline="30000" dirty="0">
                <a:solidFill>
                  <a:srgbClr val="FFFFCC"/>
                </a:solidFill>
                <a:latin typeface="Arial" charset="0"/>
                <a:ea typeface="標楷體" pitchFamily="65" charset="-120"/>
              </a:rPr>
              <a:t>2</a:t>
            </a:r>
            <a:r>
              <a:rPr kumimoji="0" lang="zh-TW" altLang="en-US" sz="2500" i="0" baseline="0" dirty="0">
                <a:solidFill>
                  <a:srgbClr val="FFFFCC"/>
                </a:solidFill>
                <a:latin typeface="Arial" charset="0"/>
                <a:ea typeface="標楷體" pitchFamily="65" charset="-120"/>
              </a:rPr>
              <a:t>；</a:t>
            </a:r>
          </a:p>
          <a:p>
            <a:pPr lvl="1" eaLnBrk="1" hangingPunct="1">
              <a:spcBef>
                <a:spcPct val="50000"/>
              </a:spcBef>
              <a:buFont typeface="Wingdings" pitchFamily="2" charset="2"/>
              <a:buChar char="Ø"/>
            </a:pPr>
            <a:r>
              <a:rPr kumimoji="0" lang="zh-TW" altLang="en-US" sz="2500" i="0" baseline="0" dirty="0">
                <a:solidFill>
                  <a:srgbClr val="FFFFCC"/>
                </a:solidFill>
                <a:latin typeface="Arial" charset="0"/>
                <a:ea typeface="標楷體" pitchFamily="65" charset="-120"/>
              </a:rPr>
              <a:t>比美國成功發明</a:t>
            </a:r>
            <a:r>
              <a:rPr kumimoji="0" lang="zh-TW" altLang="en-US" sz="2500" i="0" baseline="0" dirty="0">
                <a:solidFill>
                  <a:srgbClr val="FFCC00"/>
                </a:solidFill>
                <a:latin typeface="Arial" charset="0"/>
                <a:ea typeface="標楷體" pitchFamily="65" charset="-120"/>
              </a:rPr>
              <a:t>最早滑翔機</a:t>
            </a:r>
            <a:r>
              <a:rPr kumimoji="0" lang="zh-TW" altLang="en-US" sz="2500" i="0" baseline="0" dirty="0">
                <a:solidFill>
                  <a:srgbClr val="FFFFCC"/>
                </a:solidFill>
                <a:latin typeface="Arial" charset="0"/>
                <a:ea typeface="標楷體" pitchFamily="65" charset="-120"/>
              </a:rPr>
              <a:t>的</a:t>
            </a:r>
            <a:r>
              <a:rPr kumimoji="0" lang="zh-TW" altLang="en-US" sz="2500" i="0" baseline="0" dirty="0">
                <a:solidFill>
                  <a:srgbClr val="FFCC00"/>
                </a:solidFill>
                <a:latin typeface="Arial" charset="0"/>
                <a:ea typeface="標楷體" pitchFamily="65" charset="-120"/>
              </a:rPr>
              <a:t>萊特兄弟</a:t>
            </a:r>
            <a:r>
              <a:rPr kumimoji="0" lang="zh-TW" altLang="en-US" sz="2500" i="0" baseline="0" dirty="0">
                <a:solidFill>
                  <a:srgbClr val="FFFFCC"/>
                </a:solidFill>
                <a:latin typeface="Arial" charset="0"/>
                <a:ea typeface="標楷體" pitchFamily="65" charset="-120"/>
              </a:rPr>
              <a:t>早</a:t>
            </a:r>
            <a:r>
              <a:rPr kumimoji="0" lang="en-US" altLang="zh-TW" sz="2500" i="0" baseline="0" dirty="0">
                <a:solidFill>
                  <a:srgbClr val="FFCC00"/>
                </a:solidFill>
                <a:latin typeface="Arial" charset="0"/>
                <a:ea typeface="標楷體" pitchFamily="65" charset="-120"/>
              </a:rPr>
              <a:t>1,000</a:t>
            </a:r>
            <a:r>
              <a:rPr kumimoji="0" lang="zh-TW" altLang="en-US" sz="2500" i="0" baseline="0" dirty="0">
                <a:solidFill>
                  <a:srgbClr val="FFCC00"/>
                </a:solidFill>
                <a:latin typeface="Arial" charset="0"/>
                <a:ea typeface="標楷體" pitchFamily="65" charset="-120"/>
              </a:rPr>
              <a:t>年</a:t>
            </a:r>
          </a:p>
        </p:txBody>
      </p:sp>
      <p:pic>
        <p:nvPicPr>
          <p:cNvPr id="117768" name="Picture 7" descr="Ibn_firn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71600"/>
            <a:ext cx="30480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9" name="Rectangle 8"/>
          <p:cNvSpPr>
            <a:spLocks noChangeArrowheads="1"/>
          </p:cNvSpPr>
          <p:nvPr/>
        </p:nvSpPr>
        <p:spPr bwMode="auto">
          <a:xfrm>
            <a:off x="381000" y="5105400"/>
            <a:ext cx="3200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buFontTx/>
              <a:buAutoNum type="arabicPlain"/>
            </a:pPr>
            <a:r>
              <a:rPr lang="en-US" altLang="zh-TW" sz="2400" i="0" baseline="0">
                <a:solidFill>
                  <a:srgbClr val="FFFFCC"/>
                </a:solidFill>
                <a:latin typeface="Times New Roman" pitchFamily="18" charset="0"/>
                <a:hlinkClick r:id="rId4"/>
              </a:rPr>
              <a:t>Islam on-line</a:t>
            </a:r>
            <a:endParaRPr lang="en-US" altLang="zh-TW" sz="2400" i="0" baseline="0">
              <a:solidFill>
                <a:srgbClr val="FFFFCC"/>
              </a:solidFill>
              <a:latin typeface="Times New Roman" pitchFamily="18" charset="0"/>
            </a:endParaRPr>
          </a:p>
          <a:p>
            <a:pPr marL="457200" indent="-457200">
              <a:buFontTx/>
              <a:buAutoNum type="arabicPlain"/>
            </a:pPr>
            <a:r>
              <a:rPr lang="en-US" altLang="zh-TW" sz="2400" i="0" baseline="0">
                <a:solidFill>
                  <a:srgbClr val="FFFFCC"/>
                </a:solidFill>
                <a:latin typeface="Times New Roman" pitchFamily="18" charset="0"/>
              </a:rPr>
              <a:t>Philip Hitti, </a:t>
            </a:r>
            <a:r>
              <a:rPr lang="en-US" altLang="zh-TW" sz="2400" baseline="0">
                <a:solidFill>
                  <a:srgbClr val="FFFFCC"/>
                </a:solidFill>
                <a:latin typeface="Times New Roman" pitchFamily="18" charset="0"/>
              </a:rPr>
              <a:t>History of the Arabs</a:t>
            </a:r>
            <a:r>
              <a:rPr lang="en-US" altLang="zh-TW" sz="2400" i="0" baseline="0">
                <a:solidFill>
                  <a:srgbClr val="FFFFCC"/>
                </a:solidFill>
                <a:latin typeface="Times New Roman" pitchFamily="18" charset="0"/>
              </a:rPr>
              <a:t>.</a:t>
            </a:r>
            <a:endParaRPr lang="en-US" altLang="zh-TW" sz="2400" i="0" baseline="0">
              <a:solidFill>
                <a:schemeClr val="tx1"/>
              </a:solidFill>
              <a:latin typeface="Times New Roman" pitchFamily="18" charset="0"/>
            </a:endParaRPr>
          </a:p>
        </p:txBody>
      </p:sp>
      <p:sp>
        <p:nvSpPr>
          <p:cNvPr id="117770" name="Text Box 9"/>
          <p:cNvSpPr txBox="1">
            <a:spLocks noChangeArrowheads="1"/>
          </p:cNvSpPr>
          <p:nvPr/>
        </p:nvSpPr>
        <p:spPr bwMode="auto">
          <a:xfrm>
            <a:off x="4267200" y="4038600"/>
            <a:ext cx="487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endParaRPr lang="en-US" sz="2400" i="0" baseline="0">
              <a:solidFill>
                <a:schemeClr val="tx1"/>
              </a:solidFill>
              <a:latin typeface="Times New Roman" pitchFamily="18" charset="0"/>
            </a:endParaRPr>
          </a:p>
        </p:txBody>
      </p:sp>
      <p:sp>
        <p:nvSpPr>
          <p:cNvPr id="117771" name="Text Box 10"/>
          <p:cNvSpPr txBox="1">
            <a:spLocks noChangeArrowheads="1"/>
          </p:cNvSpPr>
          <p:nvPr/>
        </p:nvSpPr>
        <p:spPr bwMode="auto">
          <a:xfrm>
            <a:off x="4572000" y="4191000"/>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endParaRPr lang="en-US" sz="2400" i="0" baseline="0">
              <a:solidFill>
                <a:schemeClr val="tx1"/>
              </a:solidFill>
              <a:latin typeface="Times New Roman" pitchFamily="18" charset="0"/>
            </a:endParaRPr>
          </a:p>
        </p:txBody>
      </p:sp>
      <p:sp>
        <p:nvSpPr>
          <p:cNvPr id="117772" name="Text Box 11"/>
          <p:cNvSpPr txBox="1">
            <a:spLocks noChangeArrowheads="1"/>
          </p:cNvSpPr>
          <p:nvPr/>
        </p:nvSpPr>
        <p:spPr bwMode="auto">
          <a:xfrm>
            <a:off x="381000" y="44958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2400" b="1" i="0" baseline="0">
                <a:solidFill>
                  <a:srgbClr val="FFFFCC"/>
                </a:solidFill>
                <a:latin typeface="Times New Roman" pitchFamily="18" charset="0"/>
                <a:ea typeface="標楷體" pitchFamily="65" charset="-120"/>
              </a:rPr>
              <a:t>參考：</a:t>
            </a:r>
          </a:p>
        </p:txBody>
      </p:sp>
      <p:sp>
        <p:nvSpPr>
          <p:cNvPr id="117773" name="Text Box 12"/>
          <p:cNvSpPr txBox="1">
            <a:spLocks noChangeArrowheads="1"/>
          </p:cNvSpPr>
          <p:nvPr/>
        </p:nvSpPr>
        <p:spPr bwMode="auto">
          <a:xfrm>
            <a:off x="6372225" y="765175"/>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en-US" altLang="zh-TW" sz="2400" b="1" i="0" baseline="30000">
                <a:latin typeface="Times New Roman" pitchFamily="18" charset="0"/>
              </a:rPr>
              <a:t>1</a:t>
            </a:r>
          </a:p>
        </p:txBody>
      </p:sp>
    </p:spTree>
  </p:cSld>
  <p:clrMapOvr>
    <a:masterClrMapping/>
  </p:clrMapOvr>
  <p:transition>
    <p:push/>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投影片編號版面配置區 3"/>
          <p:cNvSpPr>
            <a:spLocks noGrp="1"/>
          </p:cNvSpPr>
          <p:nvPr>
            <p:ph type="sldNum" sz="quarter" idx="12"/>
          </p:nvPr>
        </p:nvSpPr>
        <p:spPr/>
        <p:txBody>
          <a:bodyPr/>
          <a:lstStyle/>
          <a:p>
            <a:pPr>
              <a:defRPr/>
            </a:pPr>
            <a:fld id="{1D82BBA4-820B-49FC-B23F-D5939E8D2E62}" type="slidenum">
              <a:rPr lang="en-US" altLang="zh-TW"/>
              <a:pPr>
                <a:defRPr/>
              </a:pPr>
              <a:t>72</a:t>
            </a:fld>
            <a:endParaRPr lang="en-US" altLang="zh-TW"/>
          </a:p>
        </p:txBody>
      </p:sp>
      <p:sp>
        <p:nvSpPr>
          <p:cNvPr id="118788" name="Text Box 3"/>
          <p:cNvSpPr txBox="1">
            <a:spLocks noChangeArrowheads="1"/>
          </p:cNvSpPr>
          <p:nvPr/>
        </p:nvSpPr>
        <p:spPr bwMode="auto">
          <a:xfrm>
            <a:off x="1666875" y="935038"/>
            <a:ext cx="5770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endParaRPr kumimoji="0" lang="en-US" sz="2400" i="0" baseline="0">
              <a:solidFill>
                <a:schemeClr val="tx1"/>
              </a:solidFill>
              <a:latin typeface="Arial" charset="0"/>
            </a:endParaRPr>
          </a:p>
        </p:txBody>
      </p:sp>
      <p:sp>
        <p:nvSpPr>
          <p:cNvPr id="118789" name="Text Box 4"/>
          <p:cNvSpPr txBox="1">
            <a:spLocks noChangeArrowheads="1"/>
          </p:cNvSpPr>
          <p:nvPr/>
        </p:nvSpPr>
        <p:spPr bwMode="auto">
          <a:xfrm>
            <a:off x="1666875" y="935038"/>
            <a:ext cx="4429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endParaRPr kumimoji="0" lang="en-US" sz="2400" i="0" baseline="0">
              <a:solidFill>
                <a:schemeClr val="tx1"/>
              </a:solidFill>
              <a:latin typeface="Arial" charset="0"/>
            </a:endParaRPr>
          </a:p>
        </p:txBody>
      </p:sp>
      <p:sp>
        <p:nvSpPr>
          <p:cNvPr id="118790" name="Text Box 5"/>
          <p:cNvSpPr txBox="1">
            <a:spLocks noChangeArrowheads="1"/>
          </p:cNvSpPr>
          <p:nvPr/>
        </p:nvSpPr>
        <p:spPr bwMode="auto">
          <a:xfrm>
            <a:off x="3886200" y="1828800"/>
            <a:ext cx="5257800"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84175" indent="-384175"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buFontTx/>
              <a:buChar char="•"/>
            </a:pPr>
            <a:r>
              <a:rPr kumimoji="0" lang="zh-TW" altLang="en-US" sz="2500" i="0" baseline="0" dirty="0">
                <a:solidFill>
                  <a:srgbClr val="FFFFCC"/>
                </a:solidFill>
                <a:latin typeface="Arial" charset="0"/>
                <a:ea typeface="標楷體" pitchFamily="65" charset="-120"/>
              </a:rPr>
              <a:t>曾用砂、石製成</a:t>
            </a:r>
            <a:r>
              <a:rPr kumimoji="0" lang="zh-TW" altLang="en-US" sz="2500" i="0" baseline="0" dirty="0">
                <a:solidFill>
                  <a:srgbClr val="FFCC00"/>
                </a:solidFill>
                <a:latin typeface="Arial" charset="0"/>
                <a:ea typeface="標楷體" pitchFamily="65" charset="-120"/>
              </a:rPr>
              <a:t>玻璃</a:t>
            </a:r>
          </a:p>
          <a:p>
            <a:pPr eaLnBrk="1" hangingPunct="1">
              <a:spcBef>
                <a:spcPct val="50000"/>
              </a:spcBef>
              <a:buFontTx/>
              <a:buChar char="•"/>
            </a:pPr>
            <a:r>
              <a:rPr kumimoji="0" lang="zh-TW" altLang="en-US" sz="2500" i="0" baseline="0" dirty="0">
                <a:solidFill>
                  <a:srgbClr val="FFFFCC"/>
                </a:solidFill>
                <a:latin typeface="Arial" charset="0"/>
                <a:ea typeface="標楷體" pitchFamily="65" charset="-120"/>
              </a:rPr>
              <a:t>製成用多環展示星體運行軌跡的儀器</a:t>
            </a:r>
          </a:p>
          <a:p>
            <a:pPr eaLnBrk="1" hangingPunct="1">
              <a:spcBef>
                <a:spcPct val="50000"/>
              </a:spcBef>
              <a:buFontTx/>
              <a:buChar char="•"/>
            </a:pPr>
            <a:r>
              <a:rPr kumimoji="0" lang="zh-TW" altLang="en-US" sz="2500" i="0" baseline="0" dirty="0">
                <a:solidFill>
                  <a:srgbClr val="FFFFCC"/>
                </a:solidFill>
                <a:latin typeface="Arial" charset="0"/>
                <a:ea typeface="標楷體" pitchFamily="65" charset="-120"/>
              </a:rPr>
              <a:t>製計時器，名為</a:t>
            </a:r>
            <a:r>
              <a:rPr kumimoji="0" lang="en-US" altLang="zh-TW" sz="2500" i="0" baseline="0" dirty="0">
                <a:solidFill>
                  <a:srgbClr val="FFFFCC"/>
                </a:solidFill>
                <a:latin typeface="Times New Roman" pitchFamily="18" charset="0"/>
                <a:ea typeface="標楷體" pitchFamily="65" charset="-120"/>
              </a:rPr>
              <a:t>Al-</a:t>
            </a:r>
            <a:r>
              <a:rPr kumimoji="0" lang="en-US" altLang="zh-TW" sz="2500" i="0" baseline="0" dirty="0" err="1">
                <a:solidFill>
                  <a:srgbClr val="FFFFCC"/>
                </a:solidFill>
                <a:latin typeface="Times New Roman" pitchFamily="18" charset="0"/>
                <a:ea typeface="標楷體" pitchFamily="65" charset="-120"/>
              </a:rPr>
              <a:t>Maqata</a:t>
            </a:r>
            <a:endParaRPr kumimoji="0" lang="en-US" altLang="zh-TW" sz="2500" i="0" baseline="0" dirty="0">
              <a:solidFill>
                <a:srgbClr val="FFFFCC"/>
              </a:solidFill>
              <a:latin typeface="Times New Roman" pitchFamily="18" charset="0"/>
              <a:ea typeface="標楷體" pitchFamily="65" charset="-120"/>
            </a:endParaRPr>
          </a:p>
          <a:p>
            <a:pPr eaLnBrk="1" hangingPunct="1">
              <a:spcBef>
                <a:spcPct val="50000"/>
              </a:spcBef>
              <a:buFontTx/>
              <a:buChar char="•"/>
            </a:pPr>
            <a:endParaRPr kumimoji="0" lang="en-US" altLang="zh-TW" sz="2500" i="0" baseline="0" dirty="0">
              <a:solidFill>
                <a:srgbClr val="FFFFCC"/>
              </a:solidFill>
              <a:latin typeface="Arial" charset="0"/>
              <a:ea typeface="標楷體" pitchFamily="65" charset="-120"/>
            </a:endParaRPr>
          </a:p>
        </p:txBody>
      </p:sp>
      <p:pic>
        <p:nvPicPr>
          <p:cNvPr id="118791" name="Picture 6" descr="Abbas_bin_Firn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52600"/>
            <a:ext cx="3505200"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2" name="Rectangle 7"/>
          <p:cNvSpPr>
            <a:spLocks noChangeArrowheads="1"/>
          </p:cNvSpPr>
          <p:nvPr/>
        </p:nvSpPr>
        <p:spPr bwMode="auto">
          <a:xfrm>
            <a:off x="-228600" y="5715000"/>
            <a:ext cx="5562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lgn="ctr"/>
            <a:endParaRPr lang="en-US" altLang="zh-TW" sz="2400" i="0" baseline="0">
              <a:solidFill>
                <a:schemeClr val="tx1"/>
              </a:solidFill>
              <a:latin typeface="Times New Roman" pitchFamily="18" charset="0"/>
            </a:endParaRPr>
          </a:p>
          <a:p>
            <a:pPr marL="914400" lvl="1" indent="-457200" algn="ctr" eaLnBrk="0" hangingPunct="0">
              <a:buFontTx/>
              <a:buAutoNum type="arabicPlain"/>
            </a:pPr>
            <a:r>
              <a:rPr lang="en-US" altLang="zh-TW" sz="2400" b="1" i="0" baseline="0">
                <a:solidFill>
                  <a:srgbClr val="FFFFCC"/>
                </a:solidFill>
                <a:latin typeface="Times New Roman" pitchFamily="18" charset="0"/>
                <a:hlinkClick r:id="rId4"/>
              </a:rPr>
              <a:t>Islamic Times, November 1998</a:t>
            </a:r>
            <a:endParaRPr lang="en-US" altLang="zh-TW" sz="2400" i="0" baseline="0">
              <a:solidFill>
                <a:schemeClr val="tx1"/>
              </a:solidFill>
              <a:latin typeface="Times New Roman" pitchFamily="18" charset="0"/>
            </a:endParaRPr>
          </a:p>
        </p:txBody>
      </p:sp>
      <p:sp>
        <p:nvSpPr>
          <p:cNvPr id="118793" name="Text Box 8"/>
          <p:cNvSpPr txBox="1">
            <a:spLocks noChangeArrowheads="1"/>
          </p:cNvSpPr>
          <p:nvPr/>
        </p:nvSpPr>
        <p:spPr bwMode="auto">
          <a:xfrm>
            <a:off x="4267200" y="4038600"/>
            <a:ext cx="487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endParaRPr lang="en-US" sz="2400" i="0" baseline="0">
              <a:solidFill>
                <a:schemeClr val="tx1"/>
              </a:solidFill>
              <a:latin typeface="Times New Roman" pitchFamily="18" charset="0"/>
            </a:endParaRPr>
          </a:p>
        </p:txBody>
      </p:sp>
      <p:sp>
        <p:nvSpPr>
          <p:cNvPr id="118794" name="Text Box 9"/>
          <p:cNvSpPr txBox="1">
            <a:spLocks noChangeArrowheads="1"/>
          </p:cNvSpPr>
          <p:nvPr/>
        </p:nvSpPr>
        <p:spPr bwMode="auto">
          <a:xfrm>
            <a:off x="4572000" y="4191000"/>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endParaRPr lang="en-US" sz="2400" i="0" baseline="0">
              <a:solidFill>
                <a:schemeClr val="tx1"/>
              </a:solidFill>
              <a:latin typeface="Times New Roman" pitchFamily="18" charset="0"/>
            </a:endParaRPr>
          </a:p>
        </p:txBody>
      </p:sp>
      <p:sp>
        <p:nvSpPr>
          <p:cNvPr id="118795" name="Text Box 10"/>
          <p:cNvSpPr txBox="1">
            <a:spLocks noChangeArrowheads="1"/>
          </p:cNvSpPr>
          <p:nvPr/>
        </p:nvSpPr>
        <p:spPr bwMode="auto">
          <a:xfrm>
            <a:off x="304800" y="54864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2400" b="1" i="0" baseline="0">
                <a:solidFill>
                  <a:srgbClr val="FFFFCC"/>
                </a:solidFill>
                <a:latin typeface="Times New Roman" pitchFamily="18" charset="0"/>
                <a:ea typeface="標楷體" pitchFamily="65" charset="-120"/>
              </a:rPr>
              <a:t>參考：</a:t>
            </a:r>
          </a:p>
        </p:txBody>
      </p:sp>
      <p:sp>
        <p:nvSpPr>
          <p:cNvPr id="118796" name="Text Box 11"/>
          <p:cNvSpPr txBox="1">
            <a:spLocks noChangeArrowheads="1"/>
          </p:cNvSpPr>
          <p:nvPr/>
        </p:nvSpPr>
        <p:spPr bwMode="auto">
          <a:xfrm>
            <a:off x="228600" y="4572000"/>
            <a:ext cx="3810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1600" i="0" baseline="0" dirty="0">
                <a:solidFill>
                  <a:srgbClr val="FFFFCC"/>
                </a:solidFill>
                <a:latin typeface="Times New Roman" pitchFamily="18" charset="0"/>
              </a:rPr>
              <a:t>通往巴格達國際機場所立的 </a:t>
            </a:r>
            <a:r>
              <a:rPr lang="en-US" altLang="zh-TW" sz="1600" b="1" baseline="0" dirty="0" err="1">
                <a:solidFill>
                  <a:srgbClr val="FFFFCC"/>
                </a:solidFill>
                <a:effectLst>
                  <a:outerShdw blurRad="38100" dist="38100" dir="2700000" algn="tl">
                    <a:srgbClr val="000000">
                      <a:alpha val="43137"/>
                    </a:srgbClr>
                  </a:outerShdw>
                </a:effectLst>
                <a:latin typeface="Times New Roman" pitchFamily="18" charset="0"/>
              </a:rPr>
              <a:t>Ibn</a:t>
            </a:r>
            <a:r>
              <a:rPr lang="en-US" altLang="zh-TW" sz="1600" b="1" baseline="0" dirty="0">
                <a:solidFill>
                  <a:srgbClr val="FFFFCC"/>
                </a:solidFill>
                <a:effectLst>
                  <a:outerShdw blurRad="38100" dist="38100" dir="2700000" algn="tl">
                    <a:srgbClr val="000000">
                      <a:alpha val="43137"/>
                    </a:srgbClr>
                  </a:outerShdw>
                </a:effectLst>
                <a:latin typeface="Times New Roman" pitchFamily="18" charset="0"/>
              </a:rPr>
              <a:t> </a:t>
            </a:r>
            <a:r>
              <a:rPr lang="en-US" altLang="zh-TW" sz="1600" b="1" baseline="0" dirty="0" err="1">
                <a:solidFill>
                  <a:srgbClr val="FFFFCC"/>
                </a:solidFill>
                <a:effectLst>
                  <a:outerShdw blurRad="38100" dist="38100" dir="2700000" algn="tl">
                    <a:srgbClr val="000000">
                      <a:alpha val="43137"/>
                    </a:srgbClr>
                  </a:outerShdw>
                </a:effectLst>
                <a:latin typeface="Times New Roman" pitchFamily="18" charset="0"/>
              </a:rPr>
              <a:t>Firnas</a:t>
            </a:r>
            <a:r>
              <a:rPr lang="en-US" altLang="zh-TW" sz="1600" b="1" baseline="0" dirty="0">
                <a:solidFill>
                  <a:srgbClr val="FFFFCC"/>
                </a:solidFill>
                <a:effectLst>
                  <a:outerShdw blurRad="38100" dist="38100" dir="2700000" algn="tl">
                    <a:srgbClr val="000000">
                      <a:alpha val="43137"/>
                    </a:srgbClr>
                  </a:outerShdw>
                </a:effectLst>
                <a:latin typeface="Times New Roman" pitchFamily="18" charset="0"/>
              </a:rPr>
              <a:t> </a:t>
            </a:r>
            <a:r>
              <a:rPr lang="zh-TW" altLang="en-US" sz="1600" i="0" baseline="0" dirty="0">
                <a:solidFill>
                  <a:srgbClr val="FFFFCC"/>
                </a:solidFill>
                <a:latin typeface="Times New Roman" pitchFamily="18" charset="0"/>
              </a:rPr>
              <a:t>像</a:t>
            </a:r>
          </a:p>
        </p:txBody>
      </p:sp>
      <p:sp>
        <p:nvSpPr>
          <p:cNvPr id="118797" name="Rectangle 12"/>
          <p:cNvSpPr>
            <a:spLocks noChangeArrowheads="1"/>
          </p:cNvSpPr>
          <p:nvPr/>
        </p:nvSpPr>
        <p:spPr bwMode="auto">
          <a:xfrm>
            <a:off x="7696200" y="533400"/>
            <a:ext cx="7778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0" lang="en-US" altLang="zh-TW" sz="2800" b="1" i="0" baseline="0">
                <a:solidFill>
                  <a:srgbClr val="FFFF66"/>
                </a:solidFill>
                <a:latin typeface="Times New Roman" pitchFamily="18" charset="0"/>
                <a:ea typeface="標楷體" pitchFamily="65" charset="-120"/>
              </a:rPr>
              <a:t>(</a:t>
            </a:r>
            <a:r>
              <a:rPr kumimoji="0" lang="zh-TW" altLang="en-US" sz="2800" b="1" i="0" baseline="0">
                <a:solidFill>
                  <a:srgbClr val="FFFF66"/>
                </a:solidFill>
                <a:latin typeface="Times New Roman" pitchFamily="18" charset="0"/>
                <a:ea typeface="標楷體" pitchFamily="65" charset="-120"/>
              </a:rPr>
              <a:t>續</a:t>
            </a:r>
            <a:r>
              <a:rPr kumimoji="0" lang="en-US" altLang="zh-TW" sz="2800" b="1" i="0" baseline="0">
                <a:solidFill>
                  <a:srgbClr val="FFFF66"/>
                </a:solidFill>
                <a:latin typeface="Times New Roman" pitchFamily="18" charset="0"/>
                <a:ea typeface="標楷體" pitchFamily="65" charset="-120"/>
              </a:rPr>
              <a:t>)</a:t>
            </a:r>
          </a:p>
        </p:txBody>
      </p:sp>
      <p:sp>
        <p:nvSpPr>
          <p:cNvPr id="118798" name="Text Box 14"/>
          <p:cNvSpPr txBox="1">
            <a:spLocks noChangeArrowheads="1"/>
          </p:cNvSpPr>
          <p:nvPr/>
        </p:nvSpPr>
        <p:spPr bwMode="auto">
          <a:xfrm>
            <a:off x="1766888" y="260350"/>
            <a:ext cx="56102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lnSpc>
                <a:spcPct val="70000"/>
              </a:lnSpc>
              <a:spcBef>
                <a:spcPct val="20000"/>
              </a:spcBef>
            </a:pPr>
            <a:r>
              <a:rPr kumimoji="0" lang="zh-TW" altLang="en-US" sz="4000" b="1" i="0" baseline="0">
                <a:solidFill>
                  <a:srgbClr val="FFFF00"/>
                </a:solidFill>
                <a:latin typeface="標楷體" pitchFamily="65" charset="-120"/>
                <a:ea typeface="標楷體" pitchFamily="65" charset="-120"/>
              </a:rPr>
              <a:t>阿拔斯</a:t>
            </a:r>
            <a:r>
              <a:rPr kumimoji="0" lang="en-US" altLang="zh-TW" sz="4000" b="1" i="0" baseline="0">
                <a:solidFill>
                  <a:srgbClr val="FFFF00"/>
                </a:solidFill>
                <a:latin typeface="Arial" charset="0"/>
                <a:ea typeface="標楷體" pitchFamily="65" charset="-120"/>
              </a:rPr>
              <a:t>‧</a:t>
            </a:r>
            <a:r>
              <a:rPr kumimoji="0" lang="zh-TW" altLang="en-US" sz="4000" b="1" i="0" baseline="0">
                <a:solidFill>
                  <a:srgbClr val="FFFF00"/>
                </a:solidFill>
                <a:latin typeface="標楷體" pitchFamily="65" charset="-120"/>
                <a:ea typeface="標楷體" pitchFamily="65" charset="-120"/>
              </a:rPr>
              <a:t>伊本</a:t>
            </a:r>
            <a:r>
              <a:rPr kumimoji="0" lang="en-US" altLang="zh-TW" sz="4000" b="1" i="0" baseline="0">
                <a:solidFill>
                  <a:srgbClr val="FFFF00"/>
                </a:solidFill>
                <a:latin typeface="Arial" charset="0"/>
                <a:ea typeface="標楷體" pitchFamily="65" charset="-120"/>
              </a:rPr>
              <a:t>‧</a:t>
            </a:r>
            <a:r>
              <a:rPr kumimoji="0" lang="zh-TW" altLang="en-US" sz="4000" b="1" i="0" baseline="0">
                <a:solidFill>
                  <a:srgbClr val="FFFF00"/>
                </a:solidFill>
                <a:latin typeface="標楷體" pitchFamily="65" charset="-120"/>
                <a:ea typeface="標楷體" pitchFamily="65" charset="-120"/>
              </a:rPr>
              <a:t>弗納斯</a:t>
            </a:r>
          </a:p>
          <a:p>
            <a:pPr algn="ctr" eaLnBrk="1" hangingPunct="1">
              <a:lnSpc>
                <a:spcPct val="70000"/>
              </a:lnSpc>
              <a:spcBef>
                <a:spcPct val="20000"/>
              </a:spcBef>
            </a:pPr>
            <a:r>
              <a:rPr kumimoji="0" lang="zh-TW" altLang="en-US" sz="3200" i="0" baseline="0">
                <a:solidFill>
                  <a:srgbClr val="FFFF66"/>
                </a:solidFill>
                <a:latin typeface="標楷體" pitchFamily="65" charset="-120"/>
                <a:ea typeface="標楷體" pitchFamily="65" charset="-120"/>
              </a:rPr>
              <a:t> </a:t>
            </a:r>
            <a:r>
              <a:rPr kumimoji="0" lang="en-US" altLang="zh-TW" sz="2400" i="0" baseline="0">
                <a:solidFill>
                  <a:srgbClr val="FFFF66"/>
                </a:solidFill>
                <a:latin typeface="Times New Roman" pitchFamily="18" charset="0"/>
                <a:ea typeface="標楷體" pitchFamily="65" charset="-120"/>
              </a:rPr>
              <a:t>( </a:t>
            </a:r>
            <a:r>
              <a:rPr kumimoji="0" lang="en-US" altLang="zh-TW" sz="2400" baseline="0">
                <a:solidFill>
                  <a:srgbClr val="FFFF66"/>
                </a:solidFill>
                <a:latin typeface="Times New Roman" pitchFamily="18" charset="0"/>
                <a:ea typeface="標楷體" pitchFamily="65" charset="-120"/>
              </a:rPr>
              <a:t>Abbas Ibn Firnas</a:t>
            </a:r>
            <a:r>
              <a:rPr kumimoji="0" lang="en-US" altLang="zh-TW" sz="2400" b="1" baseline="0">
                <a:solidFill>
                  <a:srgbClr val="FFFF66"/>
                </a:solidFill>
                <a:latin typeface="Times New Roman" pitchFamily="18" charset="0"/>
                <a:ea typeface="標楷體" pitchFamily="65" charset="-120"/>
              </a:rPr>
              <a:t> </a:t>
            </a:r>
            <a:r>
              <a:rPr kumimoji="0" lang="en-US" altLang="zh-TW" sz="2400" baseline="0">
                <a:solidFill>
                  <a:srgbClr val="FFFF66"/>
                </a:solidFill>
                <a:latin typeface="Times New Roman" pitchFamily="18" charset="0"/>
                <a:ea typeface="標楷體" pitchFamily="65" charset="-120"/>
              </a:rPr>
              <a:t>810-887</a:t>
            </a:r>
            <a:r>
              <a:rPr kumimoji="0" lang="en-US" altLang="zh-TW" sz="2400" i="0" baseline="0">
                <a:solidFill>
                  <a:srgbClr val="FFFF66"/>
                </a:solidFill>
                <a:latin typeface="Times New Roman" pitchFamily="18" charset="0"/>
                <a:ea typeface="標楷體" pitchFamily="65" charset="-120"/>
              </a:rPr>
              <a:t> )</a:t>
            </a:r>
          </a:p>
        </p:txBody>
      </p:sp>
    </p:spTree>
  </p:cSld>
  <p:clrMapOvr>
    <a:masterClrMapping/>
  </p:clrMapOvr>
  <p:transition>
    <p:push/>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投影片編號版面配置區 3"/>
          <p:cNvSpPr>
            <a:spLocks noGrp="1"/>
          </p:cNvSpPr>
          <p:nvPr>
            <p:ph type="sldNum" sz="quarter" idx="12"/>
          </p:nvPr>
        </p:nvSpPr>
        <p:spPr/>
        <p:txBody>
          <a:bodyPr/>
          <a:lstStyle/>
          <a:p>
            <a:pPr>
              <a:defRPr/>
            </a:pPr>
            <a:fld id="{47FF99AF-9049-4289-A9C9-472409D293DF}" type="slidenum">
              <a:rPr lang="en-US" altLang="zh-TW"/>
              <a:pPr>
                <a:defRPr/>
              </a:pPr>
              <a:t>73</a:t>
            </a:fld>
            <a:endParaRPr lang="en-US" altLang="zh-TW"/>
          </a:p>
        </p:txBody>
      </p:sp>
      <p:sp>
        <p:nvSpPr>
          <p:cNvPr id="119811" name="Text Box 2"/>
          <p:cNvSpPr txBox="1">
            <a:spLocks noChangeArrowheads="1"/>
          </p:cNvSpPr>
          <p:nvPr/>
        </p:nvSpPr>
        <p:spPr bwMode="auto">
          <a:xfrm>
            <a:off x="1666875" y="935038"/>
            <a:ext cx="5770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endParaRPr kumimoji="0" lang="en-US" sz="2400" i="0" baseline="0">
              <a:solidFill>
                <a:schemeClr val="tx1"/>
              </a:solidFill>
              <a:latin typeface="Arial" charset="0"/>
            </a:endParaRPr>
          </a:p>
        </p:txBody>
      </p:sp>
      <p:sp>
        <p:nvSpPr>
          <p:cNvPr id="119812" name="Text Box 3"/>
          <p:cNvSpPr txBox="1">
            <a:spLocks noChangeArrowheads="1"/>
          </p:cNvSpPr>
          <p:nvPr/>
        </p:nvSpPr>
        <p:spPr bwMode="auto">
          <a:xfrm>
            <a:off x="1666875" y="935038"/>
            <a:ext cx="4429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endParaRPr kumimoji="0" lang="en-US" sz="2400" i="0" baseline="0">
              <a:solidFill>
                <a:schemeClr val="tx1"/>
              </a:solidFill>
              <a:latin typeface="Arial" charset="0"/>
            </a:endParaRPr>
          </a:p>
        </p:txBody>
      </p:sp>
      <p:pic>
        <p:nvPicPr>
          <p:cNvPr id="119813" name="Picture 5" descr="Automata_of_Al-Jazar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773238"/>
            <a:ext cx="3582987"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4" name="Text Box 6"/>
          <p:cNvSpPr txBox="1">
            <a:spLocks noChangeArrowheads="1"/>
          </p:cNvSpPr>
          <p:nvPr/>
        </p:nvSpPr>
        <p:spPr bwMode="auto">
          <a:xfrm>
            <a:off x="611188" y="6237288"/>
            <a:ext cx="3600450" cy="3365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spcBef>
                <a:spcPct val="50000"/>
              </a:spcBef>
            </a:pPr>
            <a:r>
              <a:rPr lang="zh-TW" altLang="en-US" sz="1600" b="1" i="0" baseline="0">
                <a:latin typeface="Times New Roman" pitchFamily="18" charset="0"/>
              </a:rPr>
              <a:t>艾 澤 沙 彌 設 計 的 自 動 機 械 圖</a:t>
            </a:r>
          </a:p>
        </p:txBody>
      </p:sp>
      <p:sp>
        <p:nvSpPr>
          <p:cNvPr id="119815" name="Text Box 7"/>
          <p:cNvSpPr txBox="1">
            <a:spLocks noChangeArrowheads="1"/>
          </p:cNvSpPr>
          <p:nvPr/>
        </p:nvSpPr>
        <p:spPr bwMode="auto">
          <a:xfrm>
            <a:off x="4572000" y="2349500"/>
            <a:ext cx="419100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0988" indent="-280988"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25000"/>
              </a:spcBef>
              <a:buFontTx/>
              <a:buChar char="•"/>
            </a:pPr>
            <a:r>
              <a:rPr lang="zh-TW" altLang="en-US" sz="2800" i="0" baseline="0">
                <a:latin typeface="標楷體" pitchFamily="65" charset="-120"/>
                <a:ea typeface="標楷體" pitchFamily="65" charset="-120"/>
              </a:rPr>
              <a:t>原名</a:t>
            </a:r>
            <a:r>
              <a:rPr lang="en-US" altLang="zh-TW" sz="2800" b="1" baseline="0">
                <a:latin typeface="Times New Roman" pitchFamily="18" charset="0"/>
                <a:ea typeface="標楷體" pitchFamily="65" charset="-120"/>
              </a:rPr>
              <a:t>Badi Ibn Al-Razzaz Al-Jazari</a:t>
            </a:r>
          </a:p>
          <a:p>
            <a:pPr eaLnBrk="1" hangingPunct="1">
              <a:spcBef>
                <a:spcPct val="25000"/>
              </a:spcBef>
              <a:buFontTx/>
              <a:buChar char="•"/>
            </a:pPr>
            <a:r>
              <a:rPr lang="zh-TW" altLang="en-US" sz="2800" i="0" baseline="0">
                <a:latin typeface="標楷體" pitchFamily="65" charset="-120"/>
                <a:ea typeface="標楷體" pitchFamily="65" charset="-120"/>
              </a:rPr>
              <a:t>生於迪亞巴克蘭</a:t>
            </a:r>
            <a:r>
              <a:rPr lang="en-US" altLang="zh-TW" sz="2800" i="0" baseline="0">
                <a:latin typeface="標楷體" pitchFamily="65" charset="-120"/>
                <a:ea typeface="標楷體" pitchFamily="65" charset="-120"/>
              </a:rPr>
              <a:t>(</a:t>
            </a:r>
            <a:r>
              <a:rPr lang="zh-TW" altLang="en-US" sz="2800" i="0" baseline="0">
                <a:latin typeface="標楷體" pitchFamily="65" charset="-120"/>
                <a:ea typeface="標楷體" pitchFamily="65" charset="-120"/>
              </a:rPr>
              <a:t>今土耳其境內</a:t>
            </a:r>
            <a:r>
              <a:rPr lang="en-US" altLang="zh-TW" sz="2800" i="0" baseline="0">
                <a:latin typeface="標楷體" pitchFamily="65" charset="-120"/>
                <a:ea typeface="標楷體" pitchFamily="65" charset="-120"/>
              </a:rPr>
              <a:t>)</a:t>
            </a:r>
            <a:r>
              <a:rPr lang="zh-TW" altLang="en-US" sz="2800" i="0" baseline="0">
                <a:latin typeface="標楷體" pitchFamily="65" charset="-120"/>
                <a:ea typeface="標楷體" pitchFamily="65" charset="-120"/>
              </a:rPr>
              <a:t>之伊斯蘭社會</a:t>
            </a:r>
          </a:p>
          <a:p>
            <a:pPr eaLnBrk="1" hangingPunct="1">
              <a:spcBef>
                <a:spcPct val="25000"/>
              </a:spcBef>
              <a:buFontTx/>
              <a:buChar char="•"/>
            </a:pPr>
            <a:r>
              <a:rPr lang="zh-TW" altLang="en-US" sz="2800" i="0" baseline="0">
                <a:latin typeface="標楷體" pitchFamily="65" charset="-120"/>
                <a:ea typeface="標楷體" pitchFamily="65" charset="-120"/>
              </a:rPr>
              <a:t>西元</a:t>
            </a:r>
            <a:r>
              <a:rPr lang="en-US" altLang="zh-TW" sz="2800" baseline="0">
                <a:latin typeface="Times New Roman" pitchFamily="18" charset="0"/>
                <a:ea typeface="標楷體" pitchFamily="65" charset="-120"/>
              </a:rPr>
              <a:t>1174-1200</a:t>
            </a:r>
            <a:r>
              <a:rPr lang="zh-TW" altLang="en-US" sz="2800" i="0" baseline="0">
                <a:latin typeface="標楷體" pitchFamily="65" charset="-120"/>
                <a:ea typeface="標楷體" pitchFamily="65" charset="-120"/>
              </a:rPr>
              <a:t>年為</a:t>
            </a:r>
            <a:r>
              <a:rPr lang="en-US" altLang="zh-TW" sz="2800" b="1" baseline="0">
                <a:latin typeface="Times New Roman" pitchFamily="18" charset="0"/>
                <a:ea typeface="標楷體" pitchFamily="65" charset="-120"/>
              </a:rPr>
              <a:t>Urtuq</a:t>
            </a:r>
            <a:r>
              <a:rPr lang="zh-TW" altLang="en-US" sz="2800" i="0" baseline="0">
                <a:latin typeface="標楷體" pitchFamily="65" charset="-120"/>
                <a:ea typeface="標楷體" pitchFamily="65" charset="-120"/>
              </a:rPr>
              <a:t>皇宮機械工程師</a:t>
            </a:r>
          </a:p>
          <a:p>
            <a:pPr eaLnBrk="1" hangingPunct="1">
              <a:spcBef>
                <a:spcPct val="25000"/>
              </a:spcBef>
              <a:buFontTx/>
              <a:buChar char="•"/>
            </a:pPr>
            <a:r>
              <a:rPr lang="zh-TW" altLang="en-US" sz="2800" i="0" baseline="0">
                <a:latin typeface="標楷體" pitchFamily="65" charset="-120"/>
                <a:ea typeface="標楷體" pitchFamily="65" charset="-120"/>
              </a:rPr>
              <a:t>被譽為當代最出色的機械工程天才</a:t>
            </a:r>
            <a:endParaRPr lang="zh-TW" altLang="en-US" sz="2500" i="0" baseline="0">
              <a:latin typeface="標楷體" pitchFamily="65" charset="-120"/>
              <a:ea typeface="標楷體" pitchFamily="65" charset="-120"/>
            </a:endParaRPr>
          </a:p>
        </p:txBody>
      </p:sp>
      <p:sp>
        <p:nvSpPr>
          <p:cNvPr id="119816" name="Rectangle 8"/>
          <p:cNvSpPr>
            <a:spLocks noGrp="1" noChangeArrowheads="1"/>
          </p:cNvSpPr>
          <p:nvPr>
            <p:ph type="title" idx="4294967295"/>
          </p:nvPr>
        </p:nvSpPr>
        <p:spPr>
          <a:xfrm>
            <a:off x="539750" y="333375"/>
            <a:ext cx="7772400" cy="1219200"/>
          </a:xfrm>
        </p:spPr>
        <p:txBody>
          <a:bodyPr/>
          <a:lstStyle/>
          <a:p>
            <a:pPr eaLnBrk="1" hangingPunct="1"/>
            <a:r>
              <a:rPr kumimoji="0" lang="zh-TW" altLang="en-US" sz="4000" b="1" smtClean="0">
                <a:solidFill>
                  <a:srgbClr val="FFFF66"/>
                </a:solidFill>
                <a:latin typeface="標楷體" pitchFamily="65" charset="-120"/>
                <a:ea typeface="標楷體" pitchFamily="65" charset="-120"/>
              </a:rPr>
              <a:t>艾澤沙彌</a:t>
            </a:r>
            <a:br>
              <a:rPr kumimoji="0" lang="zh-TW" altLang="en-US" sz="4000" b="1" smtClean="0">
                <a:solidFill>
                  <a:srgbClr val="FFFF66"/>
                </a:solidFill>
                <a:latin typeface="標楷體" pitchFamily="65" charset="-120"/>
                <a:ea typeface="標楷體" pitchFamily="65" charset="-120"/>
              </a:rPr>
            </a:br>
            <a:r>
              <a:rPr kumimoji="0" lang="en-US" altLang="zh-TW" sz="2400" b="1" smtClean="0">
                <a:solidFill>
                  <a:srgbClr val="FFFF66"/>
                </a:solidFill>
              </a:rPr>
              <a:t>( </a:t>
            </a:r>
            <a:r>
              <a:rPr kumimoji="0" lang="en-US" altLang="zh-TW" sz="2400" b="1" i="1" smtClean="0">
                <a:solidFill>
                  <a:srgbClr val="FFFF66"/>
                </a:solidFill>
              </a:rPr>
              <a:t>Al-Jazari, 1136-1206</a:t>
            </a:r>
            <a:r>
              <a:rPr kumimoji="0" lang="en-US" altLang="zh-TW" sz="2400" b="1" smtClean="0">
                <a:solidFill>
                  <a:srgbClr val="FFFF66"/>
                </a:solidFill>
              </a:rPr>
              <a:t> )</a:t>
            </a:r>
          </a:p>
        </p:txBody>
      </p:sp>
      <p:pic>
        <p:nvPicPr>
          <p:cNvPr id="119817" name="Picture 10" descr="Al-Jazar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488" y="404813"/>
            <a:ext cx="1381125" cy="1943100"/>
          </a:xfrm>
          <a:prstGeom prst="rect">
            <a:avLst/>
          </a:prstGeom>
          <a:noFill/>
          <a:ln w="1905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push/>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投影片編號版面配置區 3"/>
          <p:cNvSpPr>
            <a:spLocks noGrp="1"/>
          </p:cNvSpPr>
          <p:nvPr>
            <p:ph type="sldNum" sz="quarter" idx="12"/>
          </p:nvPr>
        </p:nvSpPr>
        <p:spPr/>
        <p:txBody>
          <a:bodyPr/>
          <a:lstStyle/>
          <a:p>
            <a:pPr>
              <a:defRPr/>
            </a:pPr>
            <a:fld id="{D3D41E92-7FBD-4750-A82D-709C57B55E54}" type="slidenum">
              <a:rPr lang="en-US" altLang="zh-TW"/>
              <a:pPr>
                <a:defRPr/>
              </a:pPr>
              <a:t>74</a:t>
            </a:fld>
            <a:endParaRPr lang="en-US" altLang="zh-TW"/>
          </a:p>
        </p:txBody>
      </p:sp>
      <p:sp>
        <p:nvSpPr>
          <p:cNvPr id="120835" name="Text Box 2"/>
          <p:cNvSpPr txBox="1">
            <a:spLocks noChangeArrowheads="1"/>
          </p:cNvSpPr>
          <p:nvPr/>
        </p:nvSpPr>
        <p:spPr bwMode="auto">
          <a:xfrm>
            <a:off x="1666875" y="935038"/>
            <a:ext cx="5770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endParaRPr kumimoji="0" lang="en-US" sz="2400" i="0" baseline="0">
              <a:solidFill>
                <a:schemeClr val="tx1"/>
              </a:solidFill>
              <a:latin typeface="Arial" charset="0"/>
            </a:endParaRPr>
          </a:p>
        </p:txBody>
      </p:sp>
      <p:sp>
        <p:nvSpPr>
          <p:cNvPr id="120836" name="Text Box 3"/>
          <p:cNvSpPr txBox="1">
            <a:spLocks noChangeArrowheads="1"/>
          </p:cNvSpPr>
          <p:nvPr/>
        </p:nvSpPr>
        <p:spPr bwMode="auto">
          <a:xfrm>
            <a:off x="1666875" y="935038"/>
            <a:ext cx="4429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endParaRPr kumimoji="0" lang="en-US" sz="2400" i="0" baseline="0">
              <a:solidFill>
                <a:schemeClr val="tx1"/>
              </a:solidFill>
              <a:latin typeface="Arial" charset="0"/>
            </a:endParaRPr>
          </a:p>
        </p:txBody>
      </p:sp>
      <p:sp>
        <p:nvSpPr>
          <p:cNvPr id="120837" name="Text Box 5"/>
          <p:cNvSpPr txBox="1">
            <a:spLocks noChangeArrowheads="1"/>
          </p:cNvSpPr>
          <p:nvPr/>
        </p:nvSpPr>
        <p:spPr bwMode="auto">
          <a:xfrm>
            <a:off x="381000" y="457200"/>
            <a:ext cx="838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en-US" altLang="zh-TW" sz="3400" b="1" i="0" baseline="0">
                <a:solidFill>
                  <a:srgbClr val="FFFF00"/>
                </a:solidFill>
                <a:latin typeface="標楷體" pitchFamily="65" charset="-120"/>
                <a:ea typeface="標楷體" pitchFamily="65" charset="-120"/>
              </a:rPr>
              <a:t>《</a:t>
            </a:r>
            <a:r>
              <a:rPr lang="zh-TW" altLang="en-US" sz="3400" b="1" i="0" baseline="0">
                <a:solidFill>
                  <a:srgbClr val="FFFF00"/>
                </a:solidFill>
                <a:latin typeface="標楷體" pitchFamily="65" charset="-120"/>
                <a:ea typeface="標楷體" pitchFamily="65" charset="-120"/>
              </a:rPr>
              <a:t>機械藝術理論與實踐概要</a:t>
            </a:r>
            <a:r>
              <a:rPr lang="en-US" altLang="zh-TW" sz="3400" b="1" i="0" baseline="0">
                <a:solidFill>
                  <a:srgbClr val="FFFF00"/>
                </a:solidFill>
                <a:latin typeface="標楷體" pitchFamily="65" charset="-120"/>
                <a:ea typeface="標楷體" pitchFamily="65" charset="-120"/>
              </a:rPr>
              <a:t>》</a:t>
            </a:r>
            <a:r>
              <a:rPr lang="en-US" altLang="zh-TW" sz="2600" b="1" i="0" baseline="0">
                <a:solidFill>
                  <a:srgbClr val="FFFF00"/>
                </a:solidFill>
                <a:latin typeface="標楷體" pitchFamily="65" charset="-120"/>
                <a:ea typeface="標楷體" pitchFamily="65" charset="-120"/>
              </a:rPr>
              <a:t>(</a:t>
            </a:r>
            <a:r>
              <a:rPr kumimoji="0" lang="zh-TW" altLang="en-US" sz="2600" b="1" i="0" baseline="0">
                <a:solidFill>
                  <a:srgbClr val="FFFF66"/>
                </a:solidFill>
                <a:latin typeface="標楷體" pitchFamily="65" charset="-120"/>
                <a:ea typeface="標楷體" pitchFamily="65" charset="-120"/>
              </a:rPr>
              <a:t>艾澤沙彌</a:t>
            </a:r>
            <a:r>
              <a:rPr kumimoji="0" lang="en-US" altLang="zh-TW" sz="2600" b="1" i="0" baseline="0">
                <a:solidFill>
                  <a:srgbClr val="FFFF66"/>
                </a:solidFill>
                <a:latin typeface="標楷體" pitchFamily="65" charset="-120"/>
                <a:ea typeface="標楷體" pitchFamily="65" charset="-120"/>
              </a:rPr>
              <a:t>,</a:t>
            </a:r>
            <a:r>
              <a:rPr lang="en-US" altLang="zh-TW" sz="2600" b="1" i="0" baseline="0">
                <a:solidFill>
                  <a:srgbClr val="FFFF00"/>
                </a:solidFill>
                <a:latin typeface="標楷體" pitchFamily="65" charset="-120"/>
                <a:ea typeface="標楷體" pitchFamily="65" charset="-120"/>
              </a:rPr>
              <a:t>1206)</a:t>
            </a:r>
          </a:p>
        </p:txBody>
      </p:sp>
      <p:sp>
        <p:nvSpPr>
          <p:cNvPr id="120838" name="Text Box 6"/>
          <p:cNvSpPr txBox="1">
            <a:spLocks noChangeArrowheads="1"/>
          </p:cNvSpPr>
          <p:nvPr/>
        </p:nvSpPr>
        <p:spPr bwMode="auto">
          <a:xfrm>
            <a:off x="381000" y="1676400"/>
            <a:ext cx="4495800"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0988" indent="-280988"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buFontTx/>
              <a:buChar char="•"/>
            </a:pPr>
            <a:r>
              <a:rPr lang="zh-TW" altLang="en-US" sz="2800" i="0" baseline="0">
                <a:latin typeface="標楷體" pitchFamily="65" charset="-120"/>
                <a:ea typeface="標楷體" pitchFamily="65" charset="-120"/>
              </a:rPr>
              <a:t>詳述</a:t>
            </a:r>
            <a:r>
              <a:rPr lang="zh-TW" altLang="en-US" sz="2800" i="0" baseline="0">
                <a:solidFill>
                  <a:srgbClr val="FFCC00"/>
                </a:solidFill>
                <a:latin typeface="標楷體" pitchFamily="65" charset="-120"/>
                <a:ea typeface="標楷體" pitchFamily="65" charset="-120"/>
              </a:rPr>
              <a:t>六大</a:t>
            </a:r>
            <a:r>
              <a:rPr lang="zh-TW" altLang="en-US" sz="2800" i="0" baseline="0">
                <a:latin typeface="標楷體" pitchFamily="65" charset="-120"/>
                <a:ea typeface="標楷體" pitchFamily="65" charset="-120"/>
              </a:rPr>
              <a:t>類</a:t>
            </a:r>
            <a:r>
              <a:rPr lang="en-US" altLang="zh-TW" sz="2800" i="0" baseline="0">
                <a:solidFill>
                  <a:srgbClr val="FFCC00"/>
                </a:solidFill>
                <a:latin typeface="標楷體" pitchFamily="65" charset="-120"/>
                <a:ea typeface="標楷體" pitchFamily="65" charset="-120"/>
              </a:rPr>
              <a:t>50</a:t>
            </a:r>
            <a:r>
              <a:rPr lang="zh-TW" altLang="en-US" sz="2800" i="0" baseline="0">
                <a:latin typeface="標楷體" pitchFamily="65" charset="-120"/>
                <a:ea typeface="標楷體" pitchFamily="65" charset="-120"/>
              </a:rPr>
              <a:t>種機械</a:t>
            </a:r>
          </a:p>
          <a:p>
            <a:pPr eaLnBrk="1" hangingPunct="1">
              <a:spcBef>
                <a:spcPct val="50000"/>
              </a:spcBef>
              <a:buFontTx/>
              <a:buChar char="•"/>
            </a:pPr>
            <a:r>
              <a:rPr lang="zh-TW" altLang="en-US" sz="2800" i="0" baseline="0">
                <a:latin typeface="標楷體" pitchFamily="65" charset="-120"/>
                <a:ea typeface="標楷體" pitchFamily="65" charset="-120"/>
              </a:rPr>
              <a:t>包括抽水機、水鐘、洗手</a:t>
            </a:r>
            <a:br>
              <a:rPr lang="zh-TW" altLang="en-US" sz="2800" i="0" baseline="0">
                <a:latin typeface="標楷體" pitchFamily="65" charset="-120"/>
                <a:ea typeface="標楷體" pitchFamily="65" charset="-120"/>
              </a:rPr>
            </a:br>
            <a:r>
              <a:rPr lang="zh-TW" altLang="en-US" sz="2800" i="0" baseline="0">
                <a:latin typeface="標楷體" pitchFamily="65" charset="-120"/>
                <a:ea typeface="標楷體" pitchFamily="65" charset="-120"/>
              </a:rPr>
              <a:t>機等，描繪詳盡而實用</a:t>
            </a:r>
          </a:p>
          <a:p>
            <a:pPr eaLnBrk="1" hangingPunct="1">
              <a:spcBef>
                <a:spcPct val="50000"/>
              </a:spcBef>
              <a:buFontTx/>
              <a:buChar char="•"/>
            </a:pPr>
            <a:r>
              <a:rPr lang="zh-TW" altLang="en-US" sz="2800" i="0" baseline="0">
                <a:latin typeface="標楷體" pitchFamily="65" charset="-120"/>
                <a:ea typeface="標楷體" pitchFamily="65" charset="-120"/>
              </a:rPr>
              <a:t>對歐洲及後的蒸氣機及內</a:t>
            </a:r>
            <a:br>
              <a:rPr lang="zh-TW" altLang="en-US" sz="2800" i="0" baseline="0">
                <a:latin typeface="標楷體" pitchFamily="65" charset="-120"/>
                <a:ea typeface="標楷體" pitchFamily="65" charset="-120"/>
              </a:rPr>
            </a:br>
            <a:r>
              <a:rPr lang="zh-TW" altLang="en-US" sz="2800" i="0" baseline="0">
                <a:latin typeface="標楷體" pitchFamily="65" charset="-120"/>
                <a:ea typeface="標楷體" pitchFamily="65" charset="-120"/>
              </a:rPr>
              <a:t>燃機設計，有啓導作用</a:t>
            </a:r>
          </a:p>
          <a:p>
            <a:pPr eaLnBrk="1" hangingPunct="1">
              <a:spcBef>
                <a:spcPct val="50000"/>
              </a:spcBef>
              <a:buFontTx/>
              <a:buChar char="•"/>
            </a:pPr>
            <a:r>
              <a:rPr lang="en-US" altLang="zh-TW" sz="2800" i="0" baseline="0">
                <a:latin typeface="標楷體" pitchFamily="65" charset="-120"/>
                <a:ea typeface="標楷體" pitchFamily="65" charset="-120"/>
              </a:rPr>
              <a:t>1915</a:t>
            </a:r>
            <a:r>
              <a:rPr lang="zh-TW" altLang="en-US" sz="2800" i="0" baseline="0">
                <a:latin typeface="標楷體" pitchFamily="65" charset="-120"/>
                <a:ea typeface="標楷體" pitchFamily="65" charset="-120"/>
              </a:rPr>
              <a:t>年譯成德文本，</a:t>
            </a:r>
            <a:r>
              <a:rPr lang="en-US" altLang="zh-TW" sz="2800" i="0" baseline="0">
                <a:latin typeface="標楷體" pitchFamily="65" charset="-120"/>
                <a:ea typeface="標楷體" pitchFamily="65" charset="-120"/>
              </a:rPr>
              <a:t>1974</a:t>
            </a:r>
            <a:r>
              <a:rPr lang="zh-TW" altLang="en-US" sz="2800" i="0" baseline="0">
                <a:latin typeface="標楷體" pitchFamily="65" charset="-120"/>
                <a:ea typeface="標楷體" pitchFamily="65" charset="-120"/>
              </a:rPr>
              <a:t>年譯成英文本</a:t>
            </a:r>
          </a:p>
          <a:p>
            <a:pPr eaLnBrk="1" hangingPunct="1">
              <a:spcBef>
                <a:spcPct val="50000"/>
              </a:spcBef>
            </a:pPr>
            <a:endParaRPr lang="zh-TW" altLang="en-US" sz="2800" i="0" baseline="0">
              <a:latin typeface="標楷體" pitchFamily="65" charset="-120"/>
              <a:ea typeface="標楷體" pitchFamily="65" charset="-120"/>
            </a:endParaRPr>
          </a:p>
        </p:txBody>
      </p:sp>
      <p:pic>
        <p:nvPicPr>
          <p:cNvPr id="120839" name="Picture 7" descr="baiber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1341438"/>
            <a:ext cx="3711575" cy="5091112"/>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push/>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投影片編號版面配置區 3"/>
          <p:cNvSpPr>
            <a:spLocks noGrp="1"/>
          </p:cNvSpPr>
          <p:nvPr>
            <p:ph type="sldNum" sz="quarter" idx="12"/>
          </p:nvPr>
        </p:nvSpPr>
        <p:spPr/>
        <p:txBody>
          <a:bodyPr/>
          <a:lstStyle/>
          <a:p>
            <a:pPr>
              <a:defRPr/>
            </a:pPr>
            <a:fld id="{45C18C1C-7EC4-49C7-8D18-523CD924DA91}" type="slidenum">
              <a:rPr lang="en-US" altLang="zh-TW"/>
              <a:pPr>
                <a:defRPr/>
              </a:pPr>
              <a:t>75</a:t>
            </a:fld>
            <a:endParaRPr lang="en-US" altLang="zh-TW"/>
          </a:p>
        </p:txBody>
      </p:sp>
      <p:sp>
        <p:nvSpPr>
          <p:cNvPr id="121859" name="Text Box 2"/>
          <p:cNvSpPr txBox="1">
            <a:spLocks noChangeArrowheads="1"/>
          </p:cNvSpPr>
          <p:nvPr/>
        </p:nvSpPr>
        <p:spPr bwMode="auto">
          <a:xfrm>
            <a:off x="1666875" y="935038"/>
            <a:ext cx="5770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endParaRPr kumimoji="0" lang="en-US" sz="2400" i="0" baseline="0">
              <a:solidFill>
                <a:schemeClr val="tx1"/>
              </a:solidFill>
              <a:latin typeface="Arial" charset="0"/>
            </a:endParaRPr>
          </a:p>
        </p:txBody>
      </p:sp>
      <p:sp>
        <p:nvSpPr>
          <p:cNvPr id="121860" name="Text Box 3"/>
          <p:cNvSpPr txBox="1">
            <a:spLocks noChangeArrowheads="1"/>
          </p:cNvSpPr>
          <p:nvPr/>
        </p:nvSpPr>
        <p:spPr bwMode="auto">
          <a:xfrm>
            <a:off x="1666875" y="935038"/>
            <a:ext cx="4429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endParaRPr kumimoji="0" lang="en-US" sz="2400" i="0" baseline="0">
              <a:solidFill>
                <a:schemeClr val="tx1"/>
              </a:solidFill>
              <a:latin typeface="Arial" charset="0"/>
            </a:endParaRPr>
          </a:p>
        </p:txBody>
      </p:sp>
      <p:pic>
        <p:nvPicPr>
          <p:cNvPr id="121861" name="Picture 4" descr="Al-Jazari_double_action_pu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95400"/>
            <a:ext cx="3527425" cy="51816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5413" name="Picture 5" descr="Al-Jazari_double_action_pump(3D Mod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295400"/>
            <a:ext cx="3675063" cy="51816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1863" name="Text Box 6"/>
          <p:cNvSpPr txBox="1">
            <a:spLocks noChangeArrowheads="1"/>
          </p:cNvSpPr>
          <p:nvPr/>
        </p:nvSpPr>
        <p:spPr bwMode="auto">
          <a:xfrm>
            <a:off x="377825" y="5562600"/>
            <a:ext cx="3505200" cy="854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2500" b="1" i="0" baseline="0">
                <a:solidFill>
                  <a:schemeClr val="tx1"/>
                </a:solidFill>
                <a:latin typeface="Times New Roman" pitchFamily="18" charset="0"/>
                <a:ea typeface="標楷體" pitchFamily="65" charset="-120"/>
              </a:rPr>
              <a:t>艾澤沙彌雙動抽水機設計圖</a:t>
            </a:r>
          </a:p>
        </p:txBody>
      </p:sp>
      <p:sp>
        <p:nvSpPr>
          <p:cNvPr id="145415" name="Text Box 7"/>
          <p:cNvSpPr txBox="1">
            <a:spLocks noChangeArrowheads="1"/>
          </p:cNvSpPr>
          <p:nvPr/>
        </p:nvSpPr>
        <p:spPr bwMode="auto">
          <a:xfrm>
            <a:off x="4724400" y="5638800"/>
            <a:ext cx="3657600" cy="854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2500" b="1" i="0" baseline="0">
                <a:solidFill>
                  <a:schemeClr val="tx1"/>
                </a:solidFill>
                <a:latin typeface="標楷體" pitchFamily="65" charset="-120"/>
                <a:ea typeface="標楷體" pitchFamily="65" charset="-120"/>
              </a:rPr>
              <a:t>科技文化基金</a:t>
            </a:r>
            <a:r>
              <a:rPr lang="en-US" altLang="zh-TW" sz="2500" b="1" i="0" baseline="0">
                <a:solidFill>
                  <a:schemeClr val="tx1"/>
                </a:solidFill>
                <a:latin typeface="標楷體" pitchFamily="65" charset="-120"/>
                <a:ea typeface="標楷體" pitchFamily="65" charset="-120"/>
              </a:rPr>
              <a:t>(FSTC)</a:t>
            </a:r>
            <a:r>
              <a:rPr lang="zh-TW" altLang="en-US" sz="2500" b="1" i="0" baseline="0">
                <a:solidFill>
                  <a:schemeClr val="tx1"/>
                </a:solidFill>
                <a:latin typeface="標楷體" pitchFamily="65" charset="-120"/>
                <a:ea typeface="標楷體" pitchFamily="65" charset="-120"/>
              </a:rPr>
              <a:t>重造之立體模型</a:t>
            </a:r>
          </a:p>
        </p:txBody>
      </p:sp>
      <p:sp>
        <p:nvSpPr>
          <p:cNvPr id="121865" name="Rectangle 8"/>
          <p:cNvSpPr>
            <a:spLocks noGrp="1" noChangeArrowheads="1"/>
          </p:cNvSpPr>
          <p:nvPr>
            <p:ph type="title" idx="4294967295"/>
          </p:nvPr>
        </p:nvSpPr>
        <p:spPr>
          <a:xfrm>
            <a:off x="685800" y="188913"/>
            <a:ext cx="7772400" cy="1143000"/>
          </a:xfrm>
        </p:spPr>
        <p:txBody>
          <a:bodyPr/>
          <a:lstStyle/>
          <a:p>
            <a:pPr eaLnBrk="1" hangingPunct="1"/>
            <a:r>
              <a:rPr kumimoji="0" lang="zh-TW" altLang="en-US" sz="4000" b="1" smtClean="0">
                <a:solidFill>
                  <a:srgbClr val="FFFF66"/>
                </a:solidFill>
                <a:latin typeface="標楷體" pitchFamily="65" charset="-120"/>
                <a:ea typeface="標楷體" pitchFamily="65" charset="-120"/>
              </a:rPr>
              <a:t>艾澤沙彌設計的雙動抽水機</a:t>
            </a:r>
            <a:endParaRPr lang="zh-TW" altLang="en-US" smtClean="0"/>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45413"/>
                                        </p:tgtEl>
                                        <p:attrNameLst>
                                          <p:attrName>style.visibility</p:attrName>
                                        </p:attrNameLst>
                                      </p:cBhvr>
                                      <p:to>
                                        <p:strVal val="visible"/>
                                      </p:to>
                                    </p:set>
                                    <p:animEffect transition="in" filter="dissolve">
                                      <p:cBhvr>
                                        <p:cTn id="7" dur="500"/>
                                        <p:tgtEl>
                                          <p:spTgt spid="1454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5415"/>
                                        </p:tgtEl>
                                        <p:attrNameLst>
                                          <p:attrName>style.visibility</p:attrName>
                                        </p:attrNameLst>
                                      </p:cBhvr>
                                      <p:to>
                                        <p:strVal val="visible"/>
                                      </p:to>
                                    </p:set>
                                    <p:animEffect transition="in" filter="dissolve">
                                      <p:cBhvr>
                                        <p:cTn id="10" dur="500"/>
                                        <p:tgtEl>
                                          <p:spTgt spid="145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5" grpId="0" animBg="1"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投影片編號版面配置區 3"/>
          <p:cNvSpPr>
            <a:spLocks noGrp="1"/>
          </p:cNvSpPr>
          <p:nvPr>
            <p:ph type="sldNum" sz="quarter" idx="12"/>
          </p:nvPr>
        </p:nvSpPr>
        <p:spPr/>
        <p:txBody>
          <a:bodyPr/>
          <a:lstStyle/>
          <a:p>
            <a:pPr>
              <a:defRPr/>
            </a:pPr>
            <a:fld id="{3C8F514D-3F7D-475D-BA78-539962803FD8}" type="slidenum">
              <a:rPr lang="en-US" altLang="zh-TW"/>
              <a:pPr>
                <a:defRPr/>
              </a:pPr>
              <a:t>76</a:t>
            </a:fld>
            <a:endParaRPr lang="en-US" altLang="zh-TW"/>
          </a:p>
        </p:txBody>
      </p:sp>
      <p:sp>
        <p:nvSpPr>
          <p:cNvPr id="122883" name="Text Box 2"/>
          <p:cNvSpPr txBox="1">
            <a:spLocks noChangeArrowheads="1"/>
          </p:cNvSpPr>
          <p:nvPr/>
        </p:nvSpPr>
        <p:spPr bwMode="auto">
          <a:xfrm>
            <a:off x="1666875" y="935038"/>
            <a:ext cx="5770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endParaRPr kumimoji="0" lang="en-US" sz="2400" i="0" baseline="0">
              <a:solidFill>
                <a:schemeClr val="tx1"/>
              </a:solidFill>
              <a:latin typeface="Arial" charset="0"/>
            </a:endParaRPr>
          </a:p>
        </p:txBody>
      </p:sp>
      <p:sp>
        <p:nvSpPr>
          <p:cNvPr id="122884" name="Text Box 3"/>
          <p:cNvSpPr txBox="1">
            <a:spLocks noChangeArrowheads="1"/>
          </p:cNvSpPr>
          <p:nvPr/>
        </p:nvSpPr>
        <p:spPr bwMode="auto">
          <a:xfrm>
            <a:off x="1666875" y="935038"/>
            <a:ext cx="4429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endParaRPr kumimoji="0" lang="en-US" sz="2400" i="0" baseline="0">
              <a:solidFill>
                <a:schemeClr val="tx1"/>
              </a:solidFill>
              <a:latin typeface="Arial" charset="0"/>
            </a:endParaRPr>
          </a:p>
        </p:txBody>
      </p:sp>
      <p:sp>
        <p:nvSpPr>
          <p:cNvPr id="122886" name="Rectangle 6"/>
          <p:cNvSpPr>
            <a:spLocks noChangeArrowheads="1"/>
          </p:cNvSpPr>
          <p:nvPr/>
        </p:nvSpPr>
        <p:spPr bwMode="auto">
          <a:xfrm>
            <a:off x="685800" y="1889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kumimoji="0" lang="zh-TW" altLang="en-US" sz="4000" b="1" i="0" baseline="0">
                <a:solidFill>
                  <a:srgbClr val="FFFF66"/>
                </a:solidFill>
                <a:latin typeface="標楷體" pitchFamily="65" charset="-120"/>
                <a:ea typeface="標楷體" pitchFamily="65" charset="-120"/>
              </a:rPr>
              <a:t>艾澤沙彌設計的雙動抽水機</a:t>
            </a:r>
            <a:endParaRPr lang="zh-TW" altLang="en-US" sz="4400" i="0" baseline="0">
              <a:solidFill>
                <a:schemeClr val="tx2"/>
              </a:solidFill>
              <a:latin typeface="Times New Roman" pitchFamily="18" charset="0"/>
            </a:endParaRPr>
          </a:p>
        </p:txBody>
      </p:sp>
      <p:pic>
        <p:nvPicPr>
          <p:cNvPr id="2" name="pump.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28636" y="1713899"/>
            <a:ext cx="4863643" cy="3647732"/>
          </a:xfrm>
          <a:prstGeom prst="rect">
            <a:avLst/>
          </a:prstGeom>
        </p:spPr>
      </p:pic>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投影片編號版面配置區 3"/>
          <p:cNvSpPr>
            <a:spLocks noGrp="1"/>
          </p:cNvSpPr>
          <p:nvPr>
            <p:ph type="sldNum" sz="quarter" idx="12"/>
          </p:nvPr>
        </p:nvSpPr>
        <p:spPr/>
        <p:txBody>
          <a:bodyPr/>
          <a:lstStyle/>
          <a:p>
            <a:pPr>
              <a:defRPr/>
            </a:pPr>
            <a:fld id="{3C8F514D-3F7D-475D-BA78-539962803FD8}" type="slidenum">
              <a:rPr lang="en-US" altLang="zh-TW">
                <a:solidFill>
                  <a:srgbClr val="000000"/>
                </a:solidFill>
              </a:rPr>
              <a:pPr>
                <a:defRPr/>
              </a:pPr>
              <a:t>77</a:t>
            </a:fld>
            <a:endParaRPr lang="en-US" altLang="zh-TW">
              <a:solidFill>
                <a:srgbClr val="000000"/>
              </a:solidFill>
            </a:endParaRPr>
          </a:p>
        </p:txBody>
      </p:sp>
      <p:sp>
        <p:nvSpPr>
          <p:cNvPr id="122883" name="Text Box 2"/>
          <p:cNvSpPr txBox="1">
            <a:spLocks noChangeArrowheads="1"/>
          </p:cNvSpPr>
          <p:nvPr/>
        </p:nvSpPr>
        <p:spPr bwMode="auto">
          <a:xfrm>
            <a:off x="1666875" y="935038"/>
            <a:ext cx="5770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endParaRPr kumimoji="0" lang="en-US" sz="2400" i="0" baseline="0">
              <a:solidFill>
                <a:srgbClr val="000000"/>
              </a:solidFill>
              <a:latin typeface="Arial" charset="0"/>
            </a:endParaRPr>
          </a:p>
        </p:txBody>
      </p:sp>
      <p:sp>
        <p:nvSpPr>
          <p:cNvPr id="122884" name="Text Box 3"/>
          <p:cNvSpPr txBox="1">
            <a:spLocks noChangeArrowheads="1"/>
          </p:cNvSpPr>
          <p:nvPr/>
        </p:nvSpPr>
        <p:spPr bwMode="auto">
          <a:xfrm>
            <a:off x="1666875" y="935038"/>
            <a:ext cx="4429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endParaRPr kumimoji="0" lang="en-US" sz="2400" i="0" baseline="0">
              <a:solidFill>
                <a:srgbClr val="000000"/>
              </a:solidFill>
              <a:latin typeface="Arial" charset="0"/>
            </a:endParaRPr>
          </a:p>
        </p:txBody>
      </p:sp>
      <p:sp>
        <p:nvSpPr>
          <p:cNvPr id="122886" name="Rectangle 6"/>
          <p:cNvSpPr>
            <a:spLocks noChangeArrowheads="1"/>
          </p:cNvSpPr>
          <p:nvPr/>
        </p:nvSpPr>
        <p:spPr bwMode="auto">
          <a:xfrm>
            <a:off x="685800" y="1889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kumimoji="0" lang="zh-TW" altLang="en-US" sz="4000" b="1" i="0" baseline="0" dirty="0">
                <a:solidFill>
                  <a:srgbClr val="FFFF66"/>
                </a:solidFill>
                <a:latin typeface="標楷體" pitchFamily="65" charset="-120"/>
                <a:ea typeface="標楷體" pitchFamily="65" charset="-120"/>
              </a:rPr>
              <a:t>艾澤沙彌設計</a:t>
            </a:r>
            <a:r>
              <a:rPr kumimoji="0" lang="zh-TW" altLang="en-US" sz="4000" b="1" i="0" baseline="0" dirty="0" smtClean="0">
                <a:solidFill>
                  <a:srgbClr val="FFFF66"/>
                </a:solidFill>
                <a:latin typeface="標楷體" pitchFamily="65" charset="-120"/>
                <a:ea typeface="標楷體" pitchFamily="65" charset="-120"/>
              </a:rPr>
              <a:t>的另一款抽水機</a:t>
            </a:r>
            <a:endParaRPr lang="zh-TW" altLang="en-US" sz="4400" i="0" baseline="0" dirty="0">
              <a:solidFill>
                <a:srgbClr val="000000"/>
              </a:solidFill>
              <a:latin typeface="Times New Roman" pitchFamily="18" charset="0"/>
            </a:endParaRPr>
          </a:p>
        </p:txBody>
      </p:sp>
      <p:pic>
        <p:nvPicPr>
          <p:cNvPr id="3" name="perspectiv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87860" y="1331913"/>
            <a:ext cx="5568280" cy="4176210"/>
          </a:xfrm>
          <a:prstGeom prst="rect">
            <a:avLst/>
          </a:prstGeom>
        </p:spPr>
      </p:pic>
    </p:spTree>
    <p:extLst>
      <p:ext uri="{BB962C8B-B14F-4D97-AF65-F5344CB8AC3E}">
        <p14:creationId xmlns:p14="http://schemas.microsoft.com/office/powerpoint/2010/main" val="1687819149"/>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投影片編號版面配置區 3"/>
          <p:cNvSpPr>
            <a:spLocks noGrp="1"/>
          </p:cNvSpPr>
          <p:nvPr>
            <p:ph type="sldNum" sz="quarter" idx="12"/>
          </p:nvPr>
        </p:nvSpPr>
        <p:spPr/>
        <p:txBody>
          <a:bodyPr/>
          <a:lstStyle/>
          <a:p>
            <a:pPr>
              <a:defRPr/>
            </a:pPr>
            <a:fld id="{DBA5EF71-8835-4FF9-9978-8B976A40F60A}" type="slidenum">
              <a:rPr lang="en-US" altLang="zh-TW"/>
              <a:pPr>
                <a:defRPr/>
              </a:pPr>
              <a:t>78</a:t>
            </a:fld>
            <a:endParaRPr lang="en-US" altLang="zh-TW"/>
          </a:p>
        </p:txBody>
      </p:sp>
      <p:sp>
        <p:nvSpPr>
          <p:cNvPr id="124931" name="Text Box 2"/>
          <p:cNvSpPr txBox="1">
            <a:spLocks noChangeArrowheads="1"/>
          </p:cNvSpPr>
          <p:nvPr/>
        </p:nvSpPr>
        <p:spPr bwMode="auto">
          <a:xfrm>
            <a:off x="1666875" y="935038"/>
            <a:ext cx="5770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endParaRPr kumimoji="0" lang="en-US" sz="2400" i="0" baseline="0">
              <a:solidFill>
                <a:schemeClr val="tx1"/>
              </a:solidFill>
              <a:latin typeface="Arial" charset="0"/>
            </a:endParaRPr>
          </a:p>
        </p:txBody>
      </p:sp>
      <p:sp>
        <p:nvSpPr>
          <p:cNvPr id="124932" name="Text Box 3"/>
          <p:cNvSpPr txBox="1">
            <a:spLocks noChangeArrowheads="1"/>
          </p:cNvSpPr>
          <p:nvPr/>
        </p:nvSpPr>
        <p:spPr bwMode="auto">
          <a:xfrm>
            <a:off x="1666875" y="935038"/>
            <a:ext cx="4429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endParaRPr kumimoji="0" lang="en-US" sz="2400" i="0" baseline="0">
              <a:solidFill>
                <a:schemeClr val="tx1"/>
              </a:solidFill>
              <a:latin typeface="Arial" charset="0"/>
            </a:endParaRPr>
          </a:p>
        </p:txBody>
      </p:sp>
      <p:sp>
        <p:nvSpPr>
          <p:cNvPr id="124933" name="Text Box 7"/>
          <p:cNvSpPr txBox="1">
            <a:spLocks noChangeArrowheads="1"/>
          </p:cNvSpPr>
          <p:nvPr/>
        </p:nvSpPr>
        <p:spPr bwMode="auto">
          <a:xfrm>
            <a:off x="0" y="260350"/>
            <a:ext cx="3276600"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lnSpc>
                <a:spcPct val="90000"/>
              </a:lnSpc>
              <a:spcBef>
                <a:spcPct val="30000"/>
              </a:spcBef>
            </a:pPr>
            <a:r>
              <a:rPr lang="zh-TW" altLang="en-US" sz="3200" b="1" i="0" baseline="0" dirty="0">
                <a:latin typeface="Times New Roman" pitchFamily="18" charset="0"/>
                <a:ea typeface="標楷體" pitchFamily="65" charset="-120"/>
              </a:rPr>
              <a:t>艾澤沙彌著作之</a:t>
            </a:r>
          </a:p>
          <a:p>
            <a:pPr algn="ctr" eaLnBrk="1" hangingPunct="1">
              <a:lnSpc>
                <a:spcPct val="90000"/>
              </a:lnSpc>
              <a:spcBef>
                <a:spcPct val="30000"/>
              </a:spcBef>
            </a:pPr>
            <a:r>
              <a:rPr lang="zh-TW" altLang="en-US" sz="3200" b="1" i="0" baseline="0" dirty="0">
                <a:latin typeface="Times New Roman" pitchFamily="18" charset="0"/>
                <a:ea typeface="標楷體" pitchFamily="65" charset="-120"/>
              </a:rPr>
              <a:t>象鐘設計圖</a:t>
            </a:r>
          </a:p>
        </p:txBody>
      </p:sp>
      <p:pic>
        <p:nvPicPr>
          <p:cNvPr id="124934"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938" y="250825"/>
            <a:ext cx="2566987"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5" name="Line 10"/>
          <p:cNvSpPr>
            <a:spLocks noChangeShapeType="1"/>
          </p:cNvSpPr>
          <p:nvPr/>
        </p:nvSpPr>
        <p:spPr bwMode="auto">
          <a:xfrm flipV="1">
            <a:off x="2555875" y="1700213"/>
            <a:ext cx="1512888" cy="576262"/>
          </a:xfrm>
          <a:prstGeom prst="line">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zh-HK" altLang="en-US"/>
          </a:p>
        </p:txBody>
      </p:sp>
      <p:sp>
        <p:nvSpPr>
          <p:cNvPr id="124936" name="Text Box 11"/>
          <p:cNvSpPr txBox="1">
            <a:spLocks noChangeArrowheads="1"/>
          </p:cNvSpPr>
          <p:nvPr/>
        </p:nvSpPr>
        <p:spPr bwMode="auto">
          <a:xfrm>
            <a:off x="900113" y="2060575"/>
            <a:ext cx="1800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spcBef>
                <a:spcPct val="50000"/>
              </a:spcBef>
            </a:pPr>
            <a:r>
              <a:rPr lang="zh-TW" altLang="en-US" sz="2400" i="0" baseline="0">
                <a:solidFill>
                  <a:srgbClr val="FFFF00"/>
                </a:solidFill>
                <a:latin typeface="Arial" charset="0"/>
                <a:ea typeface="標楷體" pitchFamily="65" charset="-120"/>
              </a:rPr>
              <a:t>阿拉伯人物</a:t>
            </a:r>
          </a:p>
        </p:txBody>
      </p:sp>
      <p:sp>
        <p:nvSpPr>
          <p:cNvPr id="124937" name="Text Box 12"/>
          <p:cNvSpPr txBox="1">
            <a:spLocks noChangeArrowheads="1"/>
          </p:cNvSpPr>
          <p:nvPr/>
        </p:nvSpPr>
        <p:spPr bwMode="auto">
          <a:xfrm>
            <a:off x="1116013" y="3716338"/>
            <a:ext cx="14398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r" eaLnBrk="1" hangingPunct="1">
              <a:spcBef>
                <a:spcPct val="50000"/>
              </a:spcBef>
            </a:pPr>
            <a:r>
              <a:rPr lang="zh-TW" altLang="en-US" sz="2400" i="0" baseline="0">
                <a:solidFill>
                  <a:srgbClr val="FFFF00"/>
                </a:solidFill>
                <a:latin typeface="Arial" charset="0"/>
                <a:ea typeface="標楷體" pitchFamily="65" charset="-120"/>
              </a:rPr>
              <a:t>中國龍</a:t>
            </a:r>
          </a:p>
        </p:txBody>
      </p:sp>
      <p:sp>
        <p:nvSpPr>
          <p:cNvPr id="124938" name="Line 13"/>
          <p:cNvSpPr>
            <a:spLocks noChangeShapeType="1"/>
          </p:cNvSpPr>
          <p:nvPr/>
        </p:nvSpPr>
        <p:spPr bwMode="auto">
          <a:xfrm flipV="1">
            <a:off x="2484438" y="2565400"/>
            <a:ext cx="1512887" cy="1295400"/>
          </a:xfrm>
          <a:prstGeom prst="line">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zh-HK" altLang="en-US"/>
          </a:p>
        </p:txBody>
      </p:sp>
      <p:sp>
        <p:nvSpPr>
          <p:cNvPr id="124939" name="Line 14"/>
          <p:cNvSpPr>
            <a:spLocks noChangeShapeType="1"/>
          </p:cNvSpPr>
          <p:nvPr/>
        </p:nvSpPr>
        <p:spPr bwMode="auto">
          <a:xfrm flipV="1">
            <a:off x="2195513" y="5300663"/>
            <a:ext cx="1584325" cy="360362"/>
          </a:xfrm>
          <a:prstGeom prst="line">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zh-HK" altLang="en-US"/>
          </a:p>
        </p:txBody>
      </p:sp>
      <p:sp>
        <p:nvSpPr>
          <p:cNvPr id="124940" name="Text Box 15"/>
          <p:cNvSpPr txBox="1">
            <a:spLocks noChangeArrowheads="1"/>
          </p:cNvSpPr>
          <p:nvPr/>
        </p:nvSpPr>
        <p:spPr bwMode="auto">
          <a:xfrm>
            <a:off x="1116013" y="5445125"/>
            <a:ext cx="14398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2400" i="0" baseline="0">
                <a:solidFill>
                  <a:srgbClr val="FFFF00"/>
                </a:solidFill>
                <a:latin typeface="Arial" charset="0"/>
                <a:ea typeface="標楷體" pitchFamily="65" charset="-120"/>
              </a:rPr>
              <a:t>印度大象</a:t>
            </a:r>
          </a:p>
        </p:txBody>
      </p:sp>
      <p:sp>
        <p:nvSpPr>
          <p:cNvPr id="124941" name="Line 16"/>
          <p:cNvSpPr>
            <a:spLocks noChangeShapeType="1"/>
          </p:cNvSpPr>
          <p:nvPr/>
        </p:nvSpPr>
        <p:spPr bwMode="auto">
          <a:xfrm flipH="1" flipV="1">
            <a:off x="5435600" y="836613"/>
            <a:ext cx="1800225" cy="1008062"/>
          </a:xfrm>
          <a:prstGeom prst="line">
            <a:avLst/>
          </a:prstGeom>
          <a:noFill/>
          <a:ln w="28575">
            <a:solidFill>
              <a:srgbClr val="FF6600"/>
            </a:solidFill>
            <a:round/>
            <a:headEnd/>
            <a:tailEnd type="arrow" w="med" len="med"/>
          </a:ln>
          <a:extLst>
            <a:ext uri="{909E8E84-426E-40DD-AFC4-6F175D3DCCD1}">
              <a14:hiddenFill xmlns:a14="http://schemas.microsoft.com/office/drawing/2010/main">
                <a:noFill/>
              </a14:hiddenFill>
            </a:ext>
          </a:extLst>
        </p:spPr>
        <p:txBody>
          <a:bodyPr/>
          <a:lstStyle/>
          <a:p>
            <a:endParaRPr lang="zh-HK" altLang="en-US"/>
          </a:p>
        </p:txBody>
      </p:sp>
      <p:sp>
        <p:nvSpPr>
          <p:cNvPr id="124942" name="Text Box 17"/>
          <p:cNvSpPr txBox="1">
            <a:spLocks noChangeArrowheads="1"/>
          </p:cNvSpPr>
          <p:nvPr/>
        </p:nvSpPr>
        <p:spPr bwMode="auto">
          <a:xfrm>
            <a:off x="6948488" y="1844675"/>
            <a:ext cx="1800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2400" i="0" baseline="0">
                <a:solidFill>
                  <a:srgbClr val="FFFF00"/>
                </a:solidFill>
                <a:latin typeface="Arial" charset="0"/>
                <a:ea typeface="標楷體" pitchFamily="65" charset="-120"/>
              </a:rPr>
              <a:t>埃及長生鳥</a:t>
            </a:r>
          </a:p>
        </p:txBody>
      </p:sp>
      <p:sp>
        <p:nvSpPr>
          <p:cNvPr id="124943" name="Line 18"/>
          <p:cNvSpPr>
            <a:spLocks noChangeShapeType="1"/>
          </p:cNvSpPr>
          <p:nvPr/>
        </p:nvSpPr>
        <p:spPr bwMode="auto">
          <a:xfrm flipH="1">
            <a:off x="5076825" y="3429000"/>
            <a:ext cx="2087563" cy="1728788"/>
          </a:xfrm>
          <a:prstGeom prst="line">
            <a:avLst/>
          </a:prstGeom>
          <a:noFill/>
          <a:ln w="28575">
            <a:solidFill>
              <a:srgbClr val="FF6600"/>
            </a:solidFill>
            <a:round/>
            <a:headEnd/>
            <a:tailEnd type="arrow" w="med" len="med"/>
          </a:ln>
          <a:extLst>
            <a:ext uri="{909E8E84-426E-40DD-AFC4-6F175D3DCCD1}">
              <a14:hiddenFill xmlns:a14="http://schemas.microsoft.com/office/drawing/2010/main">
                <a:noFill/>
              </a14:hiddenFill>
            </a:ext>
          </a:extLst>
        </p:spPr>
        <p:txBody>
          <a:bodyPr/>
          <a:lstStyle/>
          <a:p>
            <a:endParaRPr lang="zh-HK" altLang="en-US"/>
          </a:p>
        </p:txBody>
      </p:sp>
      <p:sp>
        <p:nvSpPr>
          <p:cNvPr id="124944" name="Text Box 20"/>
          <p:cNvSpPr txBox="1">
            <a:spLocks noChangeArrowheads="1"/>
          </p:cNvSpPr>
          <p:nvPr/>
        </p:nvSpPr>
        <p:spPr bwMode="auto">
          <a:xfrm>
            <a:off x="7235825" y="3200400"/>
            <a:ext cx="1441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2400" i="0" baseline="0">
                <a:solidFill>
                  <a:srgbClr val="FFFF00"/>
                </a:solidFill>
                <a:latin typeface="Arial" charset="0"/>
                <a:ea typeface="標楷體" pitchFamily="65" charset="-120"/>
              </a:rPr>
              <a:t>波斯地壇</a:t>
            </a:r>
          </a:p>
        </p:txBody>
      </p:sp>
      <p:sp>
        <p:nvSpPr>
          <p:cNvPr id="124945" name="Line 21"/>
          <p:cNvSpPr>
            <a:spLocks noChangeShapeType="1"/>
          </p:cNvSpPr>
          <p:nvPr/>
        </p:nvSpPr>
        <p:spPr bwMode="auto">
          <a:xfrm flipH="1">
            <a:off x="5580063" y="5229225"/>
            <a:ext cx="1728787" cy="503238"/>
          </a:xfrm>
          <a:prstGeom prst="line">
            <a:avLst/>
          </a:prstGeom>
          <a:noFill/>
          <a:ln w="28575">
            <a:solidFill>
              <a:srgbClr val="FF6600"/>
            </a:solidFill>
            <a:round/>
            <a:headEnd/>
            <a:tailEnd type="arrow" w="med" len="med"/>
          </a:ln>
          <a:extLst>
            <a:ext uri="{909E8E84-426E-40DD-AFC4-6F175D3DCCD1}">
              <a14:hiddenFill xmlns:a14="http://schemas.microsoft.com/office/drawing/2010/main">
                <a:noFill/>
              </a14:hiddenFill>
            </a:ext>
          </a:extLst>
        </p:spPr>
        <p:txBody>
          <a:bodyPr/>
          <a:lstStyle/>
          <a:p>
            <a:endParaRPr lang="zh-HK" altLang="en-US"/>
          </a:p>
        </p:txBody>
      </p:sp>
      <p:sp>
        <p:nvSpPr>
          <p:cNvPr id="124946" name="Text Box 22"/>
          <p:cNvSpPr txBox="1">
            <a:spLocks noChangeArrowheads="1"/>
          </p:cNvSpPr>
          <p:nvPr/>
        </p:nvSpPr>
        <p:spPr bwMode="auto">
          <a:xfrm>
            <a:off x="6804025" y="4797425"/>
            <a:ext cx="2339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2400" i="0" baseline="0">
                <a:solidFill>
                  <a:srgbClr val="FFFF00"/>
                </a:solidFill>
                <a:latin typeface="Arial" charset="0"/>
                <a:ea typeface="標楷體" pitchFamily="65" charset="-120"/>
              </a:rPr>
              <a:t>希臘抽水系統</a:t>
            </a:r>
          </a:p>
        </p:txBody>
      </p:sp>
    </p:spTree>
  </p:cSld>
  <p:clrMapOvr>
    <a:masterClrMapping/>
  </p:clrMapOvr>
  <p:transition>
    <p:push/>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投影片編號版面配置區 3"/>
          <p:cNvSpPr>
            <a:spLocks noGrp="1"/>
          </p:cNvSpPr>
          <p:nvPr>
            <p:ph type="sldNum" sz="quarter" idx="12"/>
          </p:nvPr>
        </p:nvSpPr>
        <p:spPr/>
        <p:txBody>
          <a:bodyPr/>
          <a:lstStyle/>
          <a:p>
            <a:pPr>
              <a:defRPr/>
            </a:pPr>
            <a:fld id="{4E58219E-B82E-4322-9374-B4CFDCA32999}" type="slidenum">
              <a:rPr lang="en-US" altLang="zh-TW"/>
              <a:pPr>
                <a:defRPr/>
              </a:pPr>
              <a:t>79</a:t>
            </a:fld>
            <a:endParaRPr lang="en-US" altLang="zh-TW"/>
          </a:p>
        </p:txBody>
      </p:sp>
      <p:sp>
        <p:nvSpPr>
          <p:cNvPr id="125955" name="Text Box 2"/>
          <p:cNvSpPr txBox="1">
            <a:spLocks noChangeArrowheads="1"/>
          </p:cNvSpPr>
          <p:nvPr/>
        </p:nvSpPr>
        <p:spPr bwMode="auto">
          <a:xfrm>
            <a:off x="1666875" y="935038"/>
            <a:ext cx="5770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endParaRPr kumimoji="0" lang="en-US" sz="2400" i="0" baseline="0">
              <a:solidFill>
                <a:schemeClr val="tx1"/>
              </a:solidFill>
              <a:latin typeface="Arial" charset="0"/>
            </a:endParaRPr>
          </a:p>
        </p:txBody>
      </p:sp>
      <p:sp>
        <p:nvSpPr>
          <p:cNvPr id="125956" name="Text Box 3"/>
          <p:cNvSpPr txBox="1">
            <a:spLocks noChangeArrowheads="1"/>
          </p:cNvSpPr>
          <p:nvPr/>
        </p:nvSpPr>
        <p:spPr bwMode="auto">
          <a:xfrm>
            <a:off x="1666875" y="935038"/>
            <a:ext cx="4429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endParaRPr kumimoji="0" lang="en-US" sz="2400" i="0" baseline="0">
              <a:solidFill>
                <a:schemeClr val="tx1"/>
              </a:solidFill>
              <a:latin typeface="Arial" charset="0"/>
            </a:endParaRPr>
          </a:p>
        </p:txBody>
      </p:sp>
      <p:pic>
        <p:nvPicPr>
          <p:cNvPr id="125957" name="Picture 4" descr="Al-Jazari_eleph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1000"/>
            <a:ext cx="3644900" cy="58674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5958" name="Text Box 6"/>
          <p:cNvSpPr txBox="1">
            <a:spLocks noChangeArrowheads="1"/>
          </p:cNvSpPr>
          <p:nvPr/>
        </p:nvSpPr>
        <p:spPr bwMode="auto">
          <a:xfrm>
            <a:off x="533400" y="6019800"/>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endParaRPr lang="en-US" sz="2400" i="0" baseline="0">
              <a:solidFill>
                <a:schemeClr val="tx1"/>
              </a:solidFill>
              <a:latin typeface="Times New Roman" pitchFamily="18" charset="0"/>
            </a:endParaRPr>
          </a:p>
        </p:txBody>
      </p:sp>
      <p:sp>
        <p:nvSpPr>
          <p:cNvPr id="125959" name="Text Box 7"/>
          <p:cNvSpPr txBox="1">
            <a:spLocks noChangeArrowheads="1"/>
          </p:cNvSpPr>
          <p:nvPr/>
        </p:nvSpPr>
        <p:spPr bwMode="auto">
          <a:xfrm>
            <a:off x="533400" y="5410200"/>
            <a:ext cx="3657600" cy="9890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lnSpc>
                <a:spcPct val="90000"/>
              </a:lnSpc>
              <a:spcBef>
                <a:spcPct val="30000"/>
              </a:spcBef>
            </a:pPr>
            <a:r>
              <a:rPr lang="zh-TW" altLang="en-US" sz="2800" b="1" i="0" baseline="0">
                <a:solidFill>
                  <a:schemeClr val="tx1"/>
                </a:solidFill>
                <a:latin typeface="Times New Roman" pitchFamily="18" charset="0"/>
                <a:ea typeface="標楷體" pitchFamily="65" charset="-120"/>
              </a:rPr>
              <a:t>艾澤沙彌著作之</a:t>
            </a:r>
          </a:p>
          <a:p>
            <a:pPr algn="ctr" eaLnBrk="1" hangingPunct="1">
              <a:lnSpc>
                <a:spcPct val="90000"/>
              </a:lnSpc>
              <a:spcBef>
                <a:spcPct val="30000"/>
              </a:spcBef>
            </a:pPr>
            <a:r>
              <a:rPr lang="zh-TW" altLang="en-US" sz="2800" b="1" i="0" baseline="0">
                <a:solidFill>
                  <a:schemeClr val="tx1"/>
                </a:solidFill>
                <a:latin typeface="Times New Roman" pitchFamily="18" charset="0"/>
                <a:ea typeface="標楷體" pitchFamily="65" charset="-120"/>
              </a:rPr>
              <a:t>象鐘設計圖</a:t>
            </a:r>
          </a:p>
        </p:txBody>
      </p:sp>
      <p:sp>
        <p:nvSpPr>
          <p:cNvPr id="125960" name="Text Box 8"/>
          <p:cNvSpPr txBox="1">
            <a:spLocks noChangeArrowheads="1"/>
          </p:cNvSpPr>
          <p:nvPr/>
        </p:nvSpPr>
        <p:spPr bwMode="auto">
          <a:xfrm>
            <a:off x="4932363" y="5445125"/>
            <a:ext cx="3600450" cy="9890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spcBef>
                <a:spcPct val="10000"/>
              </a:spcBef>
            </a:pPr>
            <a:r>
              <a:rPr lang="zh-TW" altLang="en-US" sz="2800" b="1" i="0" baseline="0">
                <a:solidFill>
                  <a:schemeClr val="tx1"/>
                </a:solidFill>
                <a:latin typeface="標楷體" pitchFamily="65" charset="-120"/>
                <a:ea typeface="標楷體" pitchFamily="65" charset="-120"/>
              </a:rPr>
              <a:t>杜拜伊本拜圖泰商場</a:t>
            </a:r>
          </a:p>
          <a:p>
            <a:pPr algn="ctr" eaLnBrk="1" hangingPunct="1">
              <a:spcBef>
                <a:spcPct val="10000"/>
              </a:spcBef>
            </a:pPr>
            <a:r>
              <a:rPr lang="zh-TW" altLang="en-US" sz="2800" b="1" i="0" baseline="0">
                <a:solidFill>
                  <a:schemeClr val="tx1"/>
                </a:solidFill>
                <a:latin typeface="標楷體" pitchFamily="65" charset="-120"/>
                <a:ea typeface="標楷體" pitchFamily="65" charset="-120"/>
              </a:rPr>
              <a:t>重建之模型</a:t>
            </a:r>
          </a:p>
        </p:txBody>
      </p:sp>
      <p:pic>
        <p:nvPicPr>
          <p:cNvPr id="125961" name="Picture 9" descr="Elephant_clock_Dubai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404813"/>
            <a:ext cx="3651250"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投影片編號版面配置區 3"/>
          <p:cNvSpPr>
            <a:spLocks noGrp="1"/>
          </p:cNvSpPr>
          <p:nvPr>
            <p:ph type="sldNum" sz="quarter" idx="12"/>
          </p:nvPr>
        </p:nvSpPr>
        <p:spPr/>
        <p:txBody>
          <a:bodyPr/>
          <a:lstStyle/>
          <a:p>
            <a:pPr>
              <a:defRPr/>
            </a:pPr>
            <a:fld id="{BE8934FB-0D94-4A95-A2AC-C6725714B9DC}" type="slidenum">
              <a:rPr lang="en-US" altLang="zh-TW"/>
              <a:pPr>
                <a:defRPr/>
              </a:pPr>
              <a:t>8</a:t>
            </a:fld>
            <a:endParaRPr lang="en-US" altLang="zh-TW"/>
          </a:p>
        </p:txBody>
      </p:sp>
      <p:sp>
        <p:nvSpPr>
          <p:cNvPr id="37" name="Oval 36"/>
          <p:cNvSpPr>
            <a:spLocks noChangeArrowheads="1"/>
          </p:cNvSpPr>
          <p:nvPr/>
        </p:nvSpPr>
        <p:spPr bwMode="auto">
          <a:xfrm>
            <a:off x="3419475" y="3213100"/>
            <a:ext cx="2160588" cy="2232025"/>
          </a:xfrm>
          <a:prstGeom prst="ellipse">
            <a:avLst/>
          </a:prstGeom>
          <a:solidFill>
            <a:srgbClr val="5F5F5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ctr"/>
            <a:endParaRPr kumimoji="0" lang="en-US" sz="1800" i="0" baseline="0">
              <a:solidFill>
                <a:schemeClr val="tx1"/>
              </a:solidFill>
              <a:latin typeface="Brush Script MT" pitchFamily="66" charset="0"/>
            </a:endParaRPr>
          </a:p>
        </p:txBody>
      </p:sp>
      <p:grpSp>
        <p:nvGrpSpPr>
          <p:cNvPr id="51204" name="Group 36"/>
          <p:cNvGrpSpPr>
            <a:grpSpLocks/>
          </p:cNvGrpSpPr>
          <p:nvPr/>
        </p:nvGrpSpPr>
        <p:grpSpPr bwMode="auto">
          <a:xfrm>
            <a:off x="1258888" y="2133600"/>
            <a:ext cx="6913562" cy="3462338"/>
            <a:chOff x="1142975" y="2631040"/>
            <a:chExt cx="6934225" cy="3461776"/>
          </a:xfrm>
        </p:grpSpPr>
        <p:sp>
          <p:nvSpPr>
            <p:cNvPr id="51212" name="Up Arrow 30"/>
            <p:cNvSpPr>
              <a:spLocks noChangeArrowheads="1"/>
            </p:cNvSpPr>
            <p:nvPr/>
          </p:nvSpPr>
          <p:spPr bwMode="auto">
            <a:xfrm>
              <a:off x="4495787" y="4419863"/>
              <a:ext cx="533402" cy="990439"/>
            </a:xfrm>
            <a:prstGeom prst="upArrow">
              <a:avLst>
                <a:gd name="adj1" fmla="val 50000"/>
                <a:gd name="adj2" fmla="val 4999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nchor="ctr"/>
            <a:lstStyle/>
            <a:p>
              <a:pPr algn="ctr"/>
              <a:endParaRPr kumimoji="0" lang="en-US" sz="1600" i="0" baseline="0">
                <a:solidFill>
                  <a:srgbClr val="FFFFFF"/>
                </a:solidFill>
                <a:latin typeface="Arial Unicode MS" pitchFamily="34" charset="-120"/>
                <a:ea typeface="Arial Unicode MS" pitchFamily="34" charset="-120"/>
                <a:cs typeface="Arial Unicode MS" pitchFamily="34" charset="-120"/>
              </a:endParaRPr>
            </a:p>
          </p:txBody>
        </p:sp>
        <p:sp>
          <p:nvSpPr>
            <p:cNvPr id="51213" name="Up Arrow 26"/>
            <p:cNvSpPr>
              <a:spLocks noChangeArrowheads="1"/>
            </p:cNvSpPr>
            <p:nvPr/>
          </p:nvSpPr>
          <p:spPr bwMode="auto">
            <a:xfrm>
              <a:off x="3428983" y="4724613"/>
              <a:ext cx="533402" cy="609501"/>
            </a:xfrm>
            <a:prstGeom prst="upArrow">
              <a:avLst>
                <a:gd name="adj1" fmla="val 50000"/>
                <a:gd name="adj2" fmla="val 5000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nchor="ctr"/>
            <a:lstStyle/>
            <a:p>
              <a:pPr algn="ctr"/>
              <a:endParaRPr kumimoji="0" lang="en-US" sz="1600" i="0" baseline="0">
                <a:solidFill>
                  <a:srgbClr val="FFFFFF"/>
                </a:solidFill>
                <a:latin typeface="Arial Unicode MS" pitchFamily="34" charset="-120"/>
                <a:ea typeface="Arial Unicode MS" pitchFamily="34" charset="-120"/>
                <a:cs typeface="Arial Unicode MS" pitchFamily="34" charset="-120"/>
              </a:endParaRPr>
            </a:p>
          </p:txBody>
        </p:sp>
        <p:sp>
          <p:nvSpPr>
            <p:cNvPr id="51214" name="Up Arrow 27"/>
            <p:cNvSpPr>
              <a:spLocks noChangeArrowheads="1"/>
            </p:cNvSpPr>
            <p:nvPr/>
          </p:nvSpPr>
          <p:spPr bwMode="auto">
            <a:xfrm>
              <a:off x="4952989" y="4343675"/>
              <a:ext cx="533402" cy="990439"/>
            </a:xfrm>
            <a:prstGeom prst="upArrow">
              <a:avLst>
                <a:gd name="adj1" fmla="val 50000"/>
                <a:gd name="adj2" fmla="val 4999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nchor="ctr"/>
            <a:lstStyle/>
            <a:p>
              <a:pPr algn="ctr"/>
              <a:endParaRPr kumimoji="0" lang="en-US" sz="1600" i="0" baseline="0">
                <a:solidFill>
                  <a:srgbClr val="FFFFFF"/>
                </a:solidFill>
                <a:latin typeface="Arial Unicode MS" pitchFamily="34" charset="-120"/>
                <a:ea typeface="Arial Unicode MS" pitchFamily="34" charset="-120"/>
                <a:cs typeface="Arial Unicode MS" pitchFamily="34" charset="-120"/>
              </a:endParaRPr>
            </a:p>
          </p:txBody>
        </p:sp>
        <p:sp>
          <p:nvSpPr>
            <p:cNvPr id="51215" name="Up Arrow 28"/>
            <p:cNvSpPr>
              <a:spLocks noChangeArrowheads="1"/>
            </p:cNvSpPr>
            <p:nvPr/>
          </p:nvSpPr>
          <p:spPr bwMode="auto">
            <a:xfrm>
              <a:off x="3962385" y="4572238"/>
              <a:ext cx="533402" cy="990439"/>
            </a:xfrm>
            <a:prstGeom prst="upArrow">
              <a:avLst>
                <a:gd name="adj1" fmla="val 50000"/>
                <a:gd name="adj2" fmla="val 4999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nchor="ctr"/>
            <a:lstStyle/>
            <a:p>
              <a:pPr algn="ctr"/>
              <a:endParaRPr kumimoji="0" lang="en-US" sz="1600" i="0" baseline="0">
                <a:solidFill>
                  <a:srgbClr val="FFFFFF"/>
                </a:solidFill>
                <a:latin typeface="Arial Unicode MS" pitchFamily="34" charset="-120"/>
                <a:ea typeface="Arial Unicode MS" pitchFamily="34" charset="-120"/>
                <a:cs typeface="Arial Unicode MS" pitchFamily="34" charset="-120"/>
              </a:endParaRPr>
            </a:p>
          </p:txBody>
        </p:sp>
        <p:sp>
          <p:nvSpPr>
            <p:cNvPr id="51216" name="Parallelogram 6"/>
            <p:cNvSpPr>
              <a:spLocks noChangeArrowheads="1"/>
            </p:cNvSpPr>
            <p:nvPr/>
          </p:nvSpPr>
          <p:spPr bwMode="auto">
            <a:xfrm>
              <a:off x="1142975" y="5192849"/>
              <a:ext cx="6934225" cy="380938"/>
            </a:xfrm>
            <a:prstGeom prst="parallelogram">
              <a:avLst>
                <a:gd name="adj" fmla="val 0"/>
              </a:avLst>
            </a:prstGeom>
            <a:solidFill>
              <a:schemeClr val="bg2"/>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p>
              <a:pPr algn="ctr"/>
              <a:endParaRPr kumimoji="0" lang="en-US" sz="1600" i="0" baseline="0">
                <a:solidFill>
                  <a:srgbClr val="FFFFFF"/>
                </a:solidFill>
                <a:latin typeface="Arial Unicode MS" pitchFamily="34" charset="-120"/>
                <a:ea typeface="Arial Unicode MS" pitchFamily="34" charset="-120"/>
                <a:cs typeface="Arial Unicode MS" pitchFamily="34" charset="-120"/>
              </a:endParaRPr>
            </a:p>
          </p:txBody>
        </p:sp>
        <p:sp>
          <p:nvSpPr>
            <p:cNvPr id="51217" name="Up Arrow 7"/>
            <p:cNvSpPr>
              <a:spLocks noChangeArrowheads="1"/>
            </p:cNvSpPr>
            <p:nvPr/>
          </p:nvSpPr>
          <p:spPr bwMode="auto">
            <a:xfrm>
              <a:off x="1600176" y="4876989"/>
              <a:ext cx="533402" cy="457126"/>
            </a:xfrm>
            <a:prstGeom prst="upArrow">
              <a:avLst>
                <a:gd name="adj1" fmla="val 50000"/>
                <a:gd name="adj2" fmla="val 50000"/>
              </a:avLst>
            </a:prstGeom>
            <a:solidFill>
              <a:schemeClr val="bg2"/>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p>
              <a:pPr algn="ctr"/>
              <a:endParaRPr kumimoji="0" lang="en-US" sz="1600" i="0" baseline="0">
                <a:solidFill>
                  <a:srgbClr val="FFFFFF"/>
                </a:solidFill>
                <a:latin typeface="Arial Unicode MS" pitchFamily="34" charset="-120"/>
                <a:ea typeface="Arial Unicode MS" pitchFamily="34" charset="-120"/>
                <a:cs typeface="Arial Unicode MS" pitchFamily="34" charset="-120"/>
              </a:endParaRPr>
            </a:p>
          </p:txBody>
        </p:sp>
        <p:sp>
          <p:nvSpPr>
            <p:cNvPr id="51218" name="Up Arrow 8"/>
            <p:cNvSpPr>
              <a:spLocks noChangeArrowheads="1"/>
            </p:cNvSpPr>
            <p:nvPr/>
          </p:nvSpPr>
          <p:spPr bwMode="auto">
            <a:xfrm>
              <a:off x="2743181" y="4876989"/>
              <a:ext cx="533402" cy="457126"/>
            </a:xfrm>
            <a:prstGeom prst="upArrow">
              <a:avLst>
                <a:gd name="adj1" fmla="val 50000"/>
                <a:gd name="adj2" fmla="val 50000"/>
              </a:avLst>
            </a:prstGeom>
            <a:solidFill>
              <a:schemeClr val="bg2"/>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p>
              <a:pPr algn="ctr"/>
              <a:endParaRPr kumimoji="0" lang="en-US" sz="1600" i="0" baseline="0">
                <a:solidFill>
                  <a:srgbClr val="FFFFFF"/>
                </a:solidFill>
                <a:latin typeface="Arial Unicode MS" pitchFamily="34" charset="-120"/>
                <a:ea typeface="Arial Unicode MS" pitchFamily="34" charset="-120"/>
                <a:cs typeface="Arial Unicode MS" pitchFamily="34" charset="-120"/>
              </a:endParaRPr>
            </a:p>
          </p:txBody>
        </p:sp>
        <p:sp>
          <p:nvSpPr>
            <p:cNvPr id="51219" name="Up Arrow 9"/>
            <p:cNvSpPr>
              <a:spLocks noChangeArrowheads="1"/>
            </p:cNvSpPr>
            <p:nvPr/>
          </p:nvSpPr>
          <p:spPr bwMode="auto">
            <a:xfrm>
              <a:off x="5486391" y="4278598"/>
              <a:ext cx="533402" cy="990439"/>
            </a:xfrm>
            <a:prstGeom prst="upArrow">
              <a:avLst>
                <a:gd name="adj1" fmla="val 50000"/>
                <a:gd name="adj2" fmla="val 49997"/>
              </a:avLst>
            </a:prstGeom>
            <a:solidFill>
              <a:schemeClr val="bg2"/>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p>
              <a:pPr algn="ctr"/>
              <a:endParaRPr kumimoji="0" lang="en-US" sz="1600" i="0" baseline="0">
                <a:solidFill>
                  <a:srgbClr val="FFFFFF"/>
                </a:solidFill>
                <a:latin typeface="Arial Unicode MS" pitchFamily="34" charset="-120"/>
                <a:ea typeface="Arial Unicode MS" pitchFamily="34" charset="-120"/>
                <a:cs typeface="Arial Unicode MS" pitchFamily="34" charset="-120"/>
              </a:endParaRPr>
            </a:p>
          </p:txBody>
        </p:sp>
        <p:sp>
          <p:nvSpPr>
            <p:cNvPr id="51220" name="Up Arrow 10"/>
            <p:cNvSpPr>
              <a:spLocks noChangeArrowheads="1"/>
            </p:cNvSpPr>
            <p:nvPr/>
          </p:nvSpPr>
          <p:spPr bwMode="auto">
            <a:xfrm>
              <a:off x="6400794" y="3734174"/>
              <a:ext cx="533402" cy="1599940"/>
            </a:xfrm>
            <a:prstGeom prst="upArrow">
              <a:avLst>
                <a:gd name="adj1" fmla="val 50000"/>
                <a:gd name="adj2" fmla="val 50006"/>
              </a:avLst>
            </a:prstGeom>
            <a:solidFill>
              <a:schemeClr val="bg2"/>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p>
              <a:pPr algn="ctr"/>
              <a:endParaRPr kumimoji="0" lang="en-US" sz="1600" i="0" baseline="0">
                <a:solidFill>
                  <a:srgbClr val="FFFFFF"/>
                </a:solidFill>
                <a:latin typeface="Arial Unicode MS" pitchFamily="34" charset="-120"/>
                <a:ea typeface="Arial Unicode MS" pitchFamily="34" charset="-120"/>
                <a:cs typeface="Arial Unicode MS" pitchFamily="34" charset="-120"/>
              </a:endParaRPr>
            </a:p>
          </p:txBody>
        </p:sp>
        <p:sp>
          <p:nvSpPr>
            <p:cNvPr id="51221" name="Up Arrow 11"/>
            <p:cNvSpPr>
              <a:spLocks noChangeArrowheads="1"/>
            </p:cNvSpPr>
            <p:nvPr/>
          </p:nvSpPr>
          <p:spPr bwMode="auto">
            <a:xfrm>
              <a:off x="6934196" y="3048485"/>
              <a:ext cx="533402" cy="2209442"/>
            </a:xfrm>
            <a:prstGeom prst="upArrow">
              <a:avLst>
                <a:gd name="adj1" fmla="val 50000"/>
                <a:gd name="adj2" fmla="val 49994"/>
              </a:avLst>
            </a:prstGeom>
            <a:solidFill>
              <a:srgbClr val="80808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p>
              <a:pPr algn="ctr"/>
              <a:endParaRPr kumimoji="0" lang="en-US" sz="1600" i="0" baseline="0">
                <a:solidFill>
                  <a:srgbClr val="FFFFFF"/>
                </a:solidFill>
                <a:latin typeface="Arial Unicode MS" pitchFamily="34" charset="-120"/>
                <a:ea typeface="Arial Unicode MS" pitchFamily="34" charset="-120"/>
                <a:cs typeface="Arial Unicode MS" pitchFamily="34" charset="-120"/>
              </a:endParaRPr>
            </a:p>
          </p:txBody>
        </p:sp>
        <p:sp>
          <p:nvSpPr>
            <p:cNvPr id="51222" name="TextBox 13"/>
            <p:cNvSpPr txBox="1">
              <a:spLocks noChangeArrowheads="1"/>
            </p:cNvSpPr>
            <p:nvPr/>
          </p:nvSpPr>
          <p:spPr bwMode="auto">
            <a:xfrm>
              <a:off x="1461424" y="5192849"/>
              <a:ext cx="796122" cy="3364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kumimoji="0" lang="zh-TW" altLang="en-US" sz="1600" b="1" i="0" baseline="0">
                  <a:latin typeface="Arial Unicode MS" pitchFamily="34" charset="-120"/>
                  <a:ea typeface="Arial Unicode MS" pitchFamily="34" charset="-120"/>
                  <a:cs typeface="Arial Unicode MS" pitchFamily="34" charset="-120"/>
                </a:rPr>
                <a:t>西元前</a:t>
              </a:r>
            </a:p>
          </p:txBody>
        </p:sp>
        <p:sp>
          <p:nvSpPr>
            <p:cNvPr id="51223" name="TextBox 14"/>
            <p:cNvSpPr txBox="1">
              <a:spLocks noChangeArrowheads="1"/>
            </p:cNvSpPr>
            <p:nvPr/>
          </p:nvSpPr>
          <p:spPr bwMode="auto">
            <a:xfrm>
              <a:off x="2785126" y="5205547"/>
              <a:ext cx="384534" cy="3364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kumimoji="0" lang="zh-TW" altLang="en-US" sz="1600" b="1" i="0" baseline="0">
                  <a:latin typeface="Arial Unicode MS" pitchFamily="34" charset="-120"/>
                  <a:ea typeface="Arial Unicode MS" pitchFamily="34" charset="-120"/>
                  <a:cs typeface="Arial Unicode MS" pitchFamily="34" charset="-120"/>
                </a:rPr>
                <a:t>五</a:t>
              </a:r>
            </a:p>
          </p:txBody>
        </p:sp>
        <p:sp>
          <p:nvSpPr>
            <p:cNvPr id="51224" name="TextBox 15"/>
            <p:cNvSpPr txBox="1">
              <a:spLocks noChangeArrowheads="1"/>
            </p:cNvSpPr>
            <p:nvPr/>
          </p:nvSpPr>
          <p:spPr bwMode="auto">
            <a:xfrm>
              <a:off x="3450137" y="5192849"/>
              <a:ext cx="1875664" cy="3364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kumimoji="0" lang="en-US" altLang="zh-TW" sz="1600" b="1" i="0" baseline="0">
                  <a:latin typeface="Arial Unicode MS" pitchFamily="34" charset="-120"/>
                  <a:ea typeface="Arial Unicode MS" pitchFamily="34" charset="-120"/>
                  <a:cs typeface="Arial Unicode MS" pitchFamily="34" charset="-120"/>
                </a:rPr>
                <a:t>(</a:t>
              </a:r>
              <a:r>
                <a:rPr kumimoji="0" lang="zh-TW" altLang="en-US" sz="1600" b="1" i="0" baseline="0">
                  <a:latin typeface="Arial Unicode MS" pitchFamily="34" charset="-120"/>
                  <a:ea typeface="Arial Unicode MS" pitchFamily="34" charset="-120"/>
                  <a:cs typeface="Arial Unicode MS" pitchFamily="34" charset="-120"/>
                </a:rPr>
                <a:t>西元 </a:t>
              </a:r>
              <a:r>
                <a:rPr kumimoji="0" lang="en-US" altLang="zh-TW" sz="1600" b="1" i="0" baseline="0">
                  <a:latin typeface="Arial Unicode MS" pitchFamily="34" charset="-120"/>
                  <a:ea typeface="Arial Unicode MS" pitchFamily="34" charset="-120"/>
                  <a:cs typeface="Arial Unicode MS" pitchFamily="34" charset="-120"/>
                </a:rPr>
                <a:t>500  -  1400)</a:t>
              </a:r>
            </a:p>
          </p:txBody>
        </p:sp>
        <p:sp>
          <p:nvSpPr>
            <p:cNvPr id="51225" name="TextBox 16"/>
            <p:cNvSpPr txBox="1">
              <a:spLocks noChangeArrowheads="1"/>
            </p:cNvSpPr>
            <p:nvPr/>
          </p:nvSpPr>
          <p:spPr bwMode="auto">
            <a:xfrm>
              <a:off x="5379938" y="5192849"/>
              <a:ext cx="796122" cy="3364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kumimoji="0" lang="zh-TW" altLang="en-US" sz="1600" b="1" i="0" baseline="0">
                  <a:latin typeface="Arial Unicode MS" pitchFamily="34" charset="-120"/>
                  <a:ea typeface="Arial Unicode MS" pitchFamily="34" charset="-120"/>
                  <a:cs typeface="Arial Unicode MS" pitchFamily="34" charset="-120"/>
                </a:rPr>
                <a:t>十四末</a:t>
              </a:r>
            </a:p>
          </p:txBody>
        </p:sp>
        <p:sp>
          <p:nvSpPr>
            <p:cNvPr id="51226" name="TextBox 17"/>
            <p:cNvSpPr txBox="1">
              <a:spLocks noChangeArrowheads="1"/>
            </p:cNvSpPr>
            <p:nvPr/>
          </p:nvSpPr>
          <p:spPr bwMode="auto">
            <a:xfrm>
              <a:off x="6387829" y="5192849"/>
              <a:ext cx="592315" cy="3364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kumimoji="0" lang="zh-TW" altLang="en-US" sz="1600" b="1" i="0" baseline="0">
                  <a:latin typeface="Arial Unicode MS" pitchFamily="34" charset="-120"/>
                  <a:ea typeface="Arial Unicode MS" pitchFamily="34" charset="-120"/>
                  <a:cs typeface="Arial Unicode MS" pitchFamily="34" charset="-120"/>
                </a:rPr>
                <a:t>十八</a:t>
              </a:r>
            </a:p>
          </p:txBody>
        </p:sp>
        <p:sp>
          <p:nvSpPr>
            <p:cNvPr id="51227" name="TextBox 18"/>
            <p:cNvSpPr txBox="1">
              <a:spLocks noChangeArrowheads="1"/>
            </p:cNvSpPr>
            <p:nvPr/>
          </p:nvSpPr>
          <p:spPr bwMode="auto">
            <a:xfrm>
              <a:off x="6921230" y="5192849"/>
              <a:ext cx="592315" cy="3364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kumimoji="0" lang="zh-TW" altLang="en-US" sz="1600" b="1" i="0" baseline="0">
                  <a:latin typeface="Arial Unicode MS" pitchFamily="34" charset="-120"/>
                  <a:ea typeface="Arial Unicode MS" pitchFamily="34" charset="-120"/>
                  <a:cs typeface="Arial Unicode MS" pitchFamily="34" charset="-120"/>
                </a:rPr>
                <a:t>廿一</a:t>
              </a:r>
            </a:p>
          </p:txBody>
        </p:sp>
        <p:sp>
          <p:nvSpPr>
            <p:cNvPr id="51228" name="TextBox 20"/>
            <p:cNvSpPr txBox="1">
              <a:spLocks noChangeArrowheads="1"/>
            </p:cNvSpPr>
            <p:nvPr/>
          </p:nvSpPr>
          <p:spPr bwMode="auto">
            <a:xfrm>
              <a:off x="1250925" y="4519859"/>
              <a:ext cx="609603" cy="45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endParaRPr kumimoji="0" lang="en-US" sz="2400" i="0" baseline="0">
                <a:solidFill>
                  <a:srgbClr val="FF9900"/>
                </a:solidFill>
                <a:latin typeface="Times New Roman" pitchFamily="18" charset="0"/>
                <a:ea typeface="標楷體" pitchFamily="65" charset="-120"/>
              </a:endParaRPr>
            </a:p>
          </p:txBody>
        </p:sp>
        <p:sp>
          <p:nvSpPr>
            <p:cNvPr id="51229" name="TextBox 21"/>
            <p:cNvSpPr txBox="1">
              <a:spLocks noChangeArrowheads="1"/>
            </p:cNvSpPr>
            <p:nvPr/>
          </p:nvSpPr>
          <p:spPr bwMode="auto">
            <a:xfrm>
              <a:off x="2564849" y="4507161"/>
              <a:ext cx="796123" cy="457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kumimoji="0" lang="zh-TW" altLang="en-US" sz="2400" i="0" baseline="0">
                  <a:solidFill>
                    <a:srgbClr val="FF9900"/>
                  </a:solidFill>
                  <a:latin typeface="Times New Roman" pitchFamily="18" charset="0"/>
                  <a:ea typeface="標楷體" pitchFamily="65" charset="-120"/>
                </a:rPr>
                <a:t>羅馬</a:t>
              </a:r>
            </a:p>
          </p:txBody>
        </p:sp>
        <p:sp>
          <p:nvSpPr>
            <p:cNvPr id="51230" name="TextBox 22"/>
            <p:cNvSpPr txBox="1">
              <a:spLocks noChangeArrowheads="1"/>
            </p:cNvSpPr>
            <p:nvPr/>
          </p:nvSpPr>
          <p:spPr bwMode="auto">
            <a:xfrm>
              <a:off x="5699116" y="4000830"/>
              <a:ext cx="184151" cy="457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endParaRPr kumimoji="0" lang="en-US" sz="2400" i="0" baseline="0">
                <a:solidFill>
                  <a:srgbClr val="FF9900"/>
                </a:solidFill>
                <a:latin typeface="標楷體" pitchFamily="65" charset="-120"/>
                <a:ea typeface="標楷體" pitchFamily="65" charset="-120"/>
                <a:cs typeface="Arial Unicode MS" pitchFamily="34" charset="-120"/>
              </a:endParaRPr>
            </a:p>
          </p:txBody>
        </p:sp>
        <p:sp>
          <p:nvSpPr>
            <p:cNvPr id="51231" name="TextBox 23"/>
            <p:cNvSpPr txBox="1">
              <a:spLocks noChangeArrowheads="1"/>
            </p:cNvSpPr>
            <p:nvPr/>
          </p:nvSpPr>
          <p:spPr bwMode="auto">
            <a:xfrm>
              <a:off x="6396601" y="3299269"/>
              <a:ext cx="180676" cy="365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0" bIns="0">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r" eaLnBrk="1" hangingPunct="1"/>
              <a:endParaRPr kumimoji="0" lang="en-US" sz="2400" i="0" baseline="0">
                <a:solidFill>
                  <a:srgbClr val="FF9900"/>
                </a:solidFill>
                <a:latin typeface="標楷體" pitchFamily="65" charset="-120"/>
                <a:ea typeface="標楷體" pitchFamily="65" charset="-120"/>
                <a:cs typeface="Arial Unicode MS" pitchFamily="34" charset="-120"/>
              </a:endParaRPr>
            </a:p>
          </p:txBody>
        </p:sp>
        <p:sp>
          <p:nvSpPr>
            <p:cNvPr id="51232" name="TextBox 24"/>
            <p:cNvSpPr txBox="1">
              <a:spLocks noChangeArrowheads="1"/>
            </p:cNvSpPr>
            <p:nvPr/>
          </p:nvSpPr>
          <p:spPr bwMode="auto">
            <a:xfrm>
              <a:off x="6656382" y="2631040"/>
              <a:ext cx="184151" cy="33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endParaRPr kumimoji="0" lang="en-US" sz="1600" b="1" i="0" baseline="0">
                <a:solidFill>
                  <a:srgbClr val="FF9900"/>
                </a:solidFill>
                <a:latin typeface="Arial Unicode MS" pitchFamily="34" charset="-120"/>
                <a:ea typeface="Arial Unicode MS" pitchFamily="34" charset="-120"/>
                <a:cs typeface="Arial Unicode MS" pitchFamily="34" charset="-120"/>
              </a:endParaRPr>
            </a:p>
          </p:txBody>
        </p:sp>
        <p:sp>
          <p:nvSpPr>
            <p:cNvPr id="51233" name="TextBox 31"/>
            <p:cNvSpPr txBox="1">
              <a:spLocks noChangeArrowheads="1"/>
            </p:cNvSpPr>
            <p:nvPr/>
          </p:nvSpPr>
          <p:spPr bwMode="auto">
            <a:xfrm>
              <a:off x="3628469" y="4278598"/>
              <a:ext cx="184700" cy="457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endParaRPr kumimoji="0" lang="en-US" sz="2400" b="1" i="0" baseline="0">
                <a:solidFill>
                  <a:srgbClr val="FF9900"/>
                </a:solidFill>
                <a:latin typeface="標楷體" pitchFamily="65" charset="-120"/>
                <a:ea typeface="標楷體" pitchFamily="65" charset="-120"/>
                <a:cs typeface="Arial Unicode MS" pitchFamily="34" charset="-120"/>
              </a:endParaRPr>
            </a:p>
          </p:txBody>
        </p:sp>
        <p:sp>
          <p:nvSpPr>
            <p:cNvPr id="51234" name="TextBox 32"/>
            <p:cNvSpPr txBox="1">
              <a:spLocks noChangeArrowheads="1"/>
            </p:cNvSpPr>
            <p:nvPr/>
          </p:nvSpPr>
          <p:spPr bwMode="auto">
            <a:xfrm>
              <a:off x="4216007" y="4048448"/>
              <a:ext cx="184700" cy="45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endParaRPr kumimoji="0" lang="en-US" sz="2400" b="1" i="0" baseline="0">
                <a:solidFill>
                  <a:srgbClr val="FF9900"/>
                </a:solidFill>
                <a:latin typeface="標楷體" pitchFamily="65" charset="-120"/>
                <a:ea typeface="標楷體" pitchFamily="65" charset="-120"/>
                <a:cs typeface="Arial Unicode MS" pitchFamily="34" charset="-120"/>
              </a:endParaRPr>
            </a:p>
          </p:txBody>
        </p:sp>
        <p:sp>
          <p:nvSpPr>
            <p:cNvPr id="51235" name="TextBox 33"/>
            <p:cNvSpPr txBox="1">
              <a:spLocks noChangeArrowheads="1"/>
            </p:cNvSpPr>
            <p:nvPr/>
          </p:nvSpPr>
          <p:spPr bwMode="auto">
            <a:xfrm>
              <a:off x="4757370" y="3786553"/>
              <a:ext cx="248390" cy="366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kumimoji="0" lang="en-US" altLang="zh-TW" sz="1800" b="1" baseline="0">
                  <a:solidFill>
                    <a:schemeClr val="tx1"/>
                  </a:solidFill>
                  <a:latin typeface="Arial Unicode MS" pitchFamily="34" charset="-120"/>
                  <a:ea typeface="Arial Unicode MS" pitchFamily="34" charset="-120"/>
                  <a:cs typeface="Arial Unicode MS" pitchFamily="34" charset="-120"/>
                </a:rPr>
                <a:t> </a:t>
              </a:r>
              <a:endParaRPr kumimoji="0" lang="en-US" altLang="zh-TW" sz="2400" i="0" baseline="0">
                <a:solidFill>
                  <a:srgbClr val="FF9900"/>
                </a:solidFill>
                <a:latin typeface="標楷體" pitchFamily="65" charset="-120"/>
                <a:ea typeface="標楷體" pitchFamily="65" charset="-120"/>
                <a:cs typeface="Arial Unicode MS" pitchFamily="34" charset="-120"/>
              </a:endParaRPr>
            </a:p>
          </p:txBody>
        </p:sp>
        <p:cxnSp>
          <p:nvCxnSpPr>
            <p:cNvPr id="51236" name="Straight Arrow Connector 35"/>
            <p:cNvCxnSpPr>
              <a:cxnSpLocks noChangeShapeType="1"/>
            </p:cNvCxnSpPr>
            <p:nvPr/>
          </p:nvCxnSpPr>
          <p:spPr bwMode="auto">
            <a:xfrm>
              <a:off x="1142975" y="5927743"/>
              <a:ext cx="6934225" cy="1587"/>
            </a:xfrm>
            <a:prstGeom prst="straightConnector1">
              <a:avLst/>
            </a:prstGeom>
            <a:noFill/>
            <a:ln w="9525" algn="ctr">
              <a:solidFill>
                <a:schemeClr val="folHlink"/>
              </a:solidFill>
              <a:round/>
              <a:headEnd type="arrow" w="med" len="med"/>
              <a:tailEnd type="arrow" w="med" len="med"/>
            </a:ln>
            <a:extLst>
              <a:ext uri="{909E8E84-426E-40DD-AFC4-6F175D3DCCD1}">
                <a14:hiddenFill xmlns:a14="http://schemas.microsoft.com/office/drawing/2010/main">
                  <a:noFill/>
                </a14:hiddenFill>
              </a:ext>
            </a:extLst>
          </p:spPr>
        </p:cxnSp>
        <p:sp>
          <p:nvSpPr>
            <p:cNvPr id="51237" name="TextBox 19"/>
            <p:cNvSpPr txBox="1">
              <a:spLocks noChangeArrowheads="1"/>
            </p:cNvSpPr>
            <p:nvPr/>
          </p:nvSpPr>
          <p:spPr bwMode="auto">
            <a:xfrm>
              <a:off x="3964432" y="5573788"/>
              <a:ext cx="898026" cy="519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kumimoji="0" lang="zh-TW" altLang="en-US" sz="2800" i="0" baseline="0">
                  <a:latin typeface="標楷體" pitchFamily="65" charset="-120"/>
                  <a:ea typeface="標楷體" pitchFamily="65" charset="-120"/>
                  <a:cs typeface="Arial Unicode MS" pitchFamily="34" charset="-120"/>
                </a:rPr>
                <a:t>世紀</a:t>
              </a:r>
            </a:p>
          </p:txBody>
        </p:sp>
      </p:grpSp>
      <p:sp>
        <p:nvSpPr>
          <p:cNvPr id="51205" name="Text Box 30"/>
          <p:cNvSpPr txBox="1">
            <a:spLocks noChangeArrowheads="1"/>
          </p:cNvSpPr>
          <p:nvPr/>
        </p:nvSpPr>
        <p:spPr bwMode="auto">
          <a:xfrm>
            <a:off x="7019925" y="2060575"/>
            <a:ext cx="86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2400" i="0" baseline="0">
                <a:solidFill>
                  <a:srgbClr val="FF9900"/>
                </a:solidFill>
                <a:latin typeface="Times New Roman" pitchFamily="18" charset="0"/>
                <a:ea typeface="標楷體" pitchFamily="65" charset="-120"/>
              </a:rPr>
              <a:t>現代</a:t>
            </a:r>
          </a:p>
        </p:txBody>
      </p:sp>
      <p:sp>
        <p:nvSpPr>
          <p:cNvPr id="51206" name="Text Box 31"/>
          <p:cNvSpPr txBox="1">
            <a:spLocks noChangeArrowheads="1"/>
          </p:cNvSpPr>
          <p:nvPr/>
        </p:nvSpPr>
        <p:spPr bwMode="auto">
          <a:xfrm>
            <a:off x="6372225" y="2276475"/>
            <a:ext cx="93662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lnSpc>
                <a:spcPct val="120000"/>
              </a:lnSpc>
            </a:pPr>
            <a:r>
              <a:rPr kumimoji="0" lang="zh-TW" altLang="en-US" sz="2400" i="0" baseline="0">
                <a:solidFill>
                  <a:srgbClr val="FF9900"/>
                </a:solidFill>
                <a:latin typeface="Times New Roman" pitchFamily="18" charset="0"/>
                <a:ea typeface="標楷體" pitchFamily="65" charset="-120"/>
              </a:rPr>
              <a:t>工業</a:t>
            </a:r>
          </a:p>
          <a:p>
            <a:pPr eaLnBrk="1" hangingPunct="1">
              <a:lnSpc>
                <a:spcPct val="120000"/>
              </a:lnSpc>
            </a:pPr>
            <a:r>
              <a:rPr kumimoji="0" lang="zh-TW" altLang="en-US" sz="2400" i="0" baseline="0">
                <a:solidFill>
                  <a:srgbClr val="FF9900"/>
                </a:solidFill>
                <a:latin typeface="Times New Roman" pitchFamily="18" charset="0"/>
                <a:ea typeface="標楷體" pitchFamily="65" charset="-120"/>
              </a:rPr>
              <a:t>革命</a:t>
            </a:r>
          </a:p>
        </p:txBody>
      </p:sp>
      <p:sp>
        <p:nvSpPr>
          <p:cNvPr id="51207" name="Text Box 32"/>
          <p:cNvSpPr txBox="1">
            <a:spLocks noChangeArrowheads="1"/>
          </p:cNvSpPr>
          <p:nvPr/>
        </p:nvSpPr>
        <p:spPr bwMode="auto">
          <a:xfrm>
            <a:off x="5292725" y="2708275"/>
            <a:ext cx="936625"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lnSpc>
                <a:spcPct val="130000"/>
              </a:lnSpc>
            </a:pPr>
            <a:r>
              <a:rPr kumimoji="0" lang="zh-TW" altLang="en-US" sz="2400" i="0" baseline="0">
                <a:solidFill>
                  <a:srgbClr val="FF9900"/>
                </a:solidFill>
                <a:latin typeface="Times New Roman" pitchFamily="18" charset="0"/>
                <a:ea typeface="標楷體" pitchFamily="65" charset="-120"/>
              </a:rPr>
              <a:t>文藝復興</a:t>
            </a:r>
            <a:endParaRPr lang="zh-TW" altLang="en-US" sz="2400" i="0" baseline="0">
              <a:solidFill>
                <a:schemeClr val="tx1"/>
              </a:solidFill>
              <a:latin typeface="Times New Roman" pitchFamily="18" charset="0"/>
            </a:endParaRPr>
          </a:p>
        </p:txBody>
      </p:sp>
      <p:sp>
        <p:nvSpPr>
          <p:cNvPr id="51208" name="Text Box 33"/>
          <p:cNvSpPr txBox="1">
            <a:spLocks noChangeArrowheads="1"/>
          </p:cNvSpPr>
          <p:nvPr/>
        </p:nvSpPr>
        <p:spPr bwMode="auto">
          <a:xfrm>
            <a:off x="1476375" y="4005263"/>
            <a:ext cx="1008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kumimoji="0" lang="zh-TW" altLang="en-US" sz="2400" i="0" baseline="0">
                <a:solidFill>
                  <a:srgbClr val="FF9900"/>
                </a:solidFill>
                <a:latin typeface="Times New Roman" pitchFamily="18" charset="0"/>
                <a:ea typeface="標楷體" pitchFamily="65" charset="-120"/>
              </a:rPr>
              <a:t>希臘</a:t>
            </a:r>
          </a:p>
        </p:txBody>
      </p:sp>
      <p:sp>
        <p:nvSpPr>
          <p:cNvPr id="636962" name="Text Box 34"/>
          <p:cNvSpPr txBox="1">
            <a:spLocks noChangeArrowheads="1"/>
          </p:cNvSpPr>
          <p:nvPr/>
        </p:nvSpPr>
        <p:spPr bwMode="auto">
          <a:xfrm>
            <a:off x="3419475" y="4221163"/>
            <a:ext cx="20875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spcBef>
                <a:spcPct val="50000"/>
              </a:spcBef>
            </a:pPr>
            <a:r>
              <a:rPr kumimoji="0" lang="en-US" altLang="zh-TW" sz="2800" b="1" baseline="0">
                <a:solidFill>
                  <a:schemeClr val="tx1"/>
                </a:solidFill>
                <a:latin typeface="Times New Roman" pitchFamily="18" charset="0"/>
              </a:rPr>
              <a:t>“</a:t>
            </a:r>
            <a:r>
              <a:rPr kumimoji="0" lang="zh-TW" altLang="en-US" sz="2800" b="1" baseline="0">
                <a:solidFill>
                  <a:schemeClr val="tx1"/>
                </a:solidFill>
                <a:latin typeface="Times New Roman" pitchFamily="18" charset="0"/>
                <a:ea typeface="標楷體" pitchFamily="65" charset="-120"/>
              </a:rPr>
              <a:t>黑暗世紀</a:t>
            </a:r>
            <a:r>
              <a:rPr kumimoji="0" lang="zh-TW" altLang="en-US" sz="2800" b="1" baseline="0">
                <a:solidFill>
                  <a:schemeClr val="tx1"/>
                </a:solidFill>
                <a:latin typeface="Times New Roman" pitchFamily="18" charset="0"/>
              </a:rPr>
              <a:t>”</a:t>
            </a:r>
          </a:p>
        </p:txBody>
      </p:sp>
      <p:sp>
        <p:nvSpPr>
          <p:cNvPr id="51210" name="Text Box 35"/>
          <p:cNvSpPr txBox="1">
            <a:spLocks noChangeArrowheads="1"/>
          </p:cNvSpPr>
          <p:nvPr/>
        </p:nvSpPr>
        <p:spPr bwMode="auto">
          <a:xfrm>
            <a:off x="395288" y="404813"/>
            <a:ext cx="56896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lnSpc>
                <a:spcPct val="120000"/>
              </a:lnSpc>
              <a:spcBef>
                <a:spcPct val="50000"/>
              </a:spcBef>
            </a:pPr>
            <a:r>
              <a:rPr lang="zh-TW" altLang="en-US" sz="3200" i="0" baseline="0">
                <a:latin typeface="Times New Roman" pitchFamily="18" charset="0"/>
                <a:ea typeface="標楷體" pitchFamily="65" charset="-120"/>
              </a:rPr>
              <a:t>一些教育體系告訴我們，人類文化和科學的歷史是這樣的：</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36962"/>
                                        </p:tgtEl>
                                        <p:attrNameLst>
                                          <p:attrName>style.visibility</p:attrName>
                                        </p:attrNameLst>
                                      </p:cBhvr>
                                      <p:to>
                                        <p:strVal val="visible"/>
                                      </p:to>
                                    </p:set>
                                    <p:animEffect transition="in" filter="dissolve">
                                      <p:cBhvr>
                                        <p:cTn id="7" dur="1000"/>
                                        <p:tgtEl>
                                          <p:spTgt spid="63696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dissolve">
                                      <p:cBhvr>
                                        <p:cTn id="1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63696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投影片編號版面配置區 3"/>
          <p:cNvSpPr>
            <a:spLocks noGrp="1"/>
          </p:cNvSpPr>
          <p:nvPr>
            <p:ph type="sldNum" sz="quarter" idx="12"/>
          </p:nvPr>
        </p:nvSpPr>
        <p:spPr/>
        <p:txBody>
          <a:bodyPr/>
          <a:lstStyle/>
          <a:p>
            <a:pPr>
              <a:defRPr/>
            </a:pPr>
            <a:fld id="{F4424D67-2A79-4ED9-AF2E-910B9D3B6CFE}" type="slidenum">
              <a:rPr lang="en-US" altLang="zh-TW"/>
              <a:pPr>
                <a:defRPr/>
              </a:pPr>
              <a:t>80</a:t>
            </a:fld>
            <a:endParaRPr lang="en-US" altLang="zh-TW"/>
          </a:p>
        </p:txBody>
      </p:sp>
      <p:sp>
        <p:nvSpPr>
          <p:cNvPr id="126980" name="Rectangle 3"/>
          <p:cNvSpPr>
            <a:spLocks noGrp="1" noChangeArrowheads="1"/>
          </p:cNvSpPr>
          <p:nvPr>
            <p:ph type="title" idx="4294967295"/>
          </p:nvPr>
        </p:nvSpPr>
        <p:spPr>
          <a:xfrm>
            <a:off x="685800" y="620713"/>
            <a:ext cx="7772400" cy="533400"/>
          </a:xfrm>
        </p:spPr>
        <p:txBody>
          <a:bodyPr/>
          <a:lstStyle/>
          <a:p>
            <a:pPr eaLnBrk="1" hangingPunct="1"/>
            <a:r>
              <a:rPr lang="zh-TW" altLang="en-US" b="1" smtClean="0">
                <a:solidFill>
                  <a:srgbClr val="FFFF00"/>
                </a:solidFill>
                <a:ea typeface="標楷體" pitchFamily="65" charset="-120"/>
              </a:rPr>
              <a:t>艾澤沙彌設計之象鐘</a:t>
            </a:r>
            <a:endParaRPr lang="zh-TW" altLang="en-US" smtClean="0"/>
          </a:p>
        </p:txBody>
      </p:sp>
      <p:sp>
        <p:nvSpPr>
          <p:cNvPr id="153604" name="Text Box 4"/>
          <p:cNvSpPr txBox="1">
            <a:spLocks noChangeArrowheads="1"/>
          </p:cNvSpPr>
          <p:nvPr/>
        </p:nvSpPr>
        <p:spPr bwMode="auto">
          <a:xfrm>
            <a:off x="2743200" y="5661025"/>
            <a:ext cx="3657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spcBef>
                <a:spcPct val="50000"/>
              </a:spcBef>
            </a:pPr>
            <a:r>
              <a:rPr lang="zh-TW" altLang="en-US" sz="2800" b="1" i="0" baseline="0">
                <a:latin typeface="標楷體" pitchFamily="65" charset="-120"/>
                <a:ea typeface="標楷體" pitchFamily="65" charset="-120"/>
              </a:rPr>
              <a:t>科技文化基金</a:t>
            </a:r>
            <a:r>
              <a:rPr lang="en-US" altLang="zh-TW" sz="2800" b="1" i="0" baseline="0">
                <a:latin typeface="標楷體" pitchFamily="65" charset="-120"/>
                <a:ea typeface="標楷體" pitchFamily="65" charset="-120"/>
              </a:rPr>
              <a:t>(FSTC)</a:t>
            </a:r>
            <a:r>
              <a:rPr lang="zh-TW" altLang="en-US" sz="2800" b="1" i="0" baseline="0">
                <a:latin typeface="標楷體" pitchFamily="65" charset="-120"/>
                <a:ea typeface="標楷體" pitchFamily="65" charset="-120"/>
              </a:rPr>
              <a:t>重建之立體模型</a:t>
            </a:r>
          </a:p>
        </p:txBody>
      </p:sp>
      <p:pic>
        <p:nvPicPr>
          <p:cNvPr id="2" name="elephanta.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39718" y="1484784"/>
            <a:ext cx="5064563" cy="3798422"/>
          </a:xfrm>
          <a:prstGeom prst="rect">
            <a:avLst/>
          </a:prstGeom>
        </p:spPr>
      </p:pic>
    </p:spTree>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53604"/>
                                        </p:tgtEl>
                                        <p:attrNameLst>
                                          <p:attrName>style.visibility</p:attrName>
                                        </p:attrNameLst>
                                      </p:cBhvr>
                                      <p:to>
                                        <p:strVal val="visible"/>
                                      </p:to>
                                    </p:set>
                                    <p:animEffect transition="in" filter="dissolve">
                                      <p:cBhvr>
                                        <p:cTn id="7" dur="500"/>
                                        <p:tgtEl>
                                          <p:spTgt spid="153604"/>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19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bldLst>
      <p:bldP spid="15360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投影片編號版面配置區 3"/>
          <p:cNvSpPr>
            <a:spLocks noGrp="1"/>
          </p:cNvSpPr>
          <p:nvPr>
            <p:ph type="sldNum" sz="quarter" idx="12"/>
          </p:nvPr>
        </p:nvSpPr>
        <p:spPr/>
        <p:txBody>
          <a:bodyPr/>
          <a:lstStyle/>
          <a:p>
            <a:pPr>
              <a:defRPr/>
            </a:pPr>
            <a:fld id="{1F42B38D-B3DA-42B8-894A-A47CAB14733F}" type="slidenum">
              <a:rPr lang="en-US" altLang="zh-TW"/>
              <a:pPr>
                <a:defRPr/>
              </a:pPr>
              <a:t>81</a:t>
            </a:fld>
            <a:endParaRPr lang="en-US" altLang="zh-TW"/>
          </a:p>
        </p:txBody>
      </p:sp>
      <p:sp>
        <p:nvSpPr>
          <p:cNvPr id="128003" name="Text Box 2"/>
          <p:cNvSpPr txBox="1">
            <a:spLocks noChangeArrowheads="1"/>
          </p:cNvSpPr>
          <p:nvPr/>
        </p:nvSpPr>
        <p:spPr bwMode="auto">
          <a:xfrm>
            <a:off x="1666875" y="935038"/>
            <a:ext cx="5770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endParaRPr kumimoji="0" lang="en-US" sz="2400" i="0" baseline="0">
              <a:solidFill>
                <a:schemeClr val="tx1"/>
              </a:solidFill>
              <a:latin typeface="Arial" charset="0"/>
            </a:endParaRPr>
          </a:p>
        </p:txBody>
      </p:sp>
      <p:sp>
        <p:nvSpPr>
          <p:cNvPr id="128004" name="Text Box 3"/>
          <p:cNvSpPr txBox="1">
            <a:spLocks noChangeArrowheads="1"/>
          </p:cNvSpPr>
          <p:nvPr/>
        </p:nvSpPr>
        <p:spPr bwMode="auto">
          <a:xfrm>
            <a:off x="1666875" y="935038"/>
            <a:ext cx="4429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endParaRPr kumimoji="0" lang="en-US" sz="2400" i="0" baseline="0">
              <a:solidFill>
                <a:schemeClr val="tx1"/>
              </a:solidFill>
              <a:latin typeface="Arial" charset="0"/>
            </a:endParaRPr>
          </a:p>
        </p:txBody>
      </p:sp>
      <p:sp>
        <p:nvSpPr>
          <p:cNvPr id="128005" name="Text Box 4"/>
          <p:cNvSpPr txBox="1">
            <a:spLocks noChangeArrowheads="1"/>
          </p:cNvSpPr>
          <p:nvPr/>
        </p:nvSpPr>
        <p:spPr bwMode="auto">
          <a:xfrm>
            <a:off x="990600" y="2057400"/>
            <a:ext cx="701040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82600" indent="-482600"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100000"/>
              </a:spcBef>
              <a:buFontTx/>
              <a:buChar char="•"/>
            </a:pPr>
            <a:r>
              <a:rPr lang="en-US" altLang="zh-TW" sz="3600" i="0" baseline="0">
                <a:latin typeface="標楷體" pitchFamily="65" charset="-120"/>
                <a:ea typeface="標楷體" pitchFamily="65" charset="-120"/>
              </a:rPr>
              <a:t>1976</a:t>
            </a:r>
            <a:r>
              <a:rPr lang="zh-TW" altLang="en-US" sz="3600" i="0" baseline="0">
                <a:latin typeface="標楷體" pitchFamily="65" charset="-120"/>
                <a:ea typeface="標楷體" pitchFamily="65" charset="-120"/>
              </a:rPr>
              <a:t>年英國舉行「世界伊斯蘭</a:t>
            </a:r>
            <a:br>
              <a:rPr lang="zh-TW" altLang="en-US" sz="3600" i="0" baseline="0">
                <a:latin typeface="標楷體" pitchFamily="65" charset="-120"/>
                <a:ea typeface="標楷體" pitchFamily="65" charset="-120"/>
              </a:rPr>
            </a:br>
            <a:r>
              <a:rPr lang="zh-TW" altLang="en-US" sz="3600" i="0" baseline="0">
                <a:latin typeface="標楷體" pitchFamily="65" charset="-120"/>
                <a:ea typeface="標楷體" pitchFamily="65" charset="-120"/>
              </a:rPr>
              <a:t>節」，成功製成艾</a:t>
            </a:r>
            <a:r>
              <a:rPr lang="zh-TW" altLang="en-US" sz="3600" i="0" baseline="0">
                <a:latin typeface="Times New Roman" pitchFamily="18" charset="0"/>
                <a:ea typeface="標楷體" pitchFamily="65" charset="-120"/>
              </a:rPr>
              <a:t>澤沙彌</a:t>
            </a:r>
            <a:r>
              <a:rPr lang="zh-TW" altLang="en-US" sz="3600" i="0" baseline="0">
                <a:latin typeface="標楷體" pitchFamily="65" charset="-120"/>
                <a:ea typeface="標楷體" pitchFamily="65" charset="-120"/>
              </a:rPr>
              <a:t>設計水鐘模型；</a:t>
            </a:r>
          </a:p>
          <a:p>
            <a:pPr eaLnBrk="1" hangingPunct="1">
              <a:spcBef>
                <a:spcPct val="100000"/>
              </a:spcBef>
              <a:buFontTx/>
              <a:buChar char="•"/>
            </a:pPr>
            <a:r>
              <a:rPr lang="zh-TW" altLang="en-US" sz="3600" i="0" baseline="0">
                <a:latin typeface="標楷體" pitchFamily="65" charset="-120"/>
                <a:ea typeface="標楷體" pitchFamily="65" charset="-120"/>
              </a:rPr>
              <a:t>倫敦科學博物館特別頒發獎項，以表揚艾澤沙彌的貢獻</a:t>
            </a:r>
          </a:p>
        </p:txBody>
      </p:sp>
      <p:sp>
        <p:nvSpPr>
          <p:cNvPr id="128006" name="Rectangle 5"/>
          <p:cNvSpPr>
            <a:spLocks noChangeArrowheads="1"/>
          </p:cNvSpPr>
          <p:nvPr/>
        </p:nvSpPr>
        <p:spPr bwMode="auto">
          <a:xfrm>
            <a:off x="685800" y="620713"/>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TW" altLang="en-US" sz="4400" b="1" i="0" baseline="0">
                <a:solidFill>
                  <a:srgbClr val="FFFF00"/>
                </a:solidFill>
                <a:latin typeface="Times New Roman" pitchFamily="18" charset="0"/>
                <a:ea typeface="標楷體" pitchFamily="65" charset="-120"/>
              </a:rPr>
              <a:t>艾澤沙彌設計之象鐘</a:t>
            </a:r>
            <a:endParaRPr lang="zh-TW" altLang="en-US" sz="4400" i="0" baseline="0">
              <a:solidFill>
                <a:schemeClr val="tx2"/>
              </a:solidFill>
              <a:latin typeface="Times New Roman" pitchFamily="18" charset="0"/>
            </a:endParaRPr>
          </a:p>
        </p:txBody>
      </p:sp>
    </p:spTree>
  </p:cSld>
  <p:clrMapOvr>
    <a:masterClrMapping/>
  </p:clrMapOvr>
  <p:transition>
    <p:push/>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pPr>
              <a:defRPr/>
            </a:pPr>
            <a:fld id="{E286190F-AE3B-4489-994C-A078C144C396}" type="slidenum">
              <a:rPr lang="en-US" altLang="zh-TW"/>
              <a:pPr>
                <a:defRPr/>
              </a:pPr>
              <a:t>82</a:t>
            </a:fld>
            <a:endParaRPr lang="en-US" altLang="zh-TW"/>
          </a:p>
        </p:txBody>
      </p:sp>
      <p:sp>
        <p:nvSpPr>
          <p:cNvPr id="129027" name="Rectangle 2"/>
          <p:cNvSpPr>
            <a:spLocks noGrp="1" noChangeArrowheads="1"/>
          </p:cNvSpPr>
          <p:nvPr>
            <p:ph type="title"/>
          </p:nvPr>
        </p:nvSpPr>
        <p:spPr>
          <a:xfrm>
            <a:off x="390525" y="476250"/>
            <a:ext cx="8362950" cy="2447925"/>
          </a:xfrm>
        </p:spPr>
        <p:txBody>
          <a:bodyPr/>
          <a:lstStyle/>
          <a:p>
            <a:pPr eaLnBrk="1" hangingPunct="1"/>
            <a:r>
              <a:rPr lang="en-US" altLang="zh-TW" sz="4800" dirty="0" smtClean="0">
                <a:solidFill>
                  <a:srgbClr val="FFFF00"/>
                </a:solidFill>
                <a:ea typeface="和平特黑" pitchFamily="1" charset="-120"/>
              </a:rPr>
              <a:t/>
            </a:r>
            <a:br>
              <a:rPr lang="en-US" altLang="zh-TW" sz="4800" dirty="0" smtClean="0">
                <a:solidFill>
                  <a:srgbClr val="FFFF00"/>
                </a:solidFill>
                <a:ea typeface="和平特黑" pitchFamily="1" charset="-120"/>
              </a:rPr>
            </a:br>
            <a:r>
              <a:rPr lang="zh-TW" altLang="en-US" sz="6600" b="1" dirty="0" smtClean="0">
                <a:solidFill>
                  <a:srgbClr val="FFFF00"/>
                </a:solidFill>
                <a:effectLst>
                  <a:outerShdw blurRad="38100" dist="38100" dir="2700000" algn="tl">
                    <a:srgbClr val="000000">
                      <a:alpha val="43137"/>
                    </a:srgbClr>
                  </a:outerShdw>
                </a:effectLst>
                <a:latin typeface="標楷體" pitchFamily="65" charset="-120"/>
                <a:ea typeface="標楷體" pitchFamily="65" charset="-120"/>
              </a:rPr>
              <a:t>化學</a:t>
            </a:r>
            <a:endParaRPr lang="zh-CN" altLang="en-US" sz="6600" b="1" dirty="0" smtClean="0">
              <a:solidFill>
                <a:srgbClr val="FFFF00"/>
              </a:solidFill>
              <a:effectLst>
                <a:outerShdw blurRad="38100" dist="38100" dir="2700000" algn="tl">
                  <a:srgbClr val="000000">
                    <a:alpha val="43137"/>
                  </a:srgbClr>
                </a:outerShdw>
              </a:effectLst>
              <a:latin typeface="標楷體" pitchFamily="65" charset="-120"/>
              <a:ea typeface="標楷體" pitchFamily="65" charset="-120"/>
            </a:endParaRPr>
          </a:p>
        </p:txBody>
      </p:sp>
      <p:pic>
        <p:nvPicPr>
          <p:cNvPr id="14338" name="Picture 2"/>
          <p:cNvPicPr>
            <a:picLocks noChangeAspect="1" noChangeArrowheads="1"/>
          </p:cNvPicPr>
          <p:nvPr/>
        </p:nvPicPr>
        <p:blipFill>
          <a:blip r:embed="rId3" cstate="print">
            <a:extLst/>
          </a:blip>
          <a:srcRect/>
          <a:stretch>
            <a:fillRect/>
          </a:stretch>
        </p:blipFill>
        <p:spPr bwMode="auto">
          <a:xfrm>
            <a:off x="3200400" y="3276600"/>
            <a:ext cx="2857500" cy="2905125"/>
          </a:xfrm>
          <a:prstGeom prst="rect">
            <a:avLst/>
          </a:prstGeom>
          <a:noFill/>
          <a:ln>
            <a:noFill/>
          </a:ln>
          <a:effectLst>
            <a:outerShdw dist="35921" dir="2700000" algn="ctr" rotWithShape="0">
              <a:schemeClr val="bg2"/>
            </a:outerShdw>
            <a:reflection blurRad="6350" stA="50000" endA="300" endPos="90000" dir="5400000" sy="-100000" algn="bl" rotWithShape="0"/>
          </a:effectLst>
          <a:scene3d>
            <a:camera prst="orthographicFront"/>
            <a:lightRig rig="threePt" dir="t"/>
          </a:scene3d>
          <a:sp3d>
            <a:bevelT w="165100" prst="coolSlant"/>
          </a:sp3d>
          <a:extLst/>
        </p:spPr>
      </p:pic>
    </p:spTree>
  </p:cSld>
  <p:clrMapOvr>
    <a:masterClrMapping/>
  </p:clrMapOvr>
  <p:transition>
    <p:checker dir="vert"/>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pPr>
              <a:defRPr/>
            </a:pPr>
            <a:fld id="{FFC29C1C-F336-42D1-8312-7325756B675F}" type="slidenum">
              <a:rPr lang="en-US" altLang="zh-TW"/>
              <a:pPr>
                <a:defRPr/>
              </a:pPr>
              <a:t>83</a:t>
            </a:fld>
            <a:endParaRPr lang="en-US" altLang="zh-TW"/>
          </a:p>
        </p:txBody>
      </p:sp>
      <p:sp>
        <p:nvSpPr>
          <p:cNvPr id="130051" name="Rectangle 2"/>
          <p:cNvSpPr>
            <a:spLocks noGrp="1" noChangeArrowheads="1"/>
          </p:cNvSpPr>
          <p:nvPr>
            <p:ph type="title"/>
          </p:nvPr>
        </p:nvSpPr>
        <p:spPr>
          <a:xfrm>
            <a:off x="457200" y="333375"/>
            <a:ext cx="8229600" cy="620713"/>
          </a:xfrm>
        </p:spPr>
        <p:txBody>
          <a:bodyPr/>
          <a:lstStyle/>
          <a:p>
            <a:pPr eaLnBrk="1" hangingPunct="1"/>
            <a:r>
              <a:rPr lang="zh-TW" altLang="en-US" sz="4800" smtClean="0">
                <a:solidFill>
                  <a:srgbClr val="FFFF00"/>
                </a:solidFill>
                <a:ea typeface="方正琥珀" pitchFamily="65" charset="-120"/>
              </a:rPr>
              <a:t>穆斯林的化學成就</a:t>
            </a:r>
            <a:endParaRPr lang="zh-CN" altLang="en-US" sz="4800" smtClean="0">
              <a:solidFill>
                <a:srgbClr val="FFFF00"/>
              </a:solidFill>
              <a:ea typeface="方正琥珀" pitchFamily="65" charset="-120"/>
            </a:endParaRPr>
          </a:p>
        </p:txBody>
      </p:sp>
      <p:sp>
        <p:nvSpPr>
          <p:cNvPr id="130052" name="Rectangle 3"/>
          <p:cNvSpPr>
            <a:spLocks noGrp="1" noChangeArrowheads="1"/>
          </p:cNvSpPr>
          <p:nvPr>
            <p:ph type="body" idx="1"/>
          </p:nvPr>
        </p:nvSpPr>
        <p:spPr>
          <a:xfrm>
            <a:off x="323850" y="1052513"/>
            <a:ext cx="8496300" cy="6237287"/>
          </a:xfrm>
        </p:spPr>
        <p:txBody>
          <a:bodyPr/>
          <a:lstStyle/>
          <a:p>
            <a:pPr eaLnBrk="1" hangingPunct="1">
              <a:lnSpc>
                <a:spcPct val="105000"/>
              </a:lnSpc>
            </a:pPr>
            <a:r>
              <a:rPr lang="zh-TW" altLang="en-US" sz="2800" b="1" smtClean="0">
                <a:solidFill>
                  <a:schemeClr val="bg1"/>
                </a:solidFill>
                <a:latin typeface="標楷體" pitchFamily="65" charset="-120"/>
                <a:ea typeface="標楷體" pitchFamily="65" charset="-120"/>
              </a:rPr>
              <a:t>穆斯林的化學源自煉金術，他們最早指出了汞、鉛、銀和金的密切關係；懂得了</a:t>
            </a:r>
            <a:r>
              <a:rPr lang="zh-TW" altLang="en-US" sz="2800" b="1" smtClean="0">
                <a:solidFill>
                  <a:srgbClr val="FFCC00"/>
                </a:solidFill>
                <a:latin typeface="標楷體" pitchFamily="65" charset="-120"/>
                <a:ea typeface="標楷體" pitchFamily="65" charset="-120"/>
              </a:rPr>
              <a:t>氧化</a:t>
            </a:r>
            <a:r>
              <a:rPr lang="zh-TW" altLang="en-US" sz="2800" b="1" smtClean="0">
                <a:solidFill>
                  <a:schemeClr val="bg1"/>
                </a:solidFill>
                <a:latin typeface="標楷體" pitchFamily="65" charset="-120"/>
                <a:ea typeface="標楷體" pitchFamily="65" charset="-120"/>
              </a:rPr>
              <a:t>和</a:t>
            </a:r>
            <a:r>
              <a:rPr lang="zh-TW" altLang="en-US" sz="2800" b="1" smtClean="0">
                <a:solidFill>
                  <a:srgbClr val="FFCC00"/>
                </a:solidFill>
                <a:latin typeface="標楷體" pitchFamily="65" charset="-120"/>
                <a:ea typeface="標楷體" pitchFamily="65" charset="-120"/>
              </a:rPr>
              <a:t>還原</a:t>
            </a:r>
            <a:r>
              <a:rPr lang="zh-TW" altLang="en-US" sz="2800" b="1" smtClean="0">
                <a:solidFill>
                  <a:schemeClr val="bg1"/>
                </a:solidFill>
                <a:latin typeface="標楷體" pitchFamily="65" charset="-120"/>
                <a:ea typeface="標楷體" pitchFamily="65" charset="-120"/>
              </a:rPr>
              <a:t>的化學過程及如何將</a:t>
            </a:r>
            <a:r>
              <a:rPr lang="zh-TW" altLang="en-US" sz="2800" b="1" smtClean="0">
                <a:solidFill>
                  <a:srgbClr val="FFCC00"/>
                </a:solidFill>
                <a:latin typeface="標楷體" pitchFamily="65" charset="-120"/>
                <a:ea typeface="標楷體" pitchFamily="65" charset="-120"/>
              </a:rPr>
              <a:t>液體變成蒸汽</a:t>
            </a:r>
          </a:p>
          <a:p>
            <a:pPr eaLnBrk="1" hangingPunct="1">
              <a:lnSpc>
                <a:spcPct val="105000"/>
              </a:lnSpc>
            </a:pPr>
            <a:r>
              <a:rPr lang="zh-TW" altLang="en-US" sz="2800" b="1" smtClean="0">
                <a:solidFill>
                  <a:schemeClr val="bg1"/>
                </a:solidFill>
                <a:latin typeface="標楷體" pitchFamily="65" charset="-120"/>
                <a:ea typeface="標楷體" pitchFamily="65" charset="-120"/>
              </a:rPr>
              <a:t>發明了</a:t>
            </a:r>
            <a:r>
              <a:rPr lang="zh-TW" altLang="en-US" sz="2800" b="1" smtClean="0">
                <a:solidFill>
                  <a:srgbClr val="FFCC00"/>
                </a:solidFill>
                <a:latin typeface="標楷體" pitchFamily="65" charset="-120"/>
                <a:ea typeface="標楷體" pitchFamily="65" charset="-120"/>
              </a:rPr>
              <a:t>蒸餾</a:t>
            </a:r>
            <a:r>
              <a:rPr lang="zh-TW" altLang="en-US" sz="2800" b="1" smtClean="0">
                <a:solidFill>
                  <a:schemeClr val="bg1"/>
                </a:solidFill>
                <a:latin typeface="標楷體" pitchFamily="65" charset="-120"/>
                <a:ea typeface="標楷體" pitchFamily="65" charset="-120"/>
              </a:rPr>
              <a:t>、</a:t>
            </a:r>
            <a:r>
              <a:rPr lang="zh-TW" altLang="en-US" sz="2800" b="1" smtClean="0">
                <a:solidFill>
                  <a:srgbClr val="FFCC00"/>
                </a:solidFill>
                <a:latin typeface="標楷體" pitchFamily="65" charset="-120"/>
                <a:ea typeface="標楷體" pitchFamily="65" charset="-120"/>
              </a:rPr>
              <a:t>過濾</a:t>
            </a:r>
            <a:r>
              <a:rPr lang="zh-TW" altLang="en-US" sz="2800" b="1" smtClean="0">
                <a:solidFill>
                  <a:schemeClr val="bg1"/>
                </a:solidFill>
                <a:latin typeface="標楷體" pitchFamily="65" charset="-120"/>
                <a:ea typeface="標楷體" pitchFamily="65" charset="-120"/>
              </a:rPr>
              <a:t>和</a:t>
            </a:r>
            <a:r>
              <a:rPr lang="zh-TW" altLang="en-US" sz="2800" b="1" smtClean="0">
                <a:solidFill>
                  <a:srgbClr val="FFCC00"/>
                </a:solidFill>
                <a:latin typeface="標楷體" pitchFamily="65" charset="-120"/>
                <a:ea typeface="標楷體" pitchFamily="65" charset="-120"/>
              </a:rPr>
              <a:t>結晶</a:t>
            </a:r>
            <a:r>
              <a:rPr lang="zh-TW" altLang="en-US" sz="2800" b="1" smtClean="0">
                <a:solidFill>
                  <a:schemeClr val="bg1"/>
                </a:solidFill>
                <a:latin typeface="標楷體" pitchFamily="65" charset="-120"/>
                <a:ea typeface="標楷體" pitchFamily="65" charset="-120"/>
              </a:rPr>
              <a:t>的方法 </a:t>
            </a:r>
          </a:p>
          <a:p>
            <a:pPr eaLnBrk="1" hangingPunct="1">
              <a:lnSpc>
                <a:spcPct val="105000"/>
              </a:lnSpc>
            </a:pPr>
            <a:r>
              <a:rPr lang="zh-TW" altLang="en-US" sz="2800" b="1" smtClean="0">
                <a:solidFill>
                  <a:schemeClr val="bg1"/>
                </a:solidFill>
                <a:latin typeface="標楷體" pitchFamily="65" charset="-120"/>
                <a:ea typeface="標楷體" pitchFamily="65" charset="-120"/>
              </a:rPr>
              <a:t>在化學研究中大力推廣科學實驗方法，改良和創造出各種化學器具；</a:t>
            </a:r>
          </a:p>
          <a:p>
            <a:pPr eaLnBrk="1" hangingPunct="1">
              <a:lnSpc>
                <a:spcPct val="105000"/>
              </a:lnSpc>
            </a:pPr>
            <a:r>
              <a:rPr lang="zh-TW" altLang="en-US" sz="2800" b="1" smtClean="0">
                <a:solidFill>
                  <a:schemeClr val="bg1"/>
                </a:solidFill>
                <a:latin typeface="標楷體" pitchFamily="65" charset="-120"/>
                <a:ea typeface="標楷體" pitchFamily="65" charset="-120"/>
              </a:rPr>
              <a:t>熟練運用蒸餾、過濾、溶解、結晶、昇華等化學方法，成功提煉出酒精、蘇打、硫酸、硝酸、鹽酸、硝酸銀、氧化汞等多種化合物。</a:t>
            </a:r>
          </a:p>
          <a:p>
            <a:pPr eaLnBrk="1" hangingPunct="1">
              <a:lnSpc>
                <a:spcPct val="105000"/>
              </a:lnSpc>
            </a:pPr>
            <a:r>
              <a:rPr lang="zh-TW" altLang="en-US" sz="2800" b="1" smtClean="0">
                <a:solidFill>
                  <a:schemeClr val="bg1"/>
                </a:solidFill>
                <a:latin typeface="標楷體" pitchFamily="65" charset="-120"/>
                <a:ea typeface="標楷體" pitchFamily="65" charset="-120"/>
              </a:rPr>
              <a:t>沿用至今的許多化學名稱和術語，如蘇打、酒精等都來自阿拉伯語。</a:t>
            </a:r>
            <a:r>
              <a:rPr lang="zh-CN" altLang="en-US" sz="2800" smtClean="0">
                <a:solidFill>
                  <a:schemeClr val="bg1"/>
                </a:solidFill>
                <a:latin typeface="標楷體" pitchFamily="65" charset="-120"/>
                <a:ea typeface="標楷體" pitchFamily="65" charset="-120"/>
              </a:rPr>
              <a:t> </a:t>
            </a:r>
          </a:p>
        </p:txBody>
      </p:sp>
    </p:spTree>
  </p:cSld>
  <p:clrMapOvr>
    <a:masterClrMapping/>
  </p:clrMapOvr>
  <p:transition>
    <p:checker dir="vert"/>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投影片編號版面配置區 3"/>
          <p:cNvSpPr>
            <a:spLocks noGrp="1"/>
          </p:cNvSpPr>
          <p:nvPr>
            <p:ph type="sldNum" sz="quarter" idx="12"/>
          </p:nvPr>
        </p:nvSpPr>
        <p:spPr/>
        <p:txBody>
          <a:bodyPr/>
          <a:lstStyle/>
          <a:p>
            <a:pPr>
              <a:defRPr/>
            </a:pPr>
            <a:fld id="{A37FCFB0-641F-493C-AA6C-91F66A24A49E}" type="slidenum">
              <a:rPr lang="en-US" altLang="zh-TW"/>
              <a:pPr>
                <a:defRPr/>
              </a:pPr>
              <a:t>84</a:t>
            </a:fld>
            <a:endParaRPr lang="en-US" altLang="zh-TW"/>
          </a:p>
        </p:txBody>
      </p:sp>
      <p:sp>
        <p:nvSpPr>
          <p:cNvPr id="131075" name="Rectangle 2"/>
          <p:cNvSpPr>
            <a:spLocks noChangeArrowheads="1"/>
          </p:cNvSpPr>
          <p:nvPr/>
        </p:nvSpPr>
        <p:spPr bwMode="auto">
          <a:xfrm>
            <a:off x="2070100" y="260350"/>
            <a:ext cx="50101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zh-TW" altLang="en-US" sz="3600" i="0" baseline="0">
                <a:solidFill>
                  <a:srgbClr val="FFFF00"/>
                </a:solidFill>
                <a:latin typeface="Times New Roman" pitchFamily="18" charset="0"/>
                <a:ea typeface="標楷體" pitchFamily="65" charset="-120"/>
              </a:rPr>
              <a:t>賈比爾</a:t>
            </a:r>
            <a:r>
              <a:rPr lang="en-US" altLang="zh-TW" sz="3600" i="0" baseline="0">
                <a:solidFill>
                  <a:srgbClr val="FFFF00"/>
                </a:solidFill>
                <a:latin typeface="標楷體" pitchFamily="65" charset="-120"/>
                <a:ea typeface="標楷體" pitchFamily="65" charset="-120"/>
              </a:rPr>
              <a:t>·</a:t>
            </a:r>
            <a:r>
              <a:rPr lang="zh-TW" altLang="en-US" sz="3600" i="0" baseline="0">
                <a:solidFill>
                  <a:srgbClr val="FFFF00"/>
                </a:solidFill>
                <a:latin typeface="Times New Roman" pitchFamily="18" charset="0"/>
                <a:ea typeface="標楷體" pitchFamily="65" charset="-120"/>
              </a:rPr>
              <a:t>本</a:t>
            </a:r>
            <a:r>
              <a:rPr lang="en-US" altLang="zh-TW" sz="3600" i="0" baseline="0">
                <a:solidFill>
                  <a:srgbClr val="FFFF00"/>
                </a:solidFill>
                <a:latin typeface="標楷體" pitchFamily="65" charset="-120"/>
                <a:ea typeface="標楷體" pitchFamily="65" charset="-120"/>
              </a:rPr>
              <a:t>·</a:t>
            </a:r>
            <a:r>
              <a:rPr lang="zh-TW" altLang="en-US" sz="3600" i="0" baseline="0">
                <a:solidFill>
                  <a:srgbClr val="FFFF00"/>
                </a:solidFill>
                <a:latin typeface="Times New Roman" pitchFamily="18" charset="0"/>
                <a:ea typeface="標楷體" pitchFamily="65" charset="-120"/>
              </a:rPr>
              <a:t>哈揚</a:t>
            </a:r>
            <a:endParaRPr kumimoji="0" lang="zh-TW" altLang="en-US" sz="3600" i="0" baseline="0">
              <a:solidFill>
                <a:srgbClr val="FFFF00"/>
              </a:solidFill>
              <a:latin typeface="Times New Roman" pitchFamily="18" charset="0"/>
              <a:ea typeface="標楷體" pitchFamily="65" charset="-120"/>
            </a:endParaRPr>
          </a:p>
          <a:p>
            <a:pPr algn="ctr" eaLnBrk="0" hangingPunct="0"/>
            <a:r>
              <a:rPr kumimoji="0" lang="en-US" altLang="zh-TW" sz="2800" b="1" baseline="0">
                <a:solidFill>
                  <a:srgbClr val="FFFF99"/>
                </a:solidFill>
                <a:latin typeface="Times New Roman" pitchFamily="18" charset="0"/>
              </a:rPr>
              <a:t>(</a:t>
            </a:r>
            <a:r>
              <a:rPr kumimoji="0" lang="en-US" altLang="zh-TW" sz="2400" b="1" baseline="0">
                <a:solidFill>
                  <a:srgbClr val="FFFF00"/>
                </a:solidFill>
                <a:latin typeface="Times New Roman" pitchFamily="18" charset="0"/>
              </a:rPr>
              <a:t>Jabir ibn Haiyan </a:t>
            </a:r>
            <a:r>
              <a:rPr kumimoji="0" lang="en-US" altLang="zh-TW" sz="2400" b="1" baseline="0">
                <a:solidFill>
                  <a:schemeClr val="hlink"/>
                </a:solidFill>
                <a:latin typeface="Times New Roman" pitchFamily="18" charset="0"/>
              </a:rPr>
              <a:t>(Geber)</a:t>
            </a:r>
            <a:r>
              <a:rPr kumimoji="0" lang="en-US" altLang="zh-TW" sz="2400" i="0" baseline="0">
                <a:solidFill>
                  <a:schemeClr val="tx1"/>
                </a:solidFill>
                <a:latin typeface="Times New Roman" pitchFamily="18" charset="0"/>
              </a:rPr>
              <a:t> </a:t>
            </a:r>
            <a:r>
              <a:rPr kumimoji="0" lang="en-US" altLang="zh-TW" sz="2400" i="0" baseline="0">
                <a:solidFill>
                  <a:srgbClr val="FFFF00"/>
                </a:solidFill>
                <a:latin typeface="Times New Roman" pitchFamily="18" charset="0"/>
              </a:rPr>
              <a:t>,</a:t>
            </a:r>
            <a:r>
              <a:rPr kumimoji="0" lang="en-US" altLang="zh-TW" sz="3600" i="0" baseline="0">
                <a:solidFill>
                  <a:schemeClr val="tx1"/>
                </a:solidFill>
                <a:latin typeface="標楷體" pitchFamily="65" charset="-120"/>
                <a:ea typeface="標楷體" pitchFamily="65" charset="-120"/>
              </a:rPr>
              <a:t> </a:t>
            </a:r>
            <a:r>
              <a:rPr kumimoji="0" lang="en-US" altLang="zh-TW" sz="2400" b="1" baseline="0">
                <a:solidFill>
                  <a:srgbClr val="FFFF00"/>
                </a:solidFill>
                <a:latin typeface="Times New Roman" pitchFamily="18" charset="0"/>
                <a:ea typeface="標楷體" pitchFamily="65" charset="-120"/>
              </a:rPr>
              <a:t>721-</a:t>
            </a:r>
            <a:r>
              <a:rPr lang="en-US" altLang="zh-TW" sz="2400" b="1" baseline="0">
                <a:solidFill>
                  <a:srgbClr val="FFFF00"/>
                </a:solidFill>
                <a:latin typeface="Times New Roman" pitchFamily="18" charset="0"/>
              </a:rPr>
              <a:t>815</a:t>
            </a:r>
            <a:r>
              <a:rPr kumimoji="0" lang="en-US" sz="2800" b="1" baseline="0">
                <a:solidFill>
                  <a:srgbClr val="FFFF99"/>
                </a:solidFill>
                <a:latin typeface="Times New Roman" pitchFamily="18" charset="0"/>
              </a:rPr>
              <a:t>)</a:t>
            </a:r>
          </a:p>
        </p:txBody>
      </p:sp>
      <p:sp>
        <p:nvSpPr>
          <p:cNvPr id="131076" name="Rectangle 3"/>
          <p:cNvSpPr>
            <a:spLocks noChangeArrowheads="1"/>
          </p:cNvSpPr>
          <p:nvPr/>
        </p:nvSpPr>
        <p:spPr bwMode="auto">
          <a:xfrm>
            <a:off x="2484438" y="2047875"/>
            <a:ext cx="6408737" cy="389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363538" indent="-363538">
              <a:spcBef>
                <a:spcPct val="30000"/>
              </a:spcBef>
              <a:buFontTx/>
              <a:buChar char="•"/>
            </a:pPr>
            <a:r>
              <a:rPr lang="zh-TW" altLang="en-US" sz="2800" i="0" baseline="0">
                <a:latin typeface="標楷體" pitchFamily="65" charset="-120"/>
                <a:ea typeface="標楷體" pitchFamily="65" charset="-120"/>
              </a:rPr>
              <a:t>不單精於化學，還對冶金、藥劑、內科、</a:t>
            </a:r>
            <a:r>
              <a:rPr lang="zh-TW" altLang="en-US" sz="2800" i="0" baseline="0">
                <a:latin typeface="Times New Roman" pitchFamily="18" charset="0"/>
                <a:ea typeface="標楷體" pitchFamily="65" charset="-120"/>
              </a:rPr>
              <a:t>物理學</a:t>
            </a:r>
            <a:r>
              <a:rPr lang="zh-TW" altLang="en-US" sz="2800" i="0" baseline="0">
                <a:latin typeface="Times New Roman" pitchFamily="18" charset="0"/>
              </a:rPr>
              <a:t>、</a:t>
            </a:r>
            <a:r>
              <a:rPr lang="zh-TW" altLang="en-US" sz="2800" i="0" baseline="0">
                <a:latin typeface="Times New Roman" pitchFamily="18" charset="0"/>
                <a:ea typeface="標楷體" pitchFamily="65" charset="-120"/>
              </a:rPr>
              <a:t>天文學、哲學有研究</a:t>
            </a:r>
            <a:endParaRPr lang="zh-TW" altLang="en-US" sz="2800" i="0" baseline="0">
              <a:latin typeface="標楷體" pitchFamily="65" charset="-120"/>
              <a:ea typeface="標楷體" pitchFamily="65" charset="-120"/>
            </a:endParaRPr>
          </a:p>
          <a:p>
            <a:pPr marL="363538" indent="-363538">
              <a:spcBef>
                <a:spcPct val="30000"/>
              </a:spcBef>
              <a:buFontTx/>
              <a:buChar char="•"/>
            </a:pPr>
            <a:r>
              <a:rPr lang="zh-TW" altLang="en-US" sz="2800" i="0" baseline="0">
                <a:latin typeface="標楷體" pitchFamily="65" charset="-120"/>
                <a:ea typeface="標楷體" pitchFamily="65" charset="-120"/>
              </a:rPr>
              <a:t>被稱為「</a:t>
            </a:r>
            <a:r>
              <a:rPr lang="zh-TW" altLang="en-US" sz="2800" b="1" i="0" baseline="0">
                <a:solidFill>
                  <a:srgbClr val="FFCC00"/>
                </a:solidFill>
                <a:latin typeface="標楷體" pitchFamily="65" charset="-120"/>
                <a:ea typeface="標楷體" pitchFamily="65" charset="-120"/>
              </a:rPr>
              <a:t>現代化學之父</a:t>
            </a:r>
            <a:r>
              <a:rPr lang="zh-TW" altLang="en-US" sz="2800" i="0" baseline="0">
                <a:latin typeface="標楷體" pitchFamily="65" charset="-120"/>
                <a:ea typeface="標楷體" pitchFamily="65" charset="-120"/>
              </a:rPr>
              <a:t>」</a:t>
            </a:r>
          </a:p>
          <a:p>
            <a:pPr marL="363538" indent="-363538">
              <a:spcBef>
                <a:spcPct val="30000"/>
              </a:spcBef>
              <a:buFontTx/>
              <a:buChar char="•"/>
            </a:pPr>
            <a:r>
              <a:rPr lang="zh-TW" altLang="en-US" sz="2800" i="0" baseline="0">
                <a:latin typeface="標楷體" pitchFamily="65" charset="-120"/>
                <a:ea typeface="標楷體" pitchFamily="65" charset="-120"/>
              </a:rPr>
              <a:t>寫有五百多篇化學論文，直到</a:t>
            </a:r>
            <a:r>
              <a:rPr lang="en-US" altLang="zh-TW" sz="2800" i="0" baseline="0">
                <a:latin typeface="標楷體" pitchFamily="65" charset="-120"/>
                <a:ea typeface="標楷體" pitchFamily="65" charset="-120"/>
              </a:rPr>
              <a:t>15</a:t>
            </a:r>
            <a:r>
              <a:rPr lang="zh-TW" altLang="en-US" sz="2800" i="0" baseline="0">
                <a:latin typeface="標楷體" pitchFamily="65" charset="-120"/>
                <a:ea typeface="標楷體" pitchFamily="65" charset="-120"/>
              </a:rPr>
              <a:t>世紀，這些論文一直是最有影響的化學論文</a:t>
            </a:r>
          </a:p>
          <a:p>
            <a:pPr marL="363538" indent="-363538">
              <a:spcBef>
                <a:spcPct val="30000"/>
              </a:spcBef>
              <a:buFontTx/>
              <a:buChar char="•"/>
            </a:pPr>
            <a:r>
              <a:rPr lang="zh-TW" altLang="en-US" sz="2800" i="0" baseline="0">
                <a:latin typeface="標楷體" pitchFamily="65" charset="-120"/>
                <a:ea typeface="標楷體" pitchFamily="65" charset="-120"/>
              </a:rPr>
              <a:t>他</a:t>
            </a:r>
            <a:r>
              <a:rPr lang="zh-TW" altLang="en-US" sz="2800" i="0" baseline="0">
                <a:solidFill>
                  <a:srgbClr val="FFCC00"/>
                </a:solidFill>
                <a:latin typeface="標楷體" pitchFamily="65" charset="-120"/>
                <a:ea typeface="標楷體" pitchFamily="65" charset="-120"/>
              </a:rPr>
              <a:t>最早論述了化合與分解</a:t>
            </a:r>
            <a:r>
              <a:rPr lang="zh-TW" altLang="en-US" sz="2800" i="0" baseline="0">
                <a:latin typeface="標楷體" pitchFamily="65" charset="-120"/>
                <a:ea typeface="標楷體" pitchFamily="65" charset="-120"/>
              </a:rPr>
              <a:t>，還</a:t>
            </a:r>
            <a:r>
              <a:rPr lang="zh-TW" altLang="en-US" sz="2800" i="0" baseline="0">
                <a:solidFill>
                  <a:srgbClr val="FFCC00"/>
                </a:solidFill>
                <a:latin typeface="標楷體" pitchFamily="65" charset="-120"/>
                <a:ea typeface="標楷體" pitchFamily="65" charset="-120"/>
              </a:rPr>
              <a:t>改進</a:t>
            </a:r>
            <a:r>
              <a:rPr lang="zh-TW" altLang="en-US" sz="2800" i="0" baseline="0">
                <a:latin typeface="標楷體" pitchFamily="65" charset="-120"/>
                <a:ea typeface="標楷體" pitchFamily="65" charset="-120"/>
              </a:rPr>
              <a:t>了</a:t>
            </a:r>
            <a:r>
              <a:rPr lang="zh-TW" altLang="en-US" sz="2800" i="0" baseline="0">
                <a:solidFill>
                  <a:srgbClr val="FFCC00"/>
                </a:solidFill>
                <a:latin typeface="標楷體" pitchFamily="65" charset="-120"/>
                <a:ea typeface="標楷體" pitchFamily="65" charset="-120"/>
              </a:rPr>
              <a:t>蒸餾</a:t>
            </a:r>
            <a:r>
              <a:rPr lang="zh-TW" altLang="en-US" sz="2800" i="0" baseline="0">
                <a:latin typeface="標楷體" pitchFamily="65" charset="-120"/>
                <a:ea typeface="標楷體" pitchFamily="65" charset="-120"/>
              </a:rPr>
              <a:t>、</a:t>
            </a:r>
            <a:r>
              <a:rPr lang="zh-TW" altLang="en-US" sz="2800" i="0" baseline="0">
                <a:solidFill>
                  <a:srgbClr val="FFCC00"/>
                </a:solidFill>
                <a:latin typeface="標楷體" pitchFamily="65" charset="-120"/>
                <a:ea typeface="標楷體" pitchFamily="65" charset="-120"/>
              </a:rPr>
              <a:t>昇華</a:t>
            </a:r>
            <a:r>
              <a:rPr lang="zh-TW" altLang="en-US" sz="2800" i="0" baseline="0">
                <a:latin typeface="標楷體" pitchFamily="65" charset="-120"/>
                <a:ea typeface="標楷體" pitchFamily="65" charset="-120"/>
              </a:rPr>
              <a:t>、</a:t>
            </a:r>
            <a:r>
              <a:rPr lang="zh-TW" altLang="en-US" sz="2800" i="0" baseline="0">
                <a:solidFill>
                  <a:srgbClr val="FFCC00"/>
                </a:solidFill>
                <a:latin typeface="標楷體" pitchFamily="65" charset="-120"/>
                <a:ea typeface="標楷體" pitchFamily="65" charset="-120"/>
              </a:rPr>
              <a:t>溶解</a:t>
            </a:r>
            <a:r>
              <a:rPr lang="zh-TW" altLang="en-US" sz="2800" i="0" baseline="0">
                <a:latin typeface="標楷體" pitchFamily="65" charset="-120"/>
                <a:ea typeface="標楷體" pitchFamily="65" charset="-120"/>
              </a:rPr>
              <a:t>和</a:t>
            </a:r>
            <a:r>
              <a:rPr lang="zh-TW" altLang="en-US" sz="2800" i="0" baseline="0">
                <a:solidFill>
                  <a:srgbClr val="FFCC00"/>
                </a:solidFill>
                <a:latin typeface="標楷體" pitchFamily="65" charset="-120"/>
                <a:ea typeface="標楷體" pitchFamily="65" charset="-120"/>
              </a:rPr>
              <a:t>晶體化</a:t>
            </a:r>
            <a:r>
              <a:rPr lang="zh-TW" altLang="en-US" sz="2800" i="0" baseline="0">
                <a:latin typeface="標楷體" pitchFamily="65" charset="-120"/>
                <a:ea typeface="標楷體" pitchFamily="65" charset="-120"/>
              </a:rPr>
              <a:t>的方法</a:t>
            </a:r>
          </a:p>
        </p:txBody>
      </p:sp>
      <p:pic>
        <p:nvPicPr>
          <p:cNvPr id="131077" name="Picture 7" descr="jaberibnhayyanzz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4005263"/>
            <a:ext cx="1565275" cy="2089150"/>
          </a:xfrm>
          <a:prstGeom prst="rect">
            <a:avLst/>
          </a:prstGeom>
          <a:noFill/>
          <a:ln w="28575">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31078" name="Picture 8" descr="jab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762125"/>
            <a:ext cx="1971675" cy="1666875"/>
          </a:xfrm>
          <a:prstGeom prst="rect">
            <a:avLst/>
          </a:prstGeom>
          <a:noFill/>
          <a:ln w="28575">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advClick="0">
    <p:checker dir="vert"/>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投影片編號版面配置區 3"/>
          <p:cNvSpPr>
            <a:spLocks noGrp="1"/>
          </p:cNvSpPr>
          <p:nvPr>
            <p:ph type="sldNum" sz="quarter" idx="12"/>
          </p:nvPr>
        </p:nvSpPr>
        <p:spPr/>
        <p:txBody>
          <a:bodyPr/>
          <a:lstStyle/>
          <a:p>
            <a:pPr>
              <a:defRPr/>
            </a:pPr>
            <a:fld id="{B83E8DCB-3952-4826-BD8E-DB3EA2E2DFCA}" type="slidenum">
              <a:rPr lang="en-US" altLang="zh-TW"/>
              <a:pPr>
                <a:defRPr/>
              </a:pPr>
              <a:t>85</a:t>
            </a:fld>
            <a:endParaRPr lang="en-US" altLang="zh-TW"/>
          </a:p>
        </p:txBody>
      </p:sp>
      <p:sp>
        <p:nvSpPr>
          <p:cNvPr id="132099" name="Rectangle 2"/>
          <p:cNvSpPr>
            <a:spLocks noChangeArrowheads="1"/>
          </p:cNvSpPr>
          <p:nvPr/>
        </p:nvSpPr>
        <p:spPr bwMode="auto">
          <a:xfrm>
            <a:off x="2882900" y="260350"/>
            <a:ext cx="3384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zh-TW" altLang="en-US" sz="3600" i="0" baseline="0">
                <a:solidFill>
                  <a:srgbClr val="FFFF00"/>
                </a:solidFill>
                <a:latin typeface="Times New Roman" pitchFamily="18" charset="0"/>
                <a:ea typeface="標楷體" pitchFamily="65" charset="-120"/>
              </a:rPr>
              <a:t>賈比爾</a:t>
            </a:r>
            <a:r>
              <a:rPr lang="en-US" altLang="zh-TW" sz="3600" i="0" baseline="0">
                <a:solidFill>
                  <a:srgbClr val="FFFF00"/>
                </a:solidFill>
                <a:latin typeface="標楷體" pitchFamily="65" charset="-120"/>
                <a:ea typeface="標楷體" pitchFamily="65" charset="-120"/>
              </a:rPr>
              <a:t>·</a:t>
            </a:r>
            <a:r>
              <a:rPr lang="zh-TW" altLang="en-US" sz="3600" i="0" baseline="0">
                <a:solidFill>
                  <a:srgbClr val="FFFF00"/>
                </a:solidFill>
                <a:latin typeface="Times New Roman" pitchFamily="18" charset="0"/>
                <a:ea typeface="標楷體" pitchFamily="65" charset="-120"/>
              </a:rPr>
              <a:t>本</a:t>
            </a:r>
            <a:r>
              <a:rPr lang="en-US" altLang="zh-TW" sz="3600" i="0" baseline="0">
                <a:solidFill>
                  <a:srgbClr val="FFFF00"/>
                </a:solidFill>
                <a:latin typeface="標楷體" pitchFamily="65" charset="-120"/>
                <a:ea typeface="標楷體" pitchFamily="65" charset="-120"/>
              </a:rPr>
              <a:t>·</a:t>
            </a:r>
            <a:r>
              <a:rPr lang="zh-TW" altLang="en-US" sz="3600" i="0" baseline="0">
                <a:solidFill>
                  <a:srgbClr val="FFFF00"/>
                </a:solidFill>
                <a:latin typeface="Times New Roman" pitchFamily="18" charset="0"/>
                <a:ea typeface="標楷體" pitchFamily="65" charset="-120"/>
              </a:rPr>
              <a:t>哈揚</a:t>
            </a:r>
            <a:endParaRPr kumimoji="0" lang="zh-TW" altLang="en-US" sz="3600" i="0" baseline="0">
              <a:solidFill>
                <a:srgbClr val="FFFF00"/>
              </a:solidFill>
              <a:latin typeface="Times New Roman" pitchFamily="18" charset="0"/>
              <a:ea typeface="標楷體" pitchFamily="65" charset="-120"/>
            </a:endParaRPr>
          </a:p>
        </p:txBody>
      </p:sp>
      <p:sp>
        <p:nvSpPr>
          <p:cNvPr id="132100" name="Rectangle 3"/>
          <p:cNvSpPr>
            <a:spLocks noChangeArrowheads="1"/>
          </p:cNvSpPr>
          <p:nvPr/>
        </p:nvSpPr>
        <p:spPr bwMode="auto">
          <a:xfrm>
            <a:off x="2735263" y="1692275"/>
            <a:ext cx="6408737"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363538" indent="-363538">
              <a:spcBef>
                <a:spcPct val="50000"/>
              </a:spcBef>
            </a:pPr>
            <a:r>
              <a:rPr lang="zh-TW" altLang="en-US" sz="3600" i="0" baseline="0">
                <a:latin typeface="標楷體" pitchFamily="65" charset="-120"/>
                <a:ea typeface="標楷體" pitchFamily="65" charset="-120"/>
              </a:rPr>
              <a:t>發明了</a:t>
            </a:r>
          </a:p>
          <a:p>
            <a:pPr marL="363538" indent="-363538">
              <a:spcBef>
                <a:spcPct val="50000"/>
              </a:spcBef>
              <a:buFontTx/>
              <a:buChar char="•"/>
            </a:pPr>
            <a:r>
              <a:rPr lang="en-US" altLang="zh-TW" sz="3200" i="0" baseline="0">
                <a:solidFill>
                  <a:srgbClr val="FFCC00"/>
                </a:solidFill>
                <a:latin typeface="標楷體" pitchFamily="65" charset="-120"/>
                <a:ea typeface="標楷體" pitchFamily="65" charset="-120"/>
              </a:rPr>
              <a:t>25</a:t>
            </a:r>
            <a:r>
              <a:rPr lang="en-US" altLang="zh-TW" sz="3200" b="1" i="0" baseline="0">
                <a:solidFill>
                  <a:srgbClr val="FFCC00"/>
                </a:solidFill>
                <a:latin typeface="Times New Roman" pitchFamily="18" charset="0"/>
                <a:ea typeface="標楷體" pitchFamily="65" charset="-120"/>
              </a:rPr>
              <a:t>+</a:t>
            </a:r>
            <a:r>
              <a:rPr lang="en-US" altLang="zh-TW" sz="3200" i="0" baseline="0">
                <a:solidFill>
                  <a:srgbClr val="FFCC00"/>
                </a:solidFill>
                <a:latin typeface="標楷體" pitchFamily="65" charset="-120"/>
                <a:ea typeface="標楷體" pitchFamily="65" charset="-120"/>
              </a:rPr>
              <a:t> </a:t>
            </a:r>
            <a:r>
              <a:rPr lang="zh-TW" altLang="en-US" sz="3200" i="0" baseline="0">
                <a:solidFill>
                  <a:srgbClr val="FFCC00"/>
                </a:solidFill>
                <a:latin typeface="標楷體" pitchFamily="65" charset="-120"/>
                <a:ea typeface="標楷體" pitchFamily="65" charset="-120"/>
              </a:rPr>
              <a:t>實驗儀器</a:t>
            </a:r>
          </a:p>
          <a:p>
            <a:pPr marL="363538" indent="-363538">
              <a:spcBef>
                <a:spcPct val="50000"/>
              </a:spcBef>
            </a:pPr>
            <a:r>
              <a:rPr lang="zh-TW" altLang="en-US" sz="3600" i="0" baseline="0">
                <a:latin typeface="標楷體" pitchFamily="65" charset="-120"/>
                <a:ea typeface="標楷體" pitchFamily="65" charset="-120"/>
              </a:rPr>
              <a:t>發現的酸</a:t>
            </a:r>
          </a:p>
          <a:p>
            <a:pPr marL="363538" indent="-363538">
              <a:spcBef>
                <a:spcPct val="50000"/>
              </a:spcBef>
              <a:buFontTx/>
              <a:buChar char="•"/>
            </a:pPr>
            <a:r>
              <a:rPr lang="zh-TW" altLang="en-US" sz="3200" i="0" baseline="0">
                <a:solidFill>
                  <a:srgbClr val="FFCC00"/>
                </a:solidFill>
                <a:latin typeface="標楷體" pitchFamily="65" charset="-120"/>
                <a:ea typeface="標楷體" pitchFamily="65" charset="-120"/>
              </a:rPr>
              <a:t>硝酸</a:t>
            </a:r>
            <a:r>
              <a:rPr lang="zh-TW" altLang="en-US" sz="3200" i="0" baseline="0">
                <a:latin typeface="標楷體" pitchFamily="65" charset="-120"/>
                <a:ea typeface="標楷體" pitchFamily="65" charset="-120"/>
              </a:rPr>
              <a:t>、</a:t>
            </a:r>
            <a:r>
              <a:rPr lang="zh-TW" altLang="en-US" sz="3200" i="0" baseline="0">
                <a:solidFill>
                  <a:srgbClr val="FFCC00"/>
                </a:solidFill>
                <a:latin typeface="標楷體" pitchFamily="65" charset="-120"/>
                <a:ea typeface="標楷體" pitchFamily="65" charset="-120"/>
              </a:rPr>
              <a:t>硫酸</a:t>
            </a:r>
            <a:r>
              <a:rPr lang="zh-TW" altLang="en-US" sz="3200" i="0" baseline="0">
                <a:latin typeface="標楷體" pitchFamily="65" charset="-120"/>
                <a:ea typeface="標楷體" pitchFamily="65" charset="-120"/>
              </a:rPr>
              <a:t>和</a:t>
            </a:r>
            <a:r>
              <a:rPr lang="zh-TW" altLang="en-US" sz="3200" i="0" baseline="0">
                <a:solidFill>
                  <a:srgbClr val="FFFF00"/>
                </a:solidFill>
                <a:latin typeface="Times New Roman" pitchFamily="18" charset="0"/>
                <a:ea typeface="標楷體" pitchFamily="65" charset="-120"/>
              </a:rPr>
              <a:t>鹽酸</a:t>
            </a:r>
          </a:p>
          <a:p>
            <a:pPr marL="363538" indent="-363538">
              <a:spcBef>
                <a:spcPct val="50000"/>
              </a:spcBef>
            </a:pPr>
            <a:r>
              <a:rPr lang="zh-TW" altLang="en-US" sz="3600" i="0" baseline="0">
                <a:latin typeface="標楷體" pitchFamily="65" charset="-120"/>
                <a:ea typeface="標楷體" pitchFamily="65" charset="-120"/>
              </a:rPr>
              <a:t>發現的原素</a:t>
            </a:r>
          </a:p>
          <a:p>
            <a:pPr marL="363538" indent="-363538">
              <a:spcBef>
                <a:spcPct val="50000"/>
              </a:spcBef>
              <a:buFontTx/>
              <a:buChar char="•"/>
            </a:pPr>
            <a:r>
              <a:rPr lang="zh-TW" altLang="en-US" sz="3200" i="0" baseline="0">
                <a:solidFill>
                  <a:srgbClr val="FFFF00"/>
                </a:solidFill>
                <a:latin typeface="Times New Roman" pitchFamily="18" charset="0"/>
                <a:ea typeface="標楷體" pitchFamily="65" charset="-120"/>
              </a:rPr>
              <a:t>砷、銻、鉍</a:t>
            </a:r>
            <a:endParaRPr lang="zh-TW" altLang="en-US" sz="2800" i="0" baseline="0">
              <a:latin typeface="標楷體" pitchFamily="65" charset="-120"/>
              <a:ea typeface="標楷體" pitchFamily="65" charset="-120"/>
            </a:endParaRPr>
          </a:p>
        </p:txBody>
      </p:sp>
      <p:pic>
        <p:nvPicPr>
          <p:cNvPr id="132101" name="Picture 4" descr="jaberibnhayyanzz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4005263"/>
            <a:ext cx="1565275" cy="2089150"/>
          </a:xfrm>
          <a:prstGeom prst="rect">
            <a:avLst/>
          </a:prstGeom>
          <a:noFill/>
          <a:ln w="28575">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32102" name="Picture 5" descr="jab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762125"/>
            <a:ext cx="1971675" cy="1666875"/>
          </a:xfrm>
          <a:prstGeom prst="rect">
            <a:avLst/>
          </a:prstGeom>
          <a:noFill/>
          <a:ln w="28575">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advClick="0">
    <p:checker dir="vert"/>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pPr>
              <a:defRPr/>
            </a:pPr>
            <a:fld id="{08D9185B-ED7A-4935-8929-77BDF9A8BD3B}" type="slidenum">
              <a:rPr lang="en-US" altLang="zh-TW"/>
              <a:pPr>
                <a:defRPr/>
              </a:pPr>
              <a:t>86</a:t>
            </a:fld>
            <a:endParaRPr lang="en-US" altLang="zh-TW"/>
          </a:p>
        </p:txBody>
      </p:sp>
      <p:pic>
        <p:nvPicPr>
          <p:cNvPr id="4098" name="Picture 2"/>
          <p:cNvPicPr>
            <a:picLocks noChangeAspect="1" noChangeArrowheads="1"/>
          </p:cNvPicPr>
          <p:nvPr/>
        </p:nvPicPr>
        <p:blipFill>
          <a:blip r:embed="rId2"/>
          <a:srcRect/>
          <a:stretch>
            <a:fillRect/>
          </a:stretch>
        </p:blipFill>
        <p:spPr bwMode="auto">
          <a:xfrm>
            <a:off x="2686050" y="3141663"/>
            <a:ext cx="3771900" cy="3438525"/>
          </a:xfrm>
          <a:prstGeom prst="rect">
            <a:avLst/>
          </a:prstGeom>
          <a:ln>
            <a:noFill/>
          </a:ln>
          <a:effectLst>
            <a:outerShdw blurRad="292100" dist="139700" dir="2700000" algn="tl" rotWithShape="0">
              <a:srgbClr val="333333">
                <a:alpha val="65000"/>
              </a:srgbClr>
            </a:outerShdw>
          </a:effectLst>
          <a:extLst/>
        </p:spPr>
      </p:pic>
      <p:sp>
        <p:nvSpPr>
          <p:cNvPr id="133124" name="Text Box 5"/>
          <p:cNvSpPr txBox="1">
            <a:spLocks noChangeArrowheads="1"/>
          </p:cNvSpPr>
          <p:nvPr/>
        </p:nvSpPr>
        <p:spPr bwMode="auto">
          <a:xfrm>
            <a:off x="2555776" y="1844675"/>
            <a:ext cx="4176464"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spcBef>
                <a:spcPct val="50000"/>
              </a:spcBef>
            </a:pPr>
            <a:r>
              <a:rPr lang="zh-TW" altLang="en-US" sz="7200" b="1" i="0" baseline="0" dirty="0">
                <a:solidFill>
                  <a:srgbClr val="FFFF00"/>
                </a:solidFill>
                <a:effectLst>
                  <a:outerShdw blurRad="38100" dist="38100" dir="2700000" algn="tl">
                    <a:srgbClr val="000000">
                      <a:alpha val="43137"/>
                    </a:srgbClr>
                  </a:outerShdw>
                </a:effectLst>
                <a:latin typeface="標楷體" pitchFamily="65" charset="-120"/>
                <a:ea typeface="標楷體" pitchFamily="65" charset="-120"/>
              </a:rPr>
              <a:t>地理學</a:t>
            </a:r>
          </a:p>
        </p:txBody>
      </p:sp>
    </p:spTree>
  </p:cSld>
  <p:clrMapOvr>
    <a:masterClrMapping/>
  </p:clrMapOvr>
  <p:transition>
    <p:zoom/>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txBox="1">
            <a:spLocks noGrp="1"/>
          </p:cNvSpPr>
          <p:nvPr/>
        </p:nvSpPr>
        <p:spPr bwMode="auto">
          <a:xfrm>
            <a:off x="6553200" y="6248400"/>
            <a:ext cx="1905000" cy="457200"/>
          </a:xfrm>
          <a:prstGeom prst="rect">
            <a:avLst/>
          </a:prstGeom>
          <a:noFill/>
          <a:ln>
            <a:miter lim="800000"/>
            <a:headEnd/>
            <a:tailEnd/>
          </a:ln>
        </p:spPr>
        <p:txBody>
          <a:bodyPr/>
          <a:lstStyle/>
          <a:p>
            <a:pPr algn="r">
              <a:defRPr/>
            </a:pPr>
            <a:fld id="{A4E9B0ED-2C4C-41F6-8B56-3BECFBBC81CF}" type="slidenum">
              <a:rPr lang="en-US" altLang="zh-TW" sz="1400" i="0" baseline="0">
                <a:solidFill>
                  <a:schemeClr val="tx1"/>
                </a:solidFill>
                <a:latin typeface="+mn-lt"/>
              </a:rPr>
              <a:pPr algn="r">
                <a:defRPr/>
              </a:pPr>
              <a:t>87</a:t>
            </a:fld>
            <a:endParaRPr lang="en-US" altLang="zh-TW" sz="1400" i="0" baseline="0">
              <a:solidFill>
                <a:schemeClr val="tx1"/>
              </a:solidFill>
              <a:latin typeface="+mn-lt"/>
            </a:endParaRPr>
          </a:p>
        </p:txBody>
      </p:sp>
      <p:sp>
        <p:nvSpPr>
          <p:cNvPr id="481283" name="Rectangle 2"/>
          <p:cNvSpPr>
            <a:spLocks noGrp="1" noChangeArrowheads="1"/>
          </p:cNvSpPr>
          <p:nvPr>
            <p:ph type="title" idx="4294967295"/>
          </p:nvPr>
        </p:nvSpPr>
        <p:spPr>
          <a:xfrm>
            <a:off x="457200" y="404813"/>
            <a:ext cx="8229600" cy="692150"/>
          </a:xfrm>
        </p:spPr>
        <p:txBody>
          <a:bodyPr/>
          <a:lstStyle/>
          <a:p>
            <a:pPr eaLnBrk="1" hangingPunct="1"/>
            <a:r>
              <a:rPr lang="zh-TW" altLang="en-US" sz="4800" smtClean="0">
                <a:solidFill>
                  <a:srgbClr val="FFFF00"/>
                </a:solidFill>
                <a:ea typeface="方正琥珀" pitchFamily="65" charset="-120"/>
              </a:rPr>
              <a:t>穆斯林的地理學成就</a:t>
            </a:r>
            <a:endParaRPr lang="zh-CN" altLang="en-US" sz="4800" smtClean="0">
              <a:solidFill>
                <a:srgbClr val="FFFF00"/>
              </a:solidFill>
              <a:ea typeface="方正琥珀" pitchFamily="65" charset="-120"/>
            </a:endParaRPr>
          </a:p>
        </p:txBody>
      </p:sp>
      <p:sp>
        <p:nvSpPr>
          <p:cNvPr id="481284" name="Rectangle 3"/>
          <p:cNvSpPr>
            <a:spLocks noGrp="1" noChangeArrowheads="1"/>
          </p:cNvSpPr>
          <p:nvPr>
            <p:ph type="body" idx="4294967295"/>
          </p:nvPr>
        </p:nvSpPr>
        <p:spPr>
          <a:xfrm>
            <a:off x="323850" y="1341438"/>
            <a:ext cx="8424863" cy="5876925"/>
          </a:xfrm>
        </p:spPr>
        <p:txBody>
          <a:bodyPr/>
          <a:lstStyle/>
          <a:p>
            <a:pPr eaLnBrk="1" hangingPunct="1">
              <a:spcBef>
                <a:spcPct val="40000"/>
              </a:spcBef>
            </a:pPr>
            <a:r>
              <a:rPr lang="zh-TW" altLang="en-US" sz="2600" smtClean="0">
                <a:solidFill>
                  <a:schemeClr val="bg1"/>
                </a:solidFill>
                <a:latin typeface="標楷體" pitchFamily="65" charset="-120"/>
                <a:ea typeface="標楷體" pitchFamily="65" charset="-120"/>
              </a:rPr>
              <a:t>伊斯蘭教的朝覲和禮拜朝向，對穆斯林研究地理起了刺激作用。他們首先編著了阿拉伯地志和阿拉伯半島的地圖。</a:t>
            </a:r>
          </a:p>
          <a:p>
            <a:pPr eaLnBrk="1" hangingPunct="1">
              <a:spcBef>
                <a:spcPct val="40000"/>
              </a:spcBef>
            </a:pPr>
            <a:r>
              <a:rPr lang="zh-TW" altLang="en-US" sz="2600" smtClean="0">
                <a:solidFill>
                  <a:schemeClr val="bg1"/>
                </a:solidFill>
                <a:latin typeface="標楷體" pitchFamily="65" charset="-120"/>
                <a:ea typeface="標楷體" pitchFamily="65" charset="-120"/>
              </a:rPr>
              <a:t>穆斯林地理學家伊德里斯</a:t>
            </a:r>
            <a:r>
              <a:rPr lang="en-US" altLang="zh-TW" sz="2600" i="1" smtClean="0">
                <a:solidFill>
                  <a:schemeClr val="bg1"/>
                </a:solidFill>
                <a:ea typeface="標楷體" pitchFamily="65" charset="-120"/>
              </a:rPr>
              <a:t>Al-Idrisi</a:t>
            </a:r>
            <a:r>
              <a:rPr lang="zh-TW" altLang="en-US" sz="2600" smtClean="0">
                <a:solidFill>
                  <a:schemeClr val="bg1"/>
                </a:solidFill>
                <a:ea typeface="標楷體" pitchFamily="65" charset="-120"/>
              </a:rPr>
              <a:t>（</a:t>
            </a:r>
            <a:r>
              <a:rPr lang="en-US" altLang="zh-TW" sz="2600" smtClean="0">
                <a:solidFill>
                  <a:schemeClr val="bg1"/>
                </a:solidFill>
                <a:ea typeface="標楷體" pitchFamily="65" charset="-120"/>
              </a:rPr>
              <a:t>1099~1154</a:t>
            </a:r>
            <a:r>
              <a:rPr lang="zh-TW" altLang="en-US" sz="2600" smtClean="0">
                <a:solidFill>
                  <a:schemeClr val="bg1"/>
                </a:solidFill>
                <a:ea typeface="標楷體" pitchFamily="65" charset="-120"/>
              </a:rPr>
              <a:t>）</a:t>
            </a:r>
            <a:r>
              <a:rPr lang="zh-TW" altLang="en-US" sz="2600" smtClean="0">
                <a:solidFill>
                  <a:schemeClr val="bg1"/>
                </a:solidFill>
                <a:latin typeface="標楷體" pitchFamily="65" charset="-120"/>
                <a:ea typeface="標楷體" pitchFamily="65" charset="-120"/>
              </a:rPr>
              <a:t>在世界歷史上第一次將世界劃分為七個地區，又將每個地區劃分為</a:t>
            </a:r>
            <a:r>
              <a:rPr lang="en-US" altLang="zh-TW" sz="2600" smtClean="0">
                <a:solidFill>
                  <a:schemeClr val="bg1"/>
                </a:solidFill>
                <a:latin typeface="標楷體" pitchFamily="65" charset="-120"/>
                <a:ea typeface="標楷體" pitchFamily="65" charset="-120"/>
              </a:rPr>
              <a:t>11</a:t>
            </a:r>
            <a:r>
              <a:rPr lang="zh-TW" altLang="en-US" sz="2600" smtClean="0">
                <a:solidFill>
                  <a:schemeClr val="bg1"/>
                </a:solidFill>
                <a:latin typeface="標楷體" pitchFamily="65" charset="-120"/>
                <a:ea typeface="標楷體" pitchFamily="65" charset="-120"/>
              </a:rPr>
              <a:t>個部分，在一個銀球上繪製出了一幅全面的世界地圖。</a:t>
            </a:r>
          </a:p>
          <a:p>
            <a:pPr eaLnBrk="1" hangingPunct="1">
              <a:spcBef>
                <a:spcPct val="40000"/>
              </a:spcBef>
            </a:pPr>
            <a:r>
              <a:rPr lang="zh-TW" altLang="en-US" sz="2600" smtClean="0">
                <a:solidFill>
                  <a:schemeClr val="bg1"/>
                </a:solidFill>
                <a:latin typeface="標楷體" pitchFamily="65" charset="-120"/>
                <a:ea typeface="標楷體" pitchFamily="65" charset="-120"/>
              </a:rPr>
              <a:t>他還繪製了彩色的地球全圖，圖上有縱深線和橫向弧線。</a:t>
            </a:r>
          </a:p>
          <a:p>
            <a:pPr eaLnBrk="1" hangingPunct="1">
              <a:spcBef>
                <a:spcPct val="40000"/>
              </a:spcBef>
            </a:pPr>
            <a:r>
              <a:rPr lang="zh-TW" altLang="en-US" sz="2600" smtClean="0">
                <a:solidFill>
                  <a:schemeClr val="bg1"/>
                </a:solidFill>
                <a:latin typeface="標楷體" pitchFamily="65" charset="-120"/>
                <a:ea typeface="標楷體" pitchFamily="65" charset="-120"/>
              </a:rPr>
              <a:t>蘇來曼是第一個到東方旅行，他的見聞錄</a:t>
            </a:r>
            <a:r>
              <a:rPr lang="en-US" altLang="zh-TW" sz="2600" smtClean="0">
                <a:solidFill>
                  <a:schemeClr val="bg1"/>
                </a:solidFill>
                <a:latin typeface="標楷體" pitchFamily="65" charset="-120"/>
                <a:ea typeface="標楷體" pitchFamily="65" charset="-120"/>
              </a:rPr>
              <a:t>《</a:t>
            </a:r>
            <a:r>
              <a:rPr lang="zh-TW" altLang="en-US" sz="2600" smtClean="0">
                <a:solidFill>
                  <a:schemeClr val="bg1"/>
                </a:solidFill>
                <a:latin typeface="標楷體" pitchFamily="65" charset="-120"/>
                <a:ea typeface="標楷體" pitchFamily="65" charset="-120"/>
              </a:rPr>
              <a:t>蘇來曼東遊記</a:t>
            </a:r>
            <a:r>
              <a:rPr lang="en-US" altLang="zh-TW" sz="2600" smtClean="0">
                <a:solidFill>
                  <a:schemeClr val="bg1"/>
                </a:solidFill>
                <a:latin typeface="標楷體" pitchFamily="65" charset="-120"/>
                <a:ea typeface="標楷體" pitchFamily="65" charset="-120"/>
              </a:rPr>
              <a:t>》</a:t>
            </a:r>
            <a:r>
              <a:rPr lang="zh-TW" altLang="en-US" sz="2600" smtClean="0">
                <a:solidFill>
                  <a:schemeClr val="bg1"/>
                </a:solidFill>
                <a:latin typeface="標楷體" pitchFamily="65" charset="-120"/>
                <a:ea typeface="標楷體" pitchFamily="65" charset="-120"/>
              </a:rPr>
              <a:t>是關於早期阿拉伯與東方交往的寶貴史料。</a:t>
            </a:r>
          </a:p>
        </p:txBody>
      </p:sp>
    </p:spTree>
  </p:cSld>
  <p:clrMapOvr>
    <a:masterClrMapping/>
  </p:clrMapOvr>
  <p:transition>
    <p:zoom/>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pPr>
              <a:defRPr/>
            </a:pPr>
            <a:fld id="{09D417C2-CFF2-471F-8FF9-35C9A7C20F4B}" type="slidenum">
              <a:rPr lang="en-US" altLang="zh-TW"/>
              <a:pPr>
                <a:defRPr/>
              </a:pPr>
              <a:t>88</a:t>
            </a:fld>
            <a:endParaRPr lang="en-US" altLang="zh-TW"/>
          </a:p>
        </p:txBody>
      </p:sp>
      <p:sp>
        <p:nvSpPr>
          <p:cNvPr id="135171" name="Rectangle 2"/>
          <p:cNvSpPr>
            <a:spLocks noGrp="1" noChangeArrowheads="1"/>
          </p:cNvSpPr>
          <p:nvPr>
            <p:ph type="title"/>
          </p:nvPr>
        </p:nvSpPr>
        <p:spPr>
          <a:xfrm>
            <a:off x="457200" y="404813"/>
            <a:ext cx="8229600" cy="692150"/>
          </a:xfrm>
        </p:spPr>
        <p:txBody>
          <a:bodyPr/>
          <a:lstStyle/>
          <a:p>
            <a:pPr eaLnBrk="1" hangingPunct="1"/>
            <a:r>
              <a:rPr lang="zh-TW" altLang="en-US" sz="4800" smtClean="0">
                <a:solidFill>
                  <a:srgbClr val="FFFF00"/>
                </a:solidFill>
                <a:ea typeface="方正琥珀" pitchFamily="65" charset="-120"/>
              </a:rPr>
              <a:t>穆斯林的地理學成就</a:t>
            </a:r>
            <a:endParaRPr lang="zh-CN" altLang="en-US" sz="4800" smtClean="0">
              <a:solidFill>
                <a:srgbClr val="FFFF00"/>
              </a:solidFill>
              <a:ea typeface="方正琥珀" pitchFamily="65" charset="-120"/>
            </a:endParaRPr>
          </a:p>
        </p:txBody>
      </p:sp>
      <p:sp>
        <p:nvSpPr>
          <p:cNvPr id="135172" name="Rectangle 3"/>
          <p:cNvSpPr>
            <a:spLocks noGrp="1" noChangeArrowheads="1"/>
          </p:cNvSpPr>
          <p:nvPr>
            <p:ph type="body" idx="1"/>
          </p:nvPr>
        </p:nvSpPr>
        <p:spPr>
          <a:xfrm>
            <a:off x="323850" y="1341438"/>
            <a:ext cx="8424863" cy="5876925"/>
          </a:xfrm>
        </p:spPr>
        <p:txBody>
          <a:bodyPr/>
          <a:lstStyle/>
          <a:p>
            <a:pPr eaLnBrk="1" hangingPunct="1">
              <a:lnSpc>
                <a:spcPct val="90000"/>
              </a:lnSpc>
              <a:spcBef>
                <a:spcPct val="40000"/>
              </a:spcBef>
            </a:pPr>
            <a:r>
              <a:rPr lang="zh-TW" altLang="en-US" sz="2600" b="1" smtClean="0">
                <a:solidFill>
                  <a:schemeClr val="bg1"/>
                </a:solidFill>
                <a:latin typeface="標楷體" pitchFamily="65" charset="-120"/>
                <a:ea typeface="標楷體" pitchFamily="65" charset="-120"/>
              </a:rPr>
              <a:t>雅古特（</a:t>
            </a:r>
            <a:r>
              <a:rPr lang="en-US" altLang="zh-TW" sz="2600" b="1" smtClean="0">
                <a:solidFill>
                  <a:schemeClr val="bg1"/>
                </a:solidFill>
                <a:latin typeface="標楷體" pitchFamily="65" charset="-120"/>
                <a:ea typeface="標楷體" pitchFamily="65" charset="-120"/>
              </a:rPr>
              <a:t>1179~1229</a:t>
            </a:r>
            <a:r>
              <a:rPr lang="zh-TW" altLang="en-US" sz="2600" b="1" smtClean="0">
                <a:solidFill>
                  <a:schemeClr val="bg1"/>
                </a:solidFill>
                <a:latin typeface="標楷體" pitchFamily="65" charset="-120"/>
                <a:ea typeface="標楷體" pitchFamily="65" charset="-120"/>
              </a:rPr>
              <a:t>）的名著</a:t>
            </a:r>
            <a:r>
              <a:rPr lang="en-US" altLang="zh-TW" sz="2600" b="1" smtClean="0">
                <a:solidFill>
                  <a:schemeClr val="bg1"/>
                </a:solidFill>
                <a:latin typeface="標楷體" pitchFamily="65" charset="-120"/>
                <a:ea typeface="標楷體" pitchFamily="65" charset="-120"/>
              </a:rPr>
              <a:t>《</a:t>
            </a:r>
            <a:r>
              <a:rPr lang="zh-TW" altLang="en-US" sz="2600" b="1" smtClean="0">
                <a:solidFill>
                  <a:schemeClr val="bg1"/>
                </a:solidFill>
                <a:latin typeface="標楷體" pitchFamily="65" charset="-120"/>
                <a:ea typeface="標楷體" pitchFamily="65" charset="-120"/>
              </a:rPr>
              <a:t>地名辭典</a:t>
            </a:r>
            <a:r>
              <a:rPr lang="en-US" altLang="zh-TW" sz="2600" b="1" smtClean="0">
                <a:solidFill>
                  <a:schemeClr val="bg1"/>
                </a:solidFill>
                <a:latin typeface="標楷體" pitchFamily="65" charset="-120"/>
                <a:ea typeface="標楷體" pitchFamily="65" charset="-120"/>
              </a:rPr>
              <a:t>》</a:t>
            </a:r>
            <a:r>
              <a:rPr lang="zh-TW" altLang="en-US" sz="2600" b="1" smtClean="0">
                <a:solidFill>
                  <a:schemeClr val="bg1"/>
                </a:solidFill>
                <a:latin typeface="標楷體" pitchFamily="65" charset="-120"/>
                <a:ea typeface="標楷體" pitchFamily="65" charset="-120"/>
              </a:rPr>
              <a:t>，是一部地理學寶典，收集記載了世界各國的地名，其中還包括豐富的歷史和文學知識，被認為是中世紀地理、歷史學科的</a:t>
            </a:r>
            <a:r>
              <a:rPr lang="en-US" altLang="zh-TW" sz="2600" b="1" smtClean="0">
                <a:solidFill>
                  <a:schemeClr val="bg1"/>
                </a:solidFill>
                <a:latin typeface="標楷體" pitchFamily="65" charset="-120"/>
                <a:ea typeface="標楷體" pitchFamily="65" charset="-120"/>
              </a:rPr>
              <a:t>《</a:t>
            </a:r>
            <a:r>
              <a:rPr lang="zh-TW" altLang="en-US" sz="2600" b="1" smtClean="0">
                <a:solidFill>
                  <a:schemeClr val="bg1"/>
                </a:solidFill>
                <a:latin typeface="標楷體" pitchFamily="65" charset="-120"/>
                <a:ea typeface="標楷體" pitchFamily="65" charset="-120"/>
              </a:rPr>
              <a:t>百科全書</a:t>
            </a:r>
            <a:r>
              <a:rPr lang="en-US" altLang="zh-TW" sz="2600" b="1" smtClean="0">
                <a:solidFill>
                  <a:schemeClr val="bg1"/>
                </a:solidFill>
                <a:latin typeface="標楷體" pitchFamily="65" charset="-120"/>
                <a:ea typeface="標楷體" pitchFamily="65" charset="-120"/>
              </a:rPr>
              <a:t>》</a:t>
            </a:r>
            <a:r>
              <a:rPr lang="zh-TW" altLang="en-US" sz="2600" b="1" smtClean="0">
                <a:solidFill>
                  <a:schemeClr val="bg1"/>
                </a:solidFill>
                <a:latin typeface="標楷體" pitchFamily="65" charset="-120"/>
                <a:ea typeface="標楷體" pitchFamily="65" charset="-120"/>
              </a:rPr>
              <a:t>。</a:t>
            </a:r>
          </a:p>
          <a:p>
            <a:pPr eaLnBrk="1" hangingPunct="1">
              <a:lnSpc>
                <a:spcPct val="90000"/>
              </a:lnSpc>
              <a:spcBef>
                <a:spcPct val="40000"/>
              </a:spcBef>
            </a:pPr>
            <a:r>
              <a:rPr lang="zh-TW" altLang="en-US" sz="2600" b="1" smtClean="0">
                <a:solidFill>
                  <a:schemeClr val="bg1"/>
                </a:solidFill>
                <a:latin typeface="標楷體" pitchFamily="65" charset="-120"/>
                <a:ea typeface="標楷體" pitchFamily="65" charset="-120"/>
              </a:rPr>
              <a:t>穆罕默德</a:t>
            </a:r>
            <a:r>
              <a:rPr lang="en-US" altLang="zh-TW" sz="2600" b="1" smtClean="0">
                <a:solidFill>
                  <a:schemeClr val="bg1"/>
                </a:solidFill>
                <a:latin typeface="標楷體" pitchFamily="65" charset="-120"/>
                <a:ea typeface="標楷體" pitchFamily="65" charset="-120"/>
              </a:rPr>
              <a:t>· </a:t>
            </a:r>
            <a:r>
              <a:rPr lang="zh-TW" altLang="en-US" sz="2600" b="1" smtClean="0">
                <a:solidFill>
                  <a:schemeClr val="bg1"/>
                </a:solidFill>
                <a:latin typeface="標楷體" pitchFamily="65" charset="-120"/>
                <a:ea typeface="標楷體" pitchFamily="65" charset="-120"/>
              </a:rPr>
              <a:t>本</a:t>
            </a:r>
            <a:r>
              <a:rPr lang="en-US" altLang="zh-TW" sz="2600" b="1" smtClean="0">
                <a:solidFill>
                  <a:schemeClr val="bg1"/>
                </a:solidFill>
                <a:latin typeface="標楷體" pitchFamily="65" charset="-120"/>
                <a:ea typeface="標楷體" pitchFamily="65" charset="-120"/>
              </a:rPr>
              <a:t>· </a:t>
            </a:r>
            <a:r>
              <a:rPr lang="zh-TW" altLang="en-US" sz="2600" b="1" smtClean="0">
                <a:solidFill>
                  <a:schemeClr val="bg1"/>
                </a:solidFill>
                <a:latin typeface="標楷體" pitchFamily="65" charset="-120"/>
                <a:ea typeface="標楷體" pitchFamily="65" charset="-120"/>
              </a:rPr>
              <a:t>穆薩 </a:t>
            </a:r>
            <a:r>
              <a:rPr lang="en-US" altLang="zh-TW" sz="2600" b="1" smtClean="0">
                <a:solidFill>
                  <a:schemeClr val="bg1"/>
                </a:solidFill>
                <a:latin typeface="標楷體" pitchFamily="65" charset="-120"/>
                <a:ea typeface="標楷體" pitchFamily="65" charset="-120"/>
              </a:rPr>
              <a:t>·</a:t>
            </a:r>
            <a:r>
              <a:rPr lang="zh-TW" altLang="en-US" sz="2600" b="1" smtClean="0">
                <a:solidFill>
                  <a:schemeClr val="bg1"/>
                </a:solidFill>
                <a:latin typeface="標楷體" pitchFamily="65" charset="-120"/>
                <a:ea typeface="標楷體" pitchFamily="65" charset="-120"/>
              </a:rPr>
              <a:t>花拉子密的</a:t>
            </a:r>
            <a:r>
              <a:rPr lang="en-US" altLang="zh-TW" sz="2600" b="1" smtClean="0">
                <a:solidFill>
                  <a:schemeClr val="bg1"/>
                </a:solidFill>
                <a:latin typeface="標楷體" pitchFamily="65" charset="-120"/>
                <a:ea typeface="標楷體" pitchFamily="65" charset="-120"/>
              </a:rPr>
              <a:t>《</a:t>
            </a:r>
            <a:r>
              <a:rPr lang="zh-TW" altLang="en-US" sz="2600" b="1" smtClean="0">
                <a:solidFill>
                  <a:schemeClr val="bg1"/>
                </a:solidFill>
                <a:latin typeface="標楷體" pitchFamily="65" charset="-120"/>
                <a:ea typeface="標楷體" pitchFamily="65" charset="-120"/>
              </a:rPr>
              <a:t>地球形體說</a:t>
            </a:r>
            <a:r>
              <a:rPr lang="en-US" altLang="zh-TW" sz="2600" b="1" smtClean="0">
                <a:solidFill>
                  <a:schemeClr val="bg1"/>
                </a:solidFill>
                <a:latin typeface="標楷體" pitchFamily="65" charset="-120"/>
                <a:ea typeface="標楷體" pitchFamily="65" charset="-120"/>
              </a:rPr>
              <a:t>》</a:t>
            </a:r>
            <a:r>
              <a:rPr lang="zh-TW" altLang="en-US" sz="2600" b="1" smtClean="0">
                <a:solidFill>
                  <a:schemeClr val="bg1"/>
                </a:solidFill>
                <a:latin typeface="標楷體" pitchFamily="65" charset="-120"/>
                <a:ea typeface="標楷體" pitchFamily="65" charset="-120"/>
              </a:rPr>
              <a:t>等作品奠定地理科學基礎。</a:t>
            </a:r>
          </a:p>
          <a:p>
            <a:pPr eaLnBrk="1" hangingPunct="1">
              <a:lnSpc>
                <a:spcPct val="90000"/>
              </a:lnSpc>
              <a:spcBef>
                <a:spcPct val="40000"/>
              </a:spcBef>
            </a:pPr>
            <a:r>
              <a:rPr lang="en-US" altLang="zh-TW" sz="2600" b="1" smtClean="0">
                <a:solidFill>
                  <a:schemeClr val="bg1"/>
                </a:solidFill>
                <a:latin typeface="標楷體" pitchFamily="65" charset="-120"/>
                <a:ea typeface="標楷體" pitchFamily="65" charset="-120"/>
              </a:rPr>
              <a:t>14</a:t>
            </a:r>
            <a:r>
              <a:rPr lang="zh-TW" altLang="en-US" sz="2600" b="1" smtClean="0">
                <a:solidFill>
                  <a:schemeClr val="bg1"/>
                </a:solidFill>
                <a:latin typeface="標楷體" pitchFamily="65" charset="-120"/>
                <a:ea typeface="標楷體" pitchFamily="65" charset="-120"/>
              </a:rPr>
              <a:t>世紀旅行家</a:t>
            </a:r>
            <a:r>
              <a:rPr lang="zh-TW" altLang="en-US" sz="2600" b="1" smtClean="0">
                <a:solidFill>
                  <a:srgbClr val="FFCC00"/>
                </a:solidFill>
                <a:latin typeface="標楷體" pitchFamily="65" charset="-120"/>
                <a:ea typeface="標楷體" pitchFamily="65" charset="-120"/>
              </a:rPr>
              <a:t>伊本 </a:t>
            </a:r>
            <a:r>
              <a:rPr lang="en-US" altLang="zh-TW" sz="2600" b="1" smtClean="0">
                <a:solidFill>
                  <a:srgbClr val="FFCC00"/>
                </a:solidFill>
                <a:latin typeface="標楷體" pitchFamily="65" charset="-120"/>
                <a:ea typeface="標楷體" pitchFamily="65" charset="-120"/>
              </a:rPr>
              <a:t>·</a:t>
            </a:r>
            <a:r>
              <a:rPr lang="zh-TW" altLang="en-US" sz="2600" b="1" smtClean="0">
                <a:solidFill>
                  <a:srgbClr val="FFCC00"/>
                </a:solidFill>
                <a:latin typeface="標楷體" pitchFamily="65" charset="-120"/>
                <a:ea typeface="標楷體" pitchFamily="65" charset="-120"/>
              </a:rPr>
              <a:t>白圖泰</a:t>
            </a:r>
            <a:r>
              <a:rPr lang="zh-TW" altLang="en-US" sz="2600" b="1" smtClean="0">
                <a:solidFill>
                  <a:schemeClr val="bg1"/>
                </a:solidFill>
                <a:latin typeface="標楷體" pitchFamily="65" charset="-120"/>
                <a:ea typeface="標楷體" pitchFamily="65" charset="-120"/>
              </a:rPr>
              <a:t>的遊記也是一部珍貴的地理學著作。</a:t>
            </a:r>
            <a:endParaRPr lang="zh-CN" altLang="en-US" sz="2600" b="1" smtClean="0">
              <a:solidFill>
                <a:schemeClr val="bg1"/>
              </a:solidFill>
              <a:latin typeface="標楷體" pitchFamily="65" charset="-120"/>
              <a:ea typeface="標楷體" pitchFamily="65" charset="-120"/>
            </a:endParaRPr>
          </a:p>
        </p:txBody>
      </p:sp>
    </p:spTree>
  </p:cSld>
  <p:clrMapOvr>
    <a:masterClrMapping/>
  </p:clrMapOvr>
  <p:transition>
    <p:zoom/>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投影片編號版面配置區 3"/>
          <p:cNvSpPr>
            <a:spLocks noGrp="1"/>
          </p:cNvSpPr>
          <p:nvPr>
            <p:ph type="sldNum" sz="quarter" idx="12"/>
          </p:nvPr>
        </p:nvSpPr>
        <p:spPr/>
        <p:txBody>
          <a:bodyPr/>
          <a:lstStyle/>
          <a:p>
            <a:pPr>
              <a:defRPr/>
            </a:pPr>
            <a:fld id="{E6FDBEAE-18C4-4A82-80FD-A34FA906E68A}" type="slidenum">
              <a:rPr lang="en-US" altLang="zh-TW"/>
              <a:pPr>
                <a:defRPr/>
              </a:pPr>
              <a:t>89</a:t>
            </a:fld>
            <a:endParaRPr lang="en-US" altLang="zh-TW"/>
          </a:p>
        </p:txBody>
      </p:sp>
      <p:pic>
        <p:nvPicPr>
          <p:cNvPr id="136195" name="Picture 2" descr="ABU MARWAN IBN ZUH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9925" y="260350"/>
            <a:ext cx="1081088" cy="1512888"/>
          </a:xfrm>
          <a:prstGeom prst="rect">
            <a:avLst/>
          </a:prstGeom>
          <a:noFill/>
          <a:ln w="28575">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232451" name="Text Box 3"/>
          <p:cNvSpPr txBox="1">
            <a:spLocks noChangeArrowheads="1"/>
          </p:cNvSpPr>
          <p:nvPr/>
        </p:nvSpPr>
        <p:spPr bwMode="auto">
          <a:xfrm>
            <a:off x="6300788" y="1773238"/>
            <a:ext cx="2627312" cy="1187450"/>
          </a:xfrm>
          <a:prstGeom prst="rect">
            <a:avLst/>
          </a:prstGeom>
          <a:noFill/>
          <a:ln w="9525">
            <a:noFill/>
            <a:miter lim="800000"/>
            <a:headEnd/>
            <a:tailEnd/>
          </a:ln>
          <a:effectLst/>
        </p:spPr>
        <p:txBody>
          <a:bodyPr>
            <a:spAutoFit/>
          </a:bodyPr>
          <a:lstStyle/>
          <a:p>
            <a:pPr marL="381000" indent="-381000" algn="ctr">
              <a:spcBef>
                <a:spcPct val="5000"/>
              </a:spcBef>
              <a:defRPr/>
            </a:pPr>
            <a:r>
              <a:rPr kumimoji="0" lang="zh-TW" altLang="en-US" sz="2400" b="1" i="0" baseline="0">
                <a:solidFill>
                  <a:srgbClr val="FFFF00"/>
                </a:solidFill>
                <a:effectLst>
                  <a:outerShdw blurRad="38100" dist="38100" dir="2700000" algn="tl">
                    <a:srgbClr val="C0C0C0"/>
                  </a:outerShdw>
                </a:effectLst>
                <a:latin typeface="標楷體" pitchFamily="65" charset="-120"/>
                <a:ea typeface="標楷體" pitchFamily="65" charset="-120"/>
              </a:rPr>
              <a:t>伊德里斯</a:t>
            </a:r>
          </a:p>
          <a:p>
            <a:pPr marL="381000" indent="-381000" algn="ctr">
              <a:defRPr/>
            </a:pPr>
            <a:r>
              <a:rPr kumimoji="0" lang="en-US" altLang="zh-TW" sz="2400" b="1" baseline="0">
                <a:solidFill>
                  <a:srgbClr val="FFFF00"/>
                </a:solidFill>
                <a:effectLst>
                  <a:outerShdw blurRad="38100" dist="38100" dir="2700000" algn="tl">
                    <a:srgbClr val="C0C0C0"/>
                  </a:outerShdw>
                </a:effectLst>
                <a:latin typeface="Times New Roman" pitchFamily="18" charset="0"/>
                <a:ea typeface="標楷體" pitchFamily="65" charset="-120"/>
              </a:rPr>
              <a:t>Muhd. Al-Idrisi</a:t>
            </a:r>
          </a:p>
          <a:p>
            <a:pPr marL="381000" indent="-381000" algn="ctr">
              <a:defRPr/>
            </a:pPr>
            <a:r>
              <a:rPr kumimoji="0" lang="en-US" altLang="zh-TW" sz="2400" b="1" i="0" baseline="0">
                <a:solidFill>
                  <a:srgbClr val="FFFF00"/>
                </a:solidFill>
                <a:effectLst>
                  <a:outerShdw blurRad="38100" dist="38100" dir="2700000" algn="tl">
                    <a:srgbClr val="C0C0C0"/>
                  </a:outerShdw>
                </a:effectLst>
                <a:latin typeface="Times New Roman" pitchFamily="18" charset="0"/>
                <a:ea typeface="標楷體" pitchFamily="65" charset="-120"/>
              </a:rPr>
              <a:t>(</a:t>
            </a:r>
            <a:r>
              <a:rPr kumimoji="0" lang="zh-TW" altLang="en-US" sz="2400" b="1" i="0" baseline="0">
                <a:solidFill>
                  <a:srgbClr val="FFFF00"/>
                </a:solidFill>
                <a:effectLst>
                  <a:outerShdw blurRad="38100" dist="38100" dir="2700000" algn="tl">
                    <a:srgbClr val="C0C0C0"/>
                  </a:outerShdw>
                </a:effectLst>
                <a:latin typeface="Times New Roman" pitchFamily="18" charset="0"/>
                <a:ea typeface="標楷體" pitchFamily="65" charset="-120"/>
              </a:rPr>
              <a:t>西元</a:t>
            </a:r>
            <a:r>
              <a:rPr kumimoji="0" lang="en-US" altLang="zh-TW" sz="2400" b="1" i="0" baseline="0">
                <a:solidFill>
                  <a:srgbClr val="FFFF00"/>
                </a:solidFill>
                <a:effectLst>
                  <a:outerShdw blurRad="38100" dist="38100" dir="2700000" algn="tl">
                    <a:srgbClr val="C0C0C0"/>
                  </a:outerShdw>
                </a:effectLst>
                <a:latin typeface="Times New Roman" pitchFamily="18" charset="0"/>
                <a:ea typeface="標楷體" pitchFamily="65" charset="-120"/>
              </a:rPr>
              <a:t>1099-1166</a:t>
            </a:r>
            <a:r>
              <a:rPr kumimoji="0" lang="en-US" altLang="zh-TW" sz="2400" b="1" i="0" baseline="0">
                <a:solidFill>
                  <a:srgbClr val="FFFF00"/>
                </a:solidFill>
                <a:effectLst>
                  <a:outerShdw blurRad="38100" dist="38100" dir="2700000" algn="tl">
                    <a:srgbClr val="C0C0C0"/>
                  </a:outerShdw>
                </a:effectLst>
                <a:latin typeface="標楷體" pitchFamily="65" charset="-120"/>
                <a:ea typeface="標楷體" pitchFamily="65" charset="-120"/>
              </a:rPr>
              <a:t>)</a:t>
            </a:r>
          </a:p>
        </p:txBody>
      </p:sp>
      <p:pic>
        <p:nvPicPr>
          <p:cNvPr id="136197" name="Picture 4" descr="alidrisimap2_"/>
          <p:cNvPicPr>
            <a:picLocks noChangeAspect="1" noChangeArrowheads="1"/>
          </p:cNvPicPr>
          <p:nvPr/>
        </p:nvPicPr>
        <p:blipFill>
          <a:blip r:embed="rId4">
            <a:clrChange>
              <a:clrFrom>
                <a:srgbClr val="FFFAF2"/>
              </a:clrFrom>
              <a:clrTo>
                <a:srgbClr val="FFFAF2">
                  <a:alpha val="0"/>
                </a:srgbClr>
              </a:clrTo>
            </a:clrChange>
            <a:extLst>
              <a:ext uri="{28A0092B-C50C-407E-A947-70E740481C1C}">
                <a14:useLocalDpi xmlns:a14="http://schemas.microsoft.com/office/drawing/2010/main" val="0"/>
              </a:ext>
            </a:extLst>
          </a:blip>
          <a:srcRect/>
          <a:stretch>
            <a:fillRect/>
          </a:stretch>
        </p:blipFill>
        <p:spPr bwMode="auto">
          <a:xfrm>
            <a:off x="250825" y="212725"/>
            <a:ext cx="5981700" cy="643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3" name="Text Box 5"/>
          <p:cNvSpPr txBox="1">
            <a:spLocks noChangeArrowheads="1"/>
          </p:cNvSpPr>
          <p:nvPr/>
        </p:nvSpPr>
        <p:spPr bwMode="auto">
          <a:xfrm>
            <a:off x="6227763" y="3068638"/>
            <a:ext cx="2665412" cy="3554412"/>
          </a:xfrm>
          <a:prstGeom prst="rect">
            <a:avLst/>
          </a:prstGeom>
          <a:noFill/>
          <a:ln w="9525">
            <a:noFill/>
            <a:miter lim="800000"/>
            <a:headEnd/>
            <a:tailEnd/>
          </a:ln>
          <a:effectLst/>
        </p:spPr>
        <p:txBody>
          <a:bodyPr>
            <a:spAutoFit/>
          </a:bodyPr>
          <a:lstStyle/>
          <a:p>
            <a:pPr marL="17463" indent="-17463">
              <a:lnSpc>
                <a:spcPct val="140000"/>
              </a:lnSpc>
              <a:spcBef>
                <a:spcPct val="15000"/>
              </a:spcBef>
              <a:defRPr/>
            </a:pPr>
            <a:r>
              <a:rPr kumimoji="0" lang="zh-TW" altLang="en-US" sz="2000" b="1" i="0" baseline="0"/>
              <a:t>出生於摩洛哥，於科多瓦 </a:t>
            </a:r>
            <a:r>
              <a:rPr kumimoji="0" lang="en-US" altLang="zh-TW" sz="2000" b="1" baseline="0">
                <a:latin typeface="Times New Roman" pitchFamily="18" charset="0"/>
              </a:rPr>
              <a:t>(Cordoba) </a:t>
            </a:r>
            <a:r>
              <a:rPr kumimoji="0" lang="zh-TW" altLang="en-US" sz="2000" b="1" i="0" baseline="0">
                <a:latin typeface="Times New Roman" pitchFamily="18" charset="0"/>
              </a:rPr>
              <a:t>受教育，是一位</a:t>
            </a:r>
            <a:r>
              <a:rPr kumimoji="0" lang="zh-TW" altLang="en-US" sz="2000" b="1" i="0" baseline="0"/>
              <a:t>植物學家 兼 地理學家。</a:t>
            </a:r>
            <a:r>
              <a:rPr kumimoji="0" lang="zh-TW" altLang="en-US" sz="1800" b="1" i="0" baseline="0">
                <a:effectLst>
                  <a:outerShdw blurRad="38100" dist="38100" dir="2700000" algn="tl">
                    <a:srgbClr val="C0C0C0"/>
                  </a:outerShdw>
                </a:effectLst>
                <a:latin typeface="Arial" charset="0"/>
              </a:rPr>
              <a:t>在</a:t>
            </a:r>
            <a:r>
              <a:rPr kumimoji="0" lang="zh-TW" altLang="en-US" sz="2000" b="1" i="0" baseline="0">
                <a:latin typeface="Times New Roman" pitchFamily="18" charset="0"/>
              </a:rPr>
              <a:t> 西元</a:t>
            </a:r>
            <a:r>
              <a:rPr kumimoji="0" lang="en-US" altLang="zh-TW" sz="2000" b="1" i="0" baseline="0">
                <a:latin typeface="Times New Roman" pitchFamily="18" charset="0"/>
              </a:rPr>
              <a:t>1154</a:t>
            </a:r>
            <a:r>
              <a:rPr kumimoji="0" lang="zh-TW" altLang="en-US" sz="2000" b="1" i="0" baseline="0">
                <a:latin typeface="Times New Roman" pitchFamily="18" charset="0"/>
              </a:rPr>
              <a:t>年</a:t>
            </a:r>
            <a:r>
              <a:rPr kumimoji="0" lang="zh-TW" altLang="en-US" sz="2000" b="1" i="0" baseline="0"/>
              <a:t>製成銀造碟形的世界地</a:t>
            </a:r>
            <a:r>
              <a:rPr kumimoji="0" lang="zh-TW" altLang="en-US" sz="2000" i="0" baseline="0"/>
              <a:t>圖，</a:t>
            </a:r>
            <a:r>
              <a:rPr kumimoji="0" lang="zh-TW" altLang="en-US" sz="2000" b="1" i="0" baseline="0"/>
              <a:t>成為當代奇蹟。</a:t>
            </a:r>
          </a:p>
          <a:p>
            <a:pPr marL="17463" indent="-17463">
              <a:lnSpc>
                <a:spcPct val="140000"/>
              </a:lnSpc>
              <a:spcBef>
                <a:spcPct val="15000"/>
              </a:spcBef>
              <a:defRPr/>
            </a:pPr>
            <a:r>
              <a:rPr kumimoji="0" lang="en-US" altLang="zh-TW" sz="2000" b="1" i="0" baseline="0"/>
              <a:t>(</a:t>
            </a:r>
            <a:r>
              <a:rPr kumimoji="0" lang="zh-TW" altLang="en-US" sz="2000" b="1" i="0" baseline="0"/>
              <a:t>南方置於地圖上方</a:t>
            </a:r>
            <a:r>
              <a:rPr kumimoji="0" lang="en-US" altLang="zh-TW" sz="2000" b="1" i="0" baseline="0"/>
              <a:t>)</a:t>
            </a:r>
            <a:r>
              <a:rPr kumimoji="0" lang="en-US" altLang="zh-TW" sz="2000" i="0" baseline="0"/>
              <a:t>  </a:t>
            </a:r>
          </a:p>
        </p:txBody>
      </p:sp>
    </p:spTree>
  </p:cSld>
  <p:clrMapOvr>
    <a:masterClrMapping/>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投影片編號版面配置區 3"/>
          <p:cNvSpPr>
            <a:spLocks noGrp="1"/>
          </p:cNvSpPr>
          <p:nvPr>
            <p:ph type="sldNum" sz="quarter" idx="12"/>
          </p:nvPr>
        </p:nvSpPr>
        <p:spPr/>
        <p:txBody>
          <a:bodyPr/>
          <a:lstStyle/>
          <a:p>
            <a:pPr>
              <a:defRPr/>
            </a:pPr>
            <a:fld id="{44B7E605-D76D-4FCF-9E89-56F1E3F1C66F}" type="slidenum">
              <a:rPr lang="en-US" altLang="zh-TW" smtClean="0"/>
              <a:pPr>
                <a:defRPr/>
              </a:pPr>
              <a:t>9</a:t>
            </a:fld>
            <a:endParaRPr lang="en-US" altLang="zh-TW" smtClean="0"/>
          </a:p>
        </p:txBody>
      </p:sp>
      <p:sp>
        <p:nvSpPr>
          <p:cNvPr id="37" name="Oval 36"/>
          <p:cNvSpPr>
            <a:spLocks noChangeArrowheads="1"/>
          </p:cNvSpPr>
          <p:nvPr/>
        </p:nvSpPr>
        <p:spPr bwMode="auto">
          <a:xfrm>
            <a:off x="3571875" y="6858000"/>
            <a:ext cx="2000250" cy="1928813"/>
          </a:xfrm>
          <a:prstGeom prst="ellipse">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ctr"/>
            <a:endParaRPr kumimoji="0" lang="en-US" sz="1800" i="0" baseline="0">
              <a:solidFill>
                <a:schemeClr val="tx1"/>
              </a:solidFill>
              <a:latin typeface="Brush Script MT" pitchFamily="66" charset="0"/>
            </a:endParaRPr>
          </a:p>
        </p:txBody>
      </p:sp>
      <p:grpSp>
        <p:nvGrpSpPr>
          <p:cNvPr id="52228" name="Group 36"/>
          <p:cNvGrpSpPr>
            <a:grpSpLocks/>
          </p:cNvGrpSpPr>
          <p:nvPr/>
        </p:nvGrpSpPr>
        <p:grpSpPr bwMode="auto">
          <a:xfrm>
            <a:off x="1258888" y="2133600"/>
            <a:ext cx="6913562" cy="3462338"/>
            <a:chOff x="1142975" y="2631040"/>
            <a:chExt cx="6934225" cy="3461776"/>
          </a:xfrm>
        </p:grpSpPr>
        <p:sp>
          <p:nvSpPr>
            <p:cNvPr id="31" name="Up Arrow 30"/>
            <p:cNvSpPr/>
            <p:nvPr/>
          </p:nvSpPr>
          <p:spPr>
            <a:xfrm>
              <a:off x="4496242" y="4419863"/>
              <a:ext cx="533401" cy="990439"/>
            </a:xfrm>
            <a:prstGeom prst="up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600" i="0" baseline="0">
                <a:latin typeface="Arial Unicode MS" pitchFamily="34" charset="-128"/>
                <a:ea typeface="Arial Unicode MS" pitchFamily="34" charset="-128"/>
                <a:cs typeface="Arial Unicode MS" pitchFamily="34" charset="-128"/>
              </a:endParaRPr>
            </a:p>
          </p:txBody>
        </p:sp>
        <p:sp>
          <p:nvSpPr>
            <p:cNvPr id="27" name="Up Arrow 26"/>
            <p:cNvSpPr/>
            <p:nvPr/>
          </p:nvSpPr>
          <p:spPr>
            <a:xfrm>
              <a:off x="3429438" y="4724613"/>
              <a:ext cx="533401" cy="609501"/>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600" i="0" baseline="0">
                <a:latin typeface="Arial Unicode MS" pitchFamily="34" charset="-128"/>
                <a:ea typeface="Arial Unicode MS" pitchFamily="34" charset="-128"/>
                <a:cs typeface="Arial Unicode MS" pitchFamily="34" charset="-128"/>
              </a:endParaRPr>
            </a:p>
          </p:txBody>
        </p:sp>
        <p:sp>
          <p:nvSpPr>
            <p:cNvPr id="28" name="Up Arrow 27"/>
            <p:cNvSpPr/>
            <p:nvPr/>
          </p:nvSpPr>
          <p:spPr>
            <a:xfrm>
              <a:off x="4953216" y="4343675"/>
              <a:ext cx="533402" cy="990439"/>
            </a:xfrm>
            <a:prstGeom prst="upArrow">
              <a:avLst/>
            </a:prstGeom>
            <a:gradFill flip="none" rotWithShape="1">
              <a:gsLst>
                <a:gs pos="42000">
                  <a:srgbClr val="FFFF00"/>
                </a:gs>
                <a:gs pos="50000">
                  <a:srgbClr val="FFFF00">
                    <a:tint val="44500"/>
                    <a:satMod val="160000"/>
                  </a:srgbClr>
                </a:gs>
                <a:gs pos="100000">
                  <a:srgbClr val="FFFF00">
                    <a:tint val="23500"/>
                    <a:satMod val="160000"/>
                  </a:srgb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600" i="0" baseline="0">
                <a:latin typeface="Arial Unicode MS" pitchFamily="34" charset="-128"/>
                <a:ea typeface="Arial Unicode MS" pitchFamily="34" charset="-128"/>
                <a:cs typeface="Arial Unicode MS" pitchFamily="34" charset="-128"/>
              </a:endParaRPr>
            </a:p>
          </p:txBody>
        </p:sp>
        <p:sp>
          <p:nvSpPr>
            <p:cNvPr id="29" name="Up Arrow 28"/>
            <p:cNvSpPr/>
            <p:nvPr/>
          </p:nvSpPr>
          <p:spPr>
            <a:xfrm>
              <a:off x="3962840" y="4572238"/>
              <a:ext cx="533402" cy="990439"/>
            </a:xfrm>
            <a:prstGeom prst="upArrow">
              <a:avLst/>
            </a:prstGeom>
            <a:gradFill>
              <a:gsLst>
                <a:gs pos="42000">
                  <a:srgbClr val="FFFF00"/>
                </a:gs>
                <a:gs pos="50000">
                  <a:srgbClr val="FFFF00">
                    <a:tint val="44500"/>
                    <a:satMod val="160000"/>
                  </a:srgbClr>
                </a:gs>
                <a:gs pos="100000">
                  <a:srgbClr val="FFFF00">
                    <a:tint val="23500"/>
                    <a:satMod val="160000"/>
                  </a:srgbClr>
                </a:gs>
              </a:gsLst>
              <a:lin ang="108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en-US" sz="1600" i="0" baseline="0">
                <a:latin typeface="Arial Unicode MS" pitchFamily="34" charset="-128"/>
                <a:ea typeface="Arial Unicode MS" pitchFamily="34" charset="-128"/>
                <a:cs typeface="Arial Unicode MS" pitchFamily="34" charset="-128"/>
              </a:endParaRPr>
            </a:p>
          </p:txBody>
        </p:sp>
        <p:sp>
          <p:nvSpPr>
            <p:cNvPr id="52239" name="Parallelogram 6"/>
            <p:cNvSpPr>
              <a:spLocks noChangeArrowheads="1"/>
            </p:cNvSpPr>
            <p:nvPr/>
          </p:nvSpPr>
          <p:spPr bwMode="auto">
            <a:xfrm>
              <a:off x="1142975" y="5192849"/>
              <a:ext cx="6934225" cy="380938"/>
            </a:xfrm>
            <a:prstGeom prst="parallelogram">
              <a:avLst>
                <a:gd name="adj" fmla="val 0"/>
              </a:avLst>
            </a:prstGeom>
            <a:solidFill>
              <a:schemeClr val="bg2"/>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p>
              <a:pPr algn="ctr"/>
              <a:endParaRPr kumimoji="0" lang="en-US" sz="1600" i="0" baseline="0">
                <a:solidFill>
                  <a:srgbClr val="FFFFFF"/>
                </a:solidFill>
                <a:latin typeface="Arial Unicode MS" pitchFamily="34" charset="-120"/>
                <a:ea typeface="Arial Unicode MS" pitchFamily="34" charset="-120"/>
                <a:cs typeface="Arial Unicode MS" pitchFamily="34" charset="-120"/>
              </a:endParaRPr>
            </a:p>
          </p:txBody>
        </p:sp>
        <p:sp>
          <p:nvSpPr>
            <p:cNvPr id="52240" name="Up Arrow 7"/>
            <p:cNvSpPr>
              <a:spLocks noChangeArrowheads="1"/>
            </p:cNvSpPr>
            <p:nvPr/>
          </p:nvSpPr>
          <p:spPr bwMode="auto">
            <a:xfrm>
              <a:off x="1600176" y="4876989"/>
              <a:ext cx="533402" cy="457126"/>
            </a:xfrm>
            <a:prstGeom prst="upArrow">
              <a:avLst>
                <a:gd name="adj1" fmla="val 50000"/>
                <a:gd name="adj2" fmla="val 50000"/>
              </a:avLst>
            </a:prstGeom>
            <a:solidFill>
              <a:schemeClr val="bg2"/>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p>
              <a:pPr algn="ctr"/>
              <a:endParaRPr kumimoji="0" lang="en-US" sz="1600" i="0" baseline="0">
                <a:solidFill>
                  <a:srgbClr val="FFFFFF"/>
                </a:solidFill>
                <a:latin typeface="Arial Unicode MS" pitchFamily="34" charset="-120"/>
                <a:ea typeface="Arial Unicode MS" pitchFamily="34" charset="-120"/>
                <a:cs typeface="Arial Unicode MS" pitchFamily="34" charset="-120"/>
              </a:endParaRPr>
            </a:p>
          </p:txBody>
        </p:sp>
        <p:sp>
          <p:nvSpPr>
            <p:cNvPr id="52241" name="Up Arrow 8"/>
            <p:cNvSpPr>
              <a:spLocks noChangeArrowheads="1"/>
            </p:cNvSpPr>
            <p:nvPr/>
          </p:nvSpPr>
          <p:spPr bwMode="auto">
            <a:xfrm>
              <a:off x="2743181" y="4876989"/>
              <a:ext cx="533402" cy="457126"/>
            </a:xfrm>
            <a:prstGeom prst="upArrow">
              <a:avLst>
                <a:gd name="adj1" fmla="val 50000"/>
                <a:gd name="adj2" fmla="val 50000"/>
              </a:avLst>
            </a:prstGeom>
            <a:solidFill>
              <a:schemeClr val="bg2"/>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p>
              <a:pPr algn="ctr"/>
              <a:endParaRPr kumimoji="0" lang="en-US" sz="1600" i="0" baseline="0">
                <a:solidFill>
                  <a:srgbClr val="FFFFFF"/>
                </a:solidFill>
                <a:latin typeface="Arial Unicode MS" pitchFamily="34" charset="-120"/>
                <a:ea typeface="Arial Unicode MS" pitchFamily="34" charset="-120"/>
                <a:cs typeface="Arial Unicode MS" pitchFamily="34" charset="-120"/>
              </a:endParaRPr>
            </a:p>
          </p:txBody>
        </p:sp>
        <p:sp>
          <p:nvSpPr>
            <p:cNvPr id="52242" name="Up Arrow 9"/>
            <p:cNvSpPr>
              <a:spLocks noChangeArrowheads="1"/>
            </p:cNvSpPr>
            <p:nvPr/>
          </p:nvSpPr>
          <p:spPr bwMode="auto">
            <a:xfrm>
              <a:off x="5486391" y="4278598"/>
              <a:ext cx="533402" cy="990439"/>
            </a:xfrm>
            <a:prstGeom prst="upArrow">
              <a:avLst>
                <a:gd name="adj1" fmla="val 50000"/>
                <a:gd name="adj2" fmla="val 49997"/>
              </a:avLst>
            </a:prstGeom>
            <a:solidFill>
              <a:schemeClr val="bg2"/>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p>
              <a:pPr algn="ctr"/>
              <a:endParaRPr kumimoji="0" lang="en-US" sz="1600" i="0" baseline="0">
                <a:solidFill>
                  <a:srgbClr val="FFFFFF"/>
                </a:solidFill>
                <a:latin typeface="Arial Unicode MS" pitchFamily="34" charset="-120"/>
                <a:ea typeface="Arial Unicode MS" pitchFamily="34" charset="-120"/>
                <a:cs typeface="Arial Unicode MS" pitchFamily="34" charset="-120"/>
              </a:endParaRPr>
            </a:p>
          </p:txBody>
        </p:sp>
        <p:sp>
          <p:nvSpPr>
            <p:cNvPr id="52243" name="Up Arrow 10"/>
            <p:cNvSpPr>
              <a:spLocks noChangeArrowheads="1"/>
            </p:cNvSpPr>
            <p:nvPr/>
          </p:nvSpPr>
          <p:spPr bwMode="auto">
            <a:xfrm>
              <a:off x="6400794" y="3734174"/>
              <a:ext cx="533402" cy="1599940"/>
            </a:xfrm>
            <a:prstGeom prst="upArrow">
              <a:avLst>
                <a:gd name="adj1" fmla="val 50000"/>
                <a:gd name="adj2" fmla="val 50006"/>
              </a:avLst>
            </a:prstGeom>
            <a:solidFill>
              <a:schemeClr val="bg2"/>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p>
              <a:pPr algn="ctr"/>
              <a:endParaRPr kumimoji="0" lang="en-US" sz="1600" i="0" baseline="0">
                <a:solidFill>
                  <a:srgbClr val="FFFFFF"/>
                </a:solidFill>
                <a:latin typeface="Arial Unicode MS" pitchFamily="34" charset="-120"/>
                <a:ea typeface="Arial Unicode MS" pitchFamily="34" charset="-120"/>
                <a:cs typeface="Arial Unicode MS" pitchFamily="34" charset="-120"/>
              </a:endParaRPr>
            </a:p>
          </p:txBody>
        </p:sp>
        <p:sp>
          <p:nvSpPr>
            <p:cNvPr id="52244" name="Up Arrow 11"/>
            <p:cNvSpPr>
              <a:spLocks noChangeArrowheads="1"/>
            </p:cNvSpPr>
            <p:nvPr/>
          </p:nvSpPr>
          <p:spPr bwMode="auto">
            <a:xfrm>
              <a:off x="6934196" y="3048485"/>
              <a:ext cx="533402" cy="2209442"/>
            </a:xfrm>
            <a:prstGeom prst="upArrow">
              <a:avLst>
                <a:gd name="adj1" fmla="val 50000"/>
                <a:gd name="adj2" fmla="val 49994"/>
              </a:avLst>
            </a:prstGeom>
            <a:solidFill>
              <a:srgbClr val="80808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p>
              <a:pPr algn="ctr"/>
              <a:endParaRPr kumimoji="0" lang="en-US" sz="1600" i="0" baseline="0">
                <a:solidFill>
                  <a:srgbClr val="FFFFFF"/>
                </a:solidFill>
                <a:latin typeface="Arial Unicode MS" pitchFamily="34" charset="-120"/>
                <a:ea typeface="Arial Unicode MS" pitchFamily="34" charset="-120"/>
                <a:cs typeface="Arial Unicode MS" pitchFamily="34" charset="-120"/>
              </a:endParaRPr>
            </a:p>
          </p:txBody>
        </p:sp>
        <p:sp>
          <p:nvSpPr>
            <p:cNvPr id="52245" name="TextBox 13"/>
            <p:cNvSpPr txBox="1">
              <a:spLocks noChangeArrowheads="1"/>
            </p:cNvSpPr>
            <p:nvPr/>
          </p:nvSpPr>
          <p:spPr bwMode="auto">
            <a:xfrm>
              <a:off x="1461424" y="5192849"/>
              <a:ext cx="796122" cy="3364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kumimoji="0" lang="zh-TW" altLang="en-US" sz="1600" b="1" i="0" baseline="0">
                  <a:latin typeface="Arial Unicode MS" pitchFamily="34" charset="-120"/>
                  <a:ea typeface="Arial Unicode MS" pitchFamily="34" charset="-120"/>
                  <a:cs typeface="Arial Unicode MS" pitchFamily="34" charset="-120"/>
                </a:rPr>
                <a:t>西元前</a:t>
              </a:r>
            </a:p>
          </p:txBody>
        </p:sp>
        <p:sp>
          <p:nvSpPr>
            <p:cNvPr id="52246" name="TextBox 14"/>
            <p:cNvSpPr txBox="1">
              <a:spLocks noChangeArrowheads="1"/>
            </p:cNvSpPr>
            <p:nvPr/>
          </p:nvSpPr>
          <p:spPr bwMode="auto">
            <a:xfrm>
              <a:off x="2785126" y="5205547"/>
              <a:ext cx="384534" cy="3364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kumimoji="0" lang="zh-TW" altLang="en-US" sz="1600" b="1" i="0" baseline="0">
                  <a:latin typeface="Arial Unicode MS" pitchFamily="34" charset="-120"/>
                  <a:ea typeface="Arial Unicode MS" pitchFamily="34" charset="-120"/>
                  <a:cs typeface="Arial Unicode MS" pitchFamily="34" charset="-120"/>
                </a:rPr>
                <a:t>五</a:t>
              </a:r>
            </a:p>
          </p:txBody>
        </p:sp>
        <p:sp>
          <p:nvSpPr>
            <p:cNvPr id="52247" name="TextBox 15"/>
            <p:cNvSpPr txBox="1">
              <a:spLocks noChangeArrowheads="1"/>
            </p:cNvSpPr>
            <p:nvPr/>
          </p:nvSpPr>
          <p:spPr bwMode="auto">
            <a:xfrm>
              <a:off x="3450137" y="5192849"/>
              <a:ext cx="1875664" cy="3364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kumimoji="0" lang="en-US" altLang="zh-TW" sz="1600" b="1" i="0" baseline="0">
                  <a:latin typeface="Arial Unicode MS" pitchFamily="34" charset="-120"/>
                  <a:ea typeface="Arial Unicode MS" pitchFamily="34" charset="-120"/>
                  <a:cs typeface="Arial Unicode MS" pitchFamily="34" charset="-120"/>
                </a:rPr>
                <a:t>(</a:t>
              </a:r>
              <a:r>
                <a:rPr kumimoji="0" lang="zh-TW" altLang="en-US" sz="1600" b="1" i="0" baseline="0">
                  <a:latin typeface="Arial Unicode MS" pitchFamily="34" charset="-120"/>
                  <a:ea typeface="Arial Unicode MS" pitchFamily="34" charset="-120"/>
                  <a:cs typeface="Arial Unicode MS" pitchFamily="34" charset="-120"/>
                </a:rPr>
                <a:t>西元 </a:t>
              </a:r>
              <a:r>
                <a:rPr kumimoji="0" lang="en-US" altLang="zh-TW" sz="1600" b="1" i="0" baseline="0">
                  <a:latin typeface="Arial Unicode MS" pitchFamily="34" charset="-120"/>
                  <a:ea typeface="Arial Unicode MS" pitchFamily="34" charset="-120"/>
                  <a:cs typeface="Arial Unicode MS" pitchFamily="34" charset="-120"/>
                </a:rPr>
                <a:t>500  -  1400)</a:t>
              </a:r>
            </a:p>
          </p:txBody>
        </p:sp>
        <p:sp>
          <p:nvSpPr>
            <p:cNvPr id="52248" name="TextBox 16"/>
            <p:cNvSpPr txBox="1">
              <a:spLocks noChangeArrowheads="1"/>
            </p:cNvSpPr>
            <p:nvPr/>
          </p:nvSpPr>
          <p:spPr bwMode="auto">
            <a:xfrm>
              <a:off x="5379938" y="5192849"/>
              <a:ext cx="796122" cy="3364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kumimoji="0" lang="zh-TW" altLang="en-US" sz="1600" b="1" i="0" baseline="0">
                  <a:latin typeface="Arial Unicode MS" pitchFamily="34" charset="-120"/>
                  <a:ea typeface="Arial Unicode MS" pitchFamily="34" charset="-120"/>
                  <a:cs typeface="Arial Unicode MS" pitchFamily="34" charset="-120"/>
                </a:rPr>
                <a:t>十四末</a:t>
              </a:r>
            </a:p>
          </p:txBody>
        </p:sp>
        <p:sp>
          <p:nvSpPr>
            <p:cNvPr id="52249" name="TextBox 17"/>
            <p:cNvSpPr txBox="1">
              <a:spLocks noChangeArrowheads="1"/>
            </p:cNvSpPr>
            <p:nvPr/>
          </p:nvSpPr>
          <p:spPr bwMode="auto">
            <a:xfrm>
              <a:off x="6387829" y="5192849"/>
              <a:ext cx="592315" cy="3364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kumimoji="0" lang="zh-TW" altLang="en-US" sz="1600" b="1" i="0" baseline="0">
                  <a:latin typeface="Arial Unicode MS" pitchFamily="34" charset="-120"/>
                  <a:ea typeface="Arial Unicode MS" pitchFamily="34" charset="-120"/>
                  <a:cs typeface="Arial Unicode MS" pitchFamily="34" charset="-120"/>
                </a:rPr>
                <a:t>十八</a:t>
              </a:r>
            </a:p>
          </p:txBody>
        </p:sp>
        <p:sp>
          <p:nvSpPr>
            <p:cNvPr id="52250" name="TextBox 18"/>
            <p:cNvSpPr txBox="1">
              <a:spLocks noChangeArrowheads="1"/>
            </p:cNvSpPr>
            <p:nvPr/>
          </p:nvSpPr>
          <p:spPr bwMode="auto">
            <a:xfrm>
              <a:off x="6921230" y="5192849"/>
              <a:ext cx="592315" cy="3364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kumimoji="0" lang="zh-TW" altLang="en-US" sz="1600" b="1" i="0" baseline="0">
                  <a:ea typeface="Arial Unicode MS" pitchFamily="34" charset="-120"/>
                  <a:cs typeface="Arial Unicode MS" pitchFamily="34" charset="-120"/>
                </a:rPr>
                <a:t>廿一</a:t>
              </a:r>
            </a:p>
          </p:txBody>
        </p:sp>
        <p:sp>
          <p:nvSpPr>
            <p:cNvPr id="52251" name="TextBox 20"/>
            <p:cNvSpPr txBox="1">
              <a:spLocks noChangeArrowheads="1"/>
            </p:cNvSpPr>
            <p:nvPr/>
          </p:nvSpPr>
          <p:spPr bwMode="auto">
            <a:xfrm>
              <a:off x="1250925" y="4519859"/>
              <a:ext cx="609603" cy="45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endParaRPr kumimoji="0" lang="en-US" sz="2400" i="0" baseline="0">
                <a:solidFill>
                  <a:srgbClr val="FF9900"/>
                </a:solidFill>
                <a:latin typeface="Times New Roman" pitchFamily="18" charset="0"/>
                <a:ea typeface="標楷體" pitchFamily="65" charset="-120"/>
              </a:endParaRPr>
            </a:p>
          </p:txBody>
        </p:sp>
        <p:sp>
          <p:nvSpPr>
            <p:cNvPr id="52252" name="TextBox 21"/>
            <p:cNvSpPr txBox="1">
              <a:spLocks noChangeArrowheads="1"/>
            </p:cNvSpPr>
            <p:nvPr/>
          </p:nvSpPr>
          <p:spPr bwMode="auto">
            <a:xfrm>
              <a:off x="2564849" y="4507161"/>
              <a:ext cx="796123" cy="457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kumimoji="0" lang="zh-TW" altLang="en-US" sz="2400" i="0" baseline="0">
                  <a:solidFill>
                    <a:srgbClr val="FF9900"/>
                  </a:solidFill>
                  <a:latin typeface="Times New Roman" pitchFamily="18" charset="0"/>
                  <a:ea typeface="標楷體" pitchFamily="65" charset="-120"/>
                </a:rPr>
                <a:t>羅馬</a:t>
              </a:r>
            </a:p>
          </p:txBody>
        </p:sp>
        <p:sp>
          <p:nvSpPr>
            <p:cNvPr id="52253" name="TextBox 22"/>
            <p:cNvSpPr txBox="1">
              <a:spLocks noChangeArrowheads="1"/>
            </p:cNvSpPr>
            <p:nvPr/>
          </p:nvSpPr>
          <p:spPr bwMode="auto">
            <a:xfrm>
              <a:off x="5699116" y="4000830"/>
              <a:ext cx="184151" cy="457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endParaRPr kumimoji="0" lang="en-US" sz="2400" i="0" baseline="0">
                <a:solidFill>
                  <a:srgbClr val="FF9900"/>
                </a:solidFill>
                <a:latin typeface="標楷體" pitchFamily="65" charset="-120"/>
                <a:ea typeface="標楷體" pitchFamily="65" charset="-120"/>
                <a:cs typeface="Arial Unicode MS" pitchFamily="34" charset="-120"/>
              </a:endParaRPr>
            </a:p>
          </p:txBody>
        </p:sp>
        <p:sp>
          <p:nvSpPr>
            <p:cNvPr id="52254" name="TextBox 23"/>
            <p:cNvSpPr txBox="1">
              <a:spLocks noChangeArrowheads="1"/>
            </p:cNvSpPr>
            <p:nvPr/>
          </p:nvSpPr>
          <p:spPr bwMode="auto">
            <a:xfrm>
              <a:off x="6396601" y="3299269"/>
              <a:ext cx="180676" cy="365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0" bIns="0">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r" eaLnBrk="1" hangingPunct="1"/>
              <a:endParaRPr kumimoji="0" lang="en-US" sz="2400" i="0" baseline="0">
                <a:solidFill>
                  <a:srgbClr val="FF9900"/>
                </a:solidFill>
                <a:latin typeface="標楷體" pitchFamily="65" charset="-120"/>
                <a:ea typeface="標楷體" pitchFamily="65" charset="-120"/>
                <a:cs typeface="Arial Unicode MS" pitchFamily="34" charset="-120"/>
              </a:endParaRPr>
            </a:p>
          </p:txBody>
        </p:sp>
        <p:sp>
          <p:nvSpPr>
            <p:cNvPr id="52255" name="TextBox 24"/>
            <p:cNvSpPr txBox="1">
              <a:spLocks noChangeArrowheads="1"/>
            </p:cNvSpPr>
            <p:nvPr/>
          </p:nvSpPr>
          <p:spPr bwMode="auto">
            <a:xfrm>
              <a:off x="6656382" y="2631040"/>
              <a:ext cx="184151" cy="33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endParaRPr kumimoji="0" lang="en-US" sz="1600" b="1" i="0" baseline="0">
                <a:solidFill>
                  <a:srgbClr val="FF9900"/>
                </a:solidFill>
                <a:latin typeface="Arial Unicode MS" pitchFamily="34" charset="-120"/>
                <a:ea typeface="Arial Unicode MS" pitchFamily="34" charset="-120"/>
                <a:cs typeface="Arial Unicode MS" pitchFamily="34" charset="-120"/>
              </a:endParaRPr>
            </a:p>
          </p:txBody>
        </p:sp>
        <p:sp>
          <p:nvSpPr>
            <p:cNvPr id="52256" name="TextBox 31"/>
            <p:cNvSpPr txBox="1">
              <a:spLocks noChangeArrowheads="1"/>
            </p:cNvSpPr>
            <p:nvPr/>
          </p:nvSpPr>
          <p:spPr bwMode="auto">
            <a:xfrm>
              <a:off x="3322758" y="4278598"/>
              <a:ext cx="796122" cy="457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kumimoji="0" lang="zh-TW" altLang="en-US" sz="2400" b="1" i="0" baseline="0">
                  <a:solidFill>
                    <a:srgbClr val="CC3300"/>
                  </a:solidFill>
                  <a:latin typeface="標楷體" pitchFamily="65" charset="-120"/>
                  <a:ea typeface="標楷體" pitchFamily="65" charset="-120"/>
                  <a:cs typeface="Arial Unicode MS" pitchFamily="34" charset="-120"/>
                </a:rPr>
                <a:t>中國</a:t>
              </a:r>
            </a:p>
          </p:txBody>
        </p:sp>
        <p:sp>
          <p:nvSpPr>
            <p:cNvPr id="52257" name="TextBox 32"/>
            <p:cNvSpPr txBox="1">
              <a:spLocks noChangeArrowheads="1"/>
            </p:cNvSpPr>
            <p:nvPr/>
          </p:nvSpPr>
          <p:spPr bwMode="auto">
            <a:xfrm>
              <a:off x="3910296" y="4048448"/>
              <a:ext cx="796122" cy="45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kumimoji="0" lang="zh-TW" altLang="en-US" sz="2400" b="1" i="0" baseline="0">
                  <a:solidFill>
                    <a:srgbClr val="CC3300"/>
                  </a:solidFill>
                  <a:latin typeface="標楷體" pitchFamily="65" charset="-120"/>
                  <a:ea typeface="標楷體" pitchFamily="65" charset="-120"/>
                  <a:cs typeface="Arial Unicode MS" pitchFamily="34" charset="-120"/>
                </a:rPr>
                <a:t>印度</a:t>
              </a:r>
            </a:p>
          </p:txBody>
        </p:sp>
        <p:sp>
          <p:nvSpPr>
            <p:cNvPr id="52258" name="TextBox 33"/>
            <p:cNvSpPr txBox="1">
              <a:spLocks noChangeArrowheads="1"/>
            </p:cNvSpPr>
            <p:nvPr/>
          </p:nvSpPr>
          <p:spPr bwMode="auto">
            <a:xfrm>
              <a:off x="4757370" y="3786553"/>
              <a:ext cx="248390" cy="366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kumimoji="0" lang="en-US" altLang="zh-TW" sz="1800" b="1" baseline="0">
                  <a:solidFill>
                    <a:schemeClr val="tx1"/>
                  </a:solidFill>
                  <a:latin typeface="Arial Unicode MS" pitchFamily="34" charset="-120"/>
                  <a:ea typeface="Arial Unicode MS" pitchFamily="34" charset="-120"/>
                  <a:cs typeface="Arial Unicode MS" pitchFamily="34" charset="-120"/>
                </a:rPr>
                <a:t> </a:t>
              </a:r>
              <a:endParaRPr kumimoji="0" lang="en-US" altLang="zh-TW" sz="2400" i="0" baseline="0">
                <a:solidFill>
                  <a:srgbClr val="FF9900"/>
                </a:solidFill>
                <a:latin typeface="標楷體" pitchFamily="65" charset="-120"/>
                <a:ea typeface="標楷體" pitchFamily="65" charset="-120"/>
                <a:cs typeface="Arial Unicode MS" pitchFamily="34" charset="-120"/>
              </a:endParaRPr>
            </a:p>
          </p:txBody>
        </p:sp>
        <p:cxnSp>
          <p:nvCxnSpPr>
            <p:cNvPr id="52259" name="Straight Arrow Connector 35"/>
            <p:cNvCxnSpPr>
              <a:cxnSpLocks noChangeShapeType="1"/>
            </p:cNvCxnSpPr>
            <p:nvPr/>
          </p:nvCxnSpPr>
          <p:spPr bwMode="auto">
            <a:xfrm>
              <a:off x="1142975" y="5927743"/>
              <a:ext cx="6934225" cy="1587"/>
            </a:xfrm>
            <a:prstGeom prst="straightConnector1">
              <a:avLst/>
            </a:prstGeom>
            <a:noFill/>
            <a:ln w="9525" algn="ctr">
              <a:solidFill>
                <a:schemeClr val="folHlink"/>
              </a:solidFill>
              <a:round/>
              <a:headEnd type="arrow" w="med" len="med"/>
              <a:tailEnd type="arrow" w="med" len="med"/>
            </a:ln>
            <a:extLst>
              <a:ext uri="{909E8E84-426E-40DD-AFC4-6F175D3DCCD1}">
                <a14:hiddenFill xmlns:a14="http://schemas.microsoft.com/office/drawing/2010/main">
                  <a:noFill/>
                </a14:hiddenFill>
              </a:ext>
            </a:extLst>
          </p:spPr>
        </p:cxnSp>
        <p:sp>
          <p:nvSpPr>
            <p:cNvPr id="52260" name="TextBox 19"/>
            <p:cNvSpPr txBox="1">
              <a:spLocks noChangeArrowheads="1"/>
            </p:cNvSpPr>
            <p:nvPr/>
          </p:nvSpPr>
          <p:spPr bwMode="auto">
            <a:xfrm>
              <a:off x="3964432" y="5573788"/>
              <a:ext cx="898026" cy="519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r>
                <a:rPr kumimoji="0" lang="zh-TW" altLang="en-US" sz="2800" i="0" baseline="0">
                  <a:latin typeface="標楷體" pitchFamily="65" charset="-120"/>
                  <a:ea typeface="標楷體" pitchFamily="65" charset="-120"/>
                  <a:cs typeface="Arial Unicode MS" pitchFamily="34" charset="-120"/>
                </a:rPr>
                <a:t>世紀</a:t>
              </a:r>
            </a:p>
          </p:txBody>
        </p:sp>
      </p:grpSp>
      <p:sp>
        <p:nvSpPr>
          <p:cNvPr id="52229" name="Text Box 30"/>
          <p:cNvSpPr txBox="1">
            <a:spLocks noChangeArrowheads="1"/>
          </p:cNvSpPr>
          <p:nvPr/>
        </p:nvSpPr>
        <p:spPr bwMode="auto">
          <a:xfrm>
            <a:off x="7019925" y="2060575"/>
            <a:ext cx="86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2400" i="0" baseline="0">
                <a:solidFill>
                  <a:srgbClr val="FF9900"/>
                </a:solidFill>
                <a:latin typeface="Times New Roman" pitchFamily="18" charset="0"/>
                <a:ea typeface="標楷體" pitchFamily="65" charset="-120"/>
              </a:rPr>
              <a:t>現代</a:t>
            </a:r>
          </a:p>
        </p:txBody>
      </p:sp>
      <p:sp>
        <p:nvSpPr>
          <p:cNvPr id="52230" name="Text Box 31"/>
          <p:cNvSpPr txBox="1">
            <a:spLocks noChangeArrowheads="1"/>
          </p:cNvSpPr>
          <p:nvPr/>
        </p:nvSpPr>
        <p:spPr bwMode="auto">
          <a:xfrm>
            <a:off x="6372225" y="2276475"/>
            <a:ext cx="93662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lnSpc>
                <a:spcPct val="120000"/>
              </a:lnSpc>
            </a:pPr>
            <a:r>
              <a:rPr kumimoji="0" lang="zh-TW" altLang="en-US" sz="2400" i="0" baseline="0">
                <a:solidFill>
                  <a:srgbClr val="FF9900"/>
                </a:solidFill>
                <a:latin typeface="Times New Roman" pitchFamily="18" charset="0"/>
                <a:ea typeface="標楷體" pitchFamily="65" charset="-120"/>
              </a:rPr>
              <a:t>工業</a:t>
            </a:r>
          </a:p>
          <a:p>
            <a:pPr eaLnBrk="1" hangingPunct="1">
              <a:lnSpc>
                <a:spcPct val="120000"/>
              </a:lnSpc>
            </a:pPr>
            <a:r>
              <a:rPr kumimoji="0" lang="zh-TW" altLang="en-US" sz="2400" i="0" baseline="0">
                <a:solidFill>
                  <a:srgbClr val="FF9900"/>
                </a:solidFill>
                <a:latin typeface="Times New Roman" pitchFamily="18" charset="0"/>
                <a:ea typeface="標楷體" pitchFamily="65" charset="-120"/>
              </a:rPr>
              <a:t>革命</a:t>
            </a:r>
          </a:p>
        </p:txBody>
      </p:sp>
      <p:sp>
        <p:nvSpPr>
          <p:cNvPr id="52231" name="Text Box 32"/>
          <p:cNvSpPr txBox="1">
            <a:spLocks noChangeArrowheads="1"/>
          </p:cNvSpPr>
          <p:nvPr/>
        </p:nvSpPr>
        <p:spPr bwMode="auto">
          <a:xfrm>
            <a:off x="5292725" y="2708275"/>
            <a:ext cx="936625"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lnSpc>
                <a:spcPct val="130000"/>
              </a:lnSpc>
            </a:pPr>
            <a:r>
              <a:rPr kumimoji="0" lang="zh-TW" altLang="en-US" sz="2400" i="0" baseline="0">
                <a:solidFill>
                  <a:srgbClr val="FF9900"/>
                </a:solidFill>
                <a:latin typeface="Times New Roman" pitchFamily="18" charset="0"/>
                <a:ea typeface="標楷體" pitchFamily="65" charset="-120"/>
              </a:rPr>
              <a:t>文藝復興</a:t>
            </a:r>
            <a:endParaRPr lang="zh-TW" altLang="en-US" sz="2400" i="0" baseline="0">
              <a:solidFill>
                <a:schemeClr val="tx1"/>
              </a:solidFill>
              <a:latin typeface="Times New Roman" pitchFamily="18" charset="0"/>
            </a:endParaRPr>
          </a:p>
        </p:txBody>
      </p:sp>
      <p:sp>
        <p:nvSpPr>
          <p:cNvPr id="52232" name="Text Box 33"/>
          <p:cNvSpPr txBox="1">
            <a:spLocks noChangeArrowheads="1"/>
          </p:cNvSpPr>
          <p:nvPr/>
        </p:nvSpPr>
        <p:spPr bwMode="auto">
          <a:xfrm>
            <a:off x="4356100" y="3200400"/>
            <a:ext cx="1223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kumimoji="0" lang="zh-TW" altLang="en-US" sz="2400" b="1" i="0" baseline="0">
                <a:solidFill>
                  <a:srgbClr val="CC3300"/>
                </a:solidFill>
                <a:latin typeface="Times New Roman" pitchFamily="18" charset="0"/>
                <a:ea typeface="標楷體" pitchFamily="65" charset="-120"/>
              </a:rPr>
              <a:t>穆斯林</a:t>
            </a:r>
          </a:p>
        </p:txBody>
      </p:sp>
      <p:sp>
        <p:nvSpPr>
          <p:cNvPr id="52233" name="Text Box 34"/>
          <p:cNvSpPr txBox="1">
            <a:spLocks noChangeArrowheads="1"/>
          </p:cNvSpPr>
          <p:nvPr/>
        </p:nvSpPr>
        <p:spPr bwMode="auto">
          <a:xfrm>
            <a:off x="1476375" y="4005263"/>
            <a:ext cx="1008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kumimoji="0" lang="zh-TW" altLang="en-US" sz="2400" i="0" baseline="0">
                <a:solidFill>
                  <a:srgbClr val="FF9900"/>
                </a:solidFill>
                <a:latin typeface="Times New Roman" pitchFamily="18" charset="0"/>
                <a:ea typeface="標楷體" pitchFamily="65" charset="-120"/>
              </a:rPr>
              <a:t>希臘</a:t>
            </a:r>
          </a:p>
        </p:txBody>
      </p:sp>
      <p:sp>
        <p:nvSpPr>
          <p:cNvPr id="52234" name="Text Box 35"/>
          <p:cNvSpPr txBox="1">
            <a:spLocks noChangeArrowheads="1"/>
          </p:cNvSpPr>
          <p:nvPr/>
        </p:nvSpPr>
        <p:spPr bwMode="auto">
          <a:xfrm>
            <a:off x="611188" y="549275"/>
            <a:ext cx="51847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3200" b="1" i="0" baseline="0">
                <a:latin typeface="標楷體" pitchFamily="65" charset="-120"/>
                <a:ea typeface="標楷體" pitchFamily="65" charset="-120"/>
              </a:rPr>
              <a:t>西元</a:t>
            </a:r>
            <a:r>
              <a:rPr lang="en-US" altLang="zh-TW" sz="3200" b="1" i="0" baseline="0">
                <a:latin typeface="標楷體" pitchFamily="65" charset="-120"/>
                <a:ea typeface="標楷體" pitchFamily="65" charset="-120"/>
              </a:rPr>
              <a:t>600</a:t>
            </a:r>
            <a:r>
              <a:rPr lang="zh-TW" altLang="en-US" sz="3200" b="1" i="0" baseline="0">
                <a:latin typeface="標楷體" pitchFamily="65" charset="-120"/>
                <a:ea typeface="標楷體" pitchFamily="65" charset="-120"/>
              </a:rPr>
              <a:t>至</a:t>
            </a:r>
            <a:r>
              <a:rPr lang="en-US" altLang="zh-TW" sz="3200" b="1" i="0" baseline="0">
                <a:latin typeface="標楷體" pitchFamily="65" charset="-120"/>
                <a:ea typeface="標楷體" pitchFamily="65" charset="-120"/>
              </a:rPr>
              <a:t>1600</a:t>
            </a:r>
            <a:r>
              <a:rPr lang="zh-TW" altLang="en-US" sz="3200" b="1" i="0" baseline="0">
                <a:latin typeface="標楷體" pitchFamily="65" charset="-120"/>
                <a:ea typeface="標楷體" pitchFamily="65" charset="-120"/>
              </a:rPr>
              <a:t>年的真相</a:t>
            </a: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withEffect">
                                  <p:stCondLst>
                                    <p:cond delay="0"/>
                                  </p:stCondLst>
                                  <p:childTnLst>
                                    <p:animMotion origin="layout" path="M 0 -7.51445E-7 L 0 -0.57688 " pathEditMode="relative" rAng="0" ptsTypes="AA">
                                      <p:cBhvr>
                                        <p:cTn id="6" dur="2000" fill="hold"/>
                                        <p:tgtEl>
                                          <p:spTgt spid="37"/>
                                        </p:tgtEl>
                                        <p:attrNameLst>
                                          <p:attrName>ppt_x</p:attrName>
                                          <p:attrName>ppt_y</p:attrName>
                                        </p:attrNameLst>
                                      </p:cBhvr>
                                      <p:rCtr x="0" y="-288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24261" name="Picture 5" descr="TabulaRogeriana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54138"/>
            <a:ext cx="9144000" cy="414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9" name="Text Box 6"/>
          <p:cNvSpPr txBox="1">
            <a:spLocks noChangeArrowheads="1"/>
          </p:cNvSpPr>
          <p:nvPr/>
        </p:nvSpPr>
        <p:spPr bwMode="auto">
          <a:xfrm>
            <a:off x="2124075" y="260350"/>
            <a:ext cx="48958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spcBef>
                <a:spcPct val="50000"/>
              </a:spcBef>
            </a:pPr>
            <a:r>
              <a:rPr lang="zh-TW" altLang="en-US" sz="2400" i="0" baseline="0">
                <a:latin typeface="Times New Roman" pitchFamily="18" charset="0"/>
              </a:rPr>
              <a:t>西元</a:t>
            </a:r>
            <a:r>
              <a:rPr lang="en-US" altLang="zh-TW" sz="2400" i="0" baseline="0">
                <a:latin typeface="Times New Roman" pitchFamily="18" charset="0"/>
              </a:rPr>
              <a:t>1154</a:t>
            </a:r>
            <a:r>
              <a:rPr lang="zh-TW" altLang="en-US" sz="2400" i="0" baseline="0">
                <a:latin typeface="Times New Roman" pitchFamily="18" charset="0"/>
              </a:rPr>
              <a:t>年伊德里斯為西西里國王羅傑二世</a:t>
            </a:r>
            <a:r>
              <a:rPr lang="en-US" altLang="zh-TW" sz="2400" i="0" baseline="0">
                <a:latin typeface="Times New Roman" pitchFamily="18" charset="0"/>
              </a:rPr>
              <a:t>(Roger II)</a:t>
            </a:r>
            <a:r>
              <a:rPr lang="zh-TW" altLang="en-US" sz="2400" i="0" baseline="0">
                <a:latin typeface="Times New Roman" pitchFamily="18" charset="0"/>
              </a:rPr>
              <a:t>繪製的世界地圖</a:t>
            </a:r>
            <a:r>
              <a:rPr lang="zh-TW" altLang="en-US" sz="2400" i="0" baseline="0">
                <a:solidFill>
                  <a:schemeClr val="tx1"/>
                </a:solidFill>
                <a:latin typeface="Times New Roman" pitchFamily="18" charset="0"/>
              </a:rPr>
              <a:t> </a:t>
            </a:r>
          </a:p>
        </p:txBody>
      </p:sp>
      <p:pic>
        <p:nvPicPr>
          <p:cNvPr id="137220" name="Picture 7" descr="ABU MARWAN IBN ZUH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188" y="0"/>
            <a:ext cx="906462" cy="1268413"/>
          </a:xfrm>
          <a:prstGeom prst="rect">
            <a:avLst/>
          </a:prstGeom>
          <a:noFill/>
          <a:ln w="28575">
            <a:solidFill>
              <a:srgbClr val="FF6600"/>
            </a:solidFill>
            <a:miter lim="800000"/>
            <a:headEnd/>
            <a:tailEnd/>
          </a:ln>
          <a:extLst>
            <a:ext uri="{909E8E84-426E-40DD-AFC4-6F175D3DCCD1}">
              <a14:hiddenFill xmlns:a14="http://schemas.microsoft.com/office/drawing/2010/main">
                <a:solidFill>
                  <a:srgbClr val="FFFFFF"/>
                </a:solidFill>
              </a14:hiddenFill>
            </a:ext>
          </a:extLst>
        </p:spPr>
      </p:pic>
      <p:pic>
        <p:nvPicPr>
          <p:cNvPr id="137221" name="Picture 8" descr="Roger_I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0"/>
            <a:ext cx="1219200" cy="1276350"/>
          </a:xfrm>
          <a:prstGeom prst="rect">
            <a:avLst/>
          </a:prstGeom>
          <a:noFill/>
          <a:ln w="1905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224265" name="Picture 9" descr="TabulaRogeriana_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354138"/>
            <a:ext cx="9144000" cy="414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8" fill="hold" nodeType="clickEffect">
                                  <p:stCondLst>
                                    <p:cond delay="0"/>
                                  </p:stCondLst>
                                  <p:childTnLst>
                                    <p:set>
                                      <p:cBhvr>
                                        <p:cTn id="6" dur="1" fill="hold">
                                          <p:stCondLst>
                                            <p:cond delay="0"/>
                                          </p:stCondLst>
                                        </p:cTn>
                                        <p:tgtEl>
                                          <p:spTgt spid="224265"/>
                                        </p:tgtEl>
                                        <p:attrNameLst>
                                          <p:attrName>style.visibility</p:attrName>
                                        </p:attrNameLst>
                                      </p:cBhvr>
                                      <p:to>
                                        <p:strVal val="visible"/>
                                      </p:to>
                                    </p:set>
                                    <p:animEffect transition="in" filter="wheel(8)">
                                      <p:cBhvr>
                                        <p:cTn id="7" dur="1000"/>
                                        <p:tgtEl>
                                          <p:spTgt spid="224265"/>
                                        </p:tgtEl>
                                      </p:cBhvr>
                                    </p:animEffect>
                                  </p:childTnLst>
                                </p:cTn>
                              </p:par>
                              <p:par>
                                <p:cTn id="8" presetID="21" presetClass="exit" presetSubtype="8" fill="hold" nodeType="withEffect">
                                  <p:stCondLst>
                                    <p:cond delay="0"/>
                                  </p:stCondLst>
                                  <p:childTnLst>
                                    <p:animEffect transition="out" filter="wheel(8)">
                                      <p:cBhvr>
                                        <p:cTn id="9" dur="1000"/>
                                        <p:tgtEl>
                                          <p:spTgt spid="224261"/>
                                        </p:tgtEl>
                                      </p:cBhvr>
                                    </p:animEffect>
                                    <p:set>
                                      <p:cBhvr>
                                        <p:cTn id="10" dur="1" fill="hold">
                                          <p:stCondLst>
                                            <p:cond delay="999"/>
                                          </p:stCondLst>
                                        </p:cTn>
                                        <p:tgtEl>
                                          <p:spTgt spid="2242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投影片編號版面配置區 3"/>
          <p:cNvSpPr>
            <a:spLocks noGrp="1"/>
          </p:cNvSpPr>
          <p:nvPr>
            <p:ph type="sldNum" sz="quarter" idx="12"/>
          </p:nvPr>
        </p:nvSpPr>
        <p:spPr/>
        <p:txBody>
          <a:bodyPr/>
          <a:lstStyle/>
          <a:p>
            <a:pPr>
              <a:defRPr/>
            </a:pPr>
            <a:fld id="{92729BF4-F59A-4E5A-9534-264B56ABE3B9}" type="slidenum">
              <a:rPr lang="en-US" altLang="zh-TW"/>
              <a:pPr>
                <a:defRPr/>
              </a:pPr>
              <a:t>91</a:t>
            </a:fld>
            <a:endParaRPr lang="en-US" altLang="zh-TW"/>
          </a:p>
        </p:txBody>
      </p:sp>
      <p:pic>
        <p:nvPicPr>
          <p:cNvPr id="138243" name="Picture 3" descr="map-piri-reis-b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1268413"/>
            <a:ext cx="3733800" cy="5184775"/>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24932" name="Picture 4" descr="pirirei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268413"/>
            <a:ext cx="4114800" cy="3775075"/>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38245" name="Rectangle 5"/>
          <p:cNvSpPr>
            <a:spLocks noChangeArrowheads="1"/>
          </p:cNvSpPr>
          <p:nvPr/>
        </p:nvSpPr>
        <p:spPr bwMode="auto">
          <a:xfrm>
            <a:off x="2286000" y="228600"/>
            <a:ext cx="50403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kumimoji="0" lang="zh-TW" altLang="en-US" sz="3600" b="1" i="0" baseline="0">
                <a:solidFill>
                  <a:srgbClr val="FFFF99"/>
                </a:solidFill>
                <a:latin typeface="Verdana" pitchFamily="34" charset="0"/>
                <a:ea typeface="標楷體" pitchFamily="65" charset="-120"/>
              </a:rPr>
              <a:t>皮瑞</a:t>
            </a:r>
            <a:r>
              <a:rPr kumimoji="0" lang="en-US" altLang="zh-TW" sz="3600" b="1" i="0" baseline="0">
                <a:solidFill>
                  <a:srgbClr val="FFFF99"/>
                </a:solidFill>
                <a:latin typeface="Verdana" pitchFamily="34" charset="0"/>
                <a:ea typeface="標楷體" pitchFamily="65" charset="-120"/>
              </a:rPr>
              <a:t>‧</a:t>
            </a:r>
            <a:r>
              <a:rPr kumimoji="0" lang="zh-TW" altLang="en-US" sz="3600" b="1" i="0" baseline="0">
                <a:solidFill>
                  <a:srgbClr val="FFFF99"/>
                </a:solidFill>
                <a:latin typeface="Verdana" pitchFamily="34" charset="0"/>
                <a:ea typeface="標楷體" pitchFamily="65" charset="-120"/>
              </a:rPr>
              <a:t>雷斯</a:t>
            </a:r>
          </a:p>
          <a:p>
            <a:pPr algn="ctr" eaLnBrk="0" hangingPunct="0"/>
            <a:r>
              <a:rPr kumimoji="0" lang="zh-TW" altLang="en-US" sz="2400" b="1" i="0" baseline="0">
                <a:solidFill>
                  <a:srgbClr val="FFFF99"/>
                </a:solidFill>
                <a:latin typeface="Verdana" pitchFamily="34" charset="0"/>
              </a:rPr>
              <a:t> </a:t>
            </a:r>
            <a:r>
              <a:rPr kumimoji="0" lang="en-US" altLang="zh-TW" sz="2400" baseline="0">
                <a:solidFill>
                  <a:srgbClr val="FFFF99"/>
                </a:solidFill>
                <a:latin typeface="Times New Roman" pitchFamily="18" charset="0"/>
              </a:rPr>
              <a:t>(</a:t>
            </a:r>
            <a:r>
              <a:rPr kumimoji="0" lang="tr-TR" altLang="zh-TW" sz="2400" baseline="0">
                <a:solidFill>
                  <a:srgbClr val="FFFF99"/>
                </a:solidFill>
                <a:latin typeface="Times New Roman" pitchFamily="18" charset="0"/>
              </a:rPr>
              <a:t>Piri Reis </a:t>
            </a:r>
            <a:r>
              <a:rPr kumimoji="0" lang="en-US" sz="2400" baseline="0">
                <a:solidFill>
                  <a:srgbClr val="FFFF99"/>
                </a:solidFill>
                <a:latin typeface="Times New Roman" pitchFamily="18" charset="0"/>
              </a:rPr>
              <a:t>14</a:t>
            </a:r>
            <a:r>
              <a:rPr kumimoji="0" lang="tr-TR" altLang="zh-TW" sz="2400" baseline="0">
                <a:solidFill>
                  <a:srgbClr val="FFFF99"/>
                </a:solidFill>
                <a:latin typeface="Times New Roman" pitchFamily="18" charset="0"/>
              </a:rPr>
              <a:t>65</a:t>
            </a:r>
            <a:r>
              <a:rPr kumimoji="0" lang="en-US" sz="2400" baseline="0">
                <a:solidFill>
                  <a:srgbClr val="FFFF99"/>
                </a:solidFill>
                <a:latin typeface="Times New Roman" pitchFamily="18" charset="0"/>
              </a:rPr>
              <a:t>-1</a:t>
            </a:r>
            <a:r>
              <a:rPr kumimoji="0" lang="tr-TR" altLang="zh-TW" sz="2400" baseline="0">
                <a:solidFill>
                  <a:srgbClr val="FFFF99"/>
                </a:solidFill>
                <a:latin typeface="Times New Roman" pitchFamily="18" charset="0"/>
              </a:rPr>
              <a:t>554</a:t>
            </a:r>
            <a:r>
              <a:rPr kumimoji="0" lang="en-US" sz="2400" baseline="0">
                <a:solidFill>
                  <a:srgbClr val="FFFF99"/>
                </a:solidFill>
                <a:latin typeface="Times New Roman" pitchFamily="18" charset="0"/>
              </a:rPr>
              <a:t>)</a:t>
            </a:r>
          </a:p>
        </p:txBody>
      </p:sp>
      <p:sp>
        <p:nvSpPr>
          <p:cNvPr id="138246" name="Text Box 6"/>
          <p:cNvSpPr txBox="1">
            <a:spLocks noChangeArrowheads="1"/>
          </p:cNvSpPr>
          <p:nvPr/>
        </p:nvSpPr>
        <p:spPr bwMode="auto">
          <a:xfrm>
            <a:off x="284163" y="2924175"/>
            <a:ext cx="4287837"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lnSpc>
                <a:spcPct val="115000"/>
              </a:lnSpc>
              <a:spcBef>
                <a:spcPct val="50000"/>
              </a:spcBef>
            </a:pPr>
            <a:r>
              <a:rPr kumimoji="0" lang="zh-TW" altLang="en-US" sz="2400" i="0" baseline="0">
                <a:latin typeface="標楷體" pitchFamily="65" charset="-120"/>
                <a:ea typeface="標楷體" pitchFamily="65" charset="-120"/>
              </a:rPr>
              <a:t>土耳其海軍司令，於</a:t>
            </a:r>
            <a:r>
              <a:rPr kumimoji="0" lang="en-US" altLang="zh-TW" sz="2400" i="0" baseline="0">
                <a:latin typeface="Times New Roman" pitchFamily="18" charset="0"/>
                <a:ea typeface="標楷體" pitchFamily="65" charset="-120"/>
              </a:rPr>
              <a:t>1513</a:t>
            </a:r>
            <a:r>
              <a:rPr kumimoji="0" lang="zh-TW" altLang="en-US" sz="2400" i="0" baseline="0">
                <a:latin typeface="標楷體" pitchFamily="65" charset="-120"/>
                <a:ea typeface="標楷體" pitchFamily="65" charset="-120"/>
              </a:rPr>
              <a:t>年在伊斯坦堡繪製成地圖，包括非洲西岸、南美洲東岸及</a:t>
            </a:r>
            <a:r>
              <a:rPr kumimoji="0" lang="en-US" altLang="zh-TW" sz="2400" i="0" baseline="0">
                <a:latin typeface="標楷體" pitchFamily="65" charset="-120"/>
                <a:ea typeface="標楷體" pitchFamily="65" charset="-120"/>
              </a:rPr>
              <a:t>1818</a:t>
            </a:r>
            <a:r>
              <a:rPr kumimoji="0" lang="zh-TW" altLang="en-US" sz="2400" i="0" baseline="0">
                <a:latin typeface="標楷體" pitchFamily="65" charset="-120"/>
                <a:ea typeface="標楷體" pitchFamily="65" charset="-120"/>
              </a:rPr>
              <a:t>年才被發現的南極洲北岸，史稱</a:t>
            </a:r>
            <a:r>
              <a:rPr kumimoji="0" lang="en-US" altLang="zh-TW" sz="2400" i="0" baseline="0">
                <a:latin typeface="標楷體" pitchFamily="65" charset="-120"/>
                <a:ea typeface="標楷體" pitchFamily="65" charset="-120"/>
              </a:rPr>
              <a:t>《</a:t>
            </a:r>
            <a:r>
              <a:rPr kumimoji="0" lang="zh-TW" altLang="en-US" sz="2400" i="0" baseline="0">
                <a:latin typeface="標楷體" pitchFamily="65" charset="-120"/>
                <a:ea typeface="標楷體" pitchFamily="65" charset="-120"/>
              </a:rPr>
              <a:t>神秘的古代地圖</a:t>
            </a:r>
            <a:r>
              <a:rPr kumimoji="0" lang="en-US" altLang="zh-TW" sz="2400" i="0" baseline="0">
                <a:latin typeface="標楷體" pitchFamily="65" charset="-120"/>
                <a:ea typeface="標楷體" pitchFamily="65" charset="-120"/>
              </a:rPr>
              <a:t>》</a:t>
            </a:r>
            <a:r>
              <a:rPr kumimoji="0" lang="zh-TW" altLang="en-US" sz="2400" i="0" baseline="0">
                <a:latin typeface="Arial" charset="0"/>
              </a:rPr>
              <a:t>。</a:t>
            </a:r>
          </a:p>
        </p:txBody>
      </p:sp>
      <p:sp>
        <p:nvSpPr>
          <p:cNvPr id="138247" name="Text Box 7"/>
          <p:cNvSpPr txBox="1">
            <a:spLocks noChangeArrowheads="1"/>
          </p:cNvSpPr>
          <p:nvPr/>
        </p:nvSpPr>
        <p:spPr bwMode="auto">
          <a:xfrm>
            <a:off x="2411413" y="5589588"/>
            <a:ext cx="1871662"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lnSpc>
                <a:spcPct val="160000"/>
              </a:lnSpc>
              <a:spcBef>
                <a:spcPct val="50000"/>
              </a:spcBef>
            </a:pPr>
            <a:r>
              <a:rPr lang="en-US" altLang="zh-TW" sz="1600" i="0" baseline="0">
                <a:latin typeface="Times New Roman" pitchFamily="18" charset="0"/>
              </a:rPr>
              <a:t>1929</a:t>
            </a:r>
            <a:r>
              <a:rPr lang="zh-TW" altLang="en-US" sz="1600" i="0" baseline="0">
                <a:latin typeface="Times New Roman" pitchFamily="18" charset="0"/>
              </a:rPr>
              <a:t>年在伊斯坦堡 托卡比王宮被發現</a:t>
            </a:r>
          </a:p>
        </p:txBody>
      </p:sp>
      <p:sp>
        <p:nvSpPr>
          <p:cNvPr id="138248" name="AutoShape 8"/>
          <p:cNvSpPr>
            <a:spLocks noChangeArrowheads="1"/>
          </p:cNvSpPr>
          <p:nvPr/>
        </p:nvSpPr>
        <p:spPr bwMode="auto">
          <a:xfrm>
            <a:off x="4211638" y="5876925"/>
            <a:ext cx="360362" cy="287338"/>
          </a:xfrm>
          <a:prstGeom prst="rightArrow">
            <a:avLst>
              <a:gd name="adj1" fmla="val 50000"/>
              <a:gd name="adj2" fmla="val 31353"/>
            </a:avLst>
          </a:prstGeom>
          <a:solidFill>
            <a:schemeClr val="bg1"/>
          </a:solidFill>
          <a:ln w="9525">
            <a:solidFill>
              <a:schemeClr val="tx1"/>
            </a:solidFill>
            <a:miter lim="800000"/>
            <a:headEnd/>
            <a:tailEnd/>
          </a:ln>
        </p:spPr>
        <p:txBody>
          <a:bodyPr wrap="none" anchor="ctr"/>
          <a:lstStyle/>
          <a:p>
            <a:endParaRPr lang="en-US" i="0"/>
          </a:p>
        </p:txBody>
      </p:sp>
      <p:pic>
        <p:nvPicPr>
          <p:cNvPr id="138249" name="Picture 9" descr="Piri Rei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404813"/>
            <a:ext cx="1974850" cy="2465387"/>
          </a:xfrm>
          <a:prstGeom prst="rect">
            <a:avLst/>
          </a:prstGeom>
          <a:noFill/>
          <a:ln w="381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nodeType="clickEffect">
                                  <p:stCondLst>
                                    <p:cond delay="0"/>
                                  </p:stCondLst>
                                  <p:childTnLst>
                                    <p:set>
                                      <p:cBhvr>
                                        <p:cTn id="6" dur="1" fill="hold">
                                          <p:stCondLst>
                                            <p:cond delay="0"/>
                                          </p:stCondLst>
                                        </p:cTn>
                                        <p:tgtEl>
                                          <p:spTgt spid="124932"/>
                                        </p:tgtEl>
                                        <p:attrNameLst>
                                          <p:attrName>style.visibility</p:attrName>
                                        </p:attrNameLst>
                                      </p:cBhvr>
                                      <p:to>
                                        <p:strVal val="visible"/>
                                      </p:to>
                                    </p:set>
                                    <p:animEffect transition="in" filter="circle(out)">
                                      <p:cBhvr>
                                        <p:cTn id="7" dur="2000"/>
                                        <p:tgtEl>
                                          <p:spTgt spid="124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投影片編號版面配置區 3"/>
          <p:cNvSpPr>
            <a:spLocks noGrp="1"/>
          </p:cNvSpPr>
          <p:nvPr>
            <p:ph type="sldNum" sz="quarter" idx="12"/>
          </p:nvPr>
        </p:nvSpPr>
        <p:spPr/>
        <p:txBody>
          <a:bodyPr/>
          <a:lstStyle/>
          <a:p>
            <a:pPr>
              <a:defRPr/>
            </a:pPr>
            <a:fld id="{394ACE53-7670-4817-9C08-1707600BAE50}" type="slidenum">
              <a:rPr lang="en-US" altLang="zh-TW"/>
              <a:pPr>
                <a:defRPr/>
              </a:pPr>
              <a:t>92</a:t>
            </a:fld>
            <a:endParaRPr lang="en-US" altLang="zh-TW"/>
          </a:p>
        </p:txBody>
      </p:sp>
      <p:sp>
        <p:nvSpPr>
          <p:cNvPr id="139267" name="Rectangle 5"/>
          <p:cNvSpPr>
            <a:spLocks noChangeArrowheads="1"/>
          </p:cNvSpPr>
          <p:nvPr/>
        </p:nvSpPr>
        <p:spPr bwMode="auto">
          <a:xfrm>
            <a:off x="2286000" y="228600"/>
            <a:ext cx="50403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kumimoji="0" lang="zh-TW" altLang="en-US" sz="3600" b="1" i="0" baseline="0">
                <a:solidFill>
                  <a:srgbClr val="FFFF99"/>
                </a:solidFill>
                <a:latin typeface="Verdana" pitchFamily="34" charset="0"/>
                <a:ea typeface="標楷體" pitchFamily="65" charset="-120"/>
              </a:rPr>
              <a:t>皮瑞</a:t>
            </a:r>
            <a:r>
              <a:rPr kumimoji="0" lang="en-US" altLang="zh-TW" sz="3600" b="1" i="0" baseline="0">
                <a:solidFill>
                  <a:srgbClr val="FFFF99"/>
                </a:solidFill>
                <a:latin typeface="Verdana" pitchFamily="34" charset="0"/>
                <a:ea typeface="標楷體" pitchFamily="65" charset="-120"/>
              </a:rPr>
              <a:t>‧</a:t>
            </a:r>
            <a:r>
              <a:rPr kumimoji="0" lang="zh-TW" altLang="en-US" sz="3600" b="1" i="0" baseline="0">
                <a:solidFill>
                  <a:srgbClr val="FFFF99"/>
                </a:solidFill>
                <a:latin typeface="Verdana" pitchFamily="34" charset="0"/>
                <a:ea typeface="標楷體" pitchFamily="65" charset="-120"/>
              </a:rPr>
              <a:t>雷斯</a:t>
            </a:r>
          </a:p>
          <a:p>
            <a:pPr algn="ctr" eaLnBrk="0" hangingPunct="0"/>
            <a:r>
              <a:rPr kumimoji="0" lang="zh-TW" altLang="en-US" sz="2400" b="1" i="0" baseline="0">
                <a:solidFill>
                  <a:srgbClr val="FFFF99"/>
                </a:solidFill>
                <a:latin typeface="Verdana" pitchFamily="34" charset="0"/>
              </a:rPr>
              <a:t> </a:t>
            </a:r>
            <a:r>
              <a:rPr kumimoji="0" lang="en-US" altLang="zh-TW" sz="2400" baseline="0">
                <a:solidFill>
                  <a:srgbClr val="FFFF99"/>
                </a:solidFill>
                <a:latin typeface="Times New Roman" pitchFamily="18" charset="0"/>
              </a:rPr>
              <a:t>(</a:t>
            </a:r>
            <a:r>
              <a:rPr kumimoji="0" lang="tr-TR" altLang="zh-TW" sz="2400" baseline="0">
                <a:solidFill>
                  <a:srgbClr val="FFFF99"/>
                </a:solidFill>
                <a:latin typeface="Times New Roman" pitchFamily="18" charset="0"/>
              </a:rPr>
              <a:t>Piri Reis </a:t>
            </a:r>
            <a:r>
              <a:rPr kumimoji="0" lang="en-US" sz="2400" baseline="0">
                <a:solidFill>
                  <a:srgbClr val="FFFF99"/>
                </a:solidFill>
                <a:latin typeface="Times New Roman" pitchFamily="18" charset="0"/>
              </a:rPr>
              <a:t>14</a:t>
            </a:r>
            <a:r>
              <a:rPr kumimoji="0" lang="tr-TR" altLang="zh-TW" sz="2400" baseline="0">
                <a:solidFill>
                  <a:srgbClr val="FFFF99"/>
                </a:solidFill>
                <a:latin typeface="Times New Roman" pitchFamily="18" charset="0"/>
              </a:rPr>
              <a:t>65</a:t>
            </a:r>
            <a:r>
              <a:rPr kumimoji="0" lang="en-US" sz="2400" baseline="0">
                <a:solidFill>
                  <a:srgbClr val="FFFF99"/>
                </a:solidFill>
                <a:latin typeface="Times New Roman" pitchFamily="18" charset="0"/>
              </a:rPr>
              <a:t>-1</a:t>
            </a:r>
            <a:r>
              <a:rPr kumimoji="0" lang="tr-TR" altLang="zh-TW" sz="2400" baseline="0">
                <a:solidFill>
                  <a:srgbClr val="FFFF99"/>
                </a:solidFill>
                <a:latin typeface="Times New Roman" pitchFamily="18" charset="0"/>
              </a:rPr>
              <a:t>554</a:t>
            </a:r>
            <a:r>
              <a:rPr kumimoji="0" lang="en-US" sz="2400" baseline="0">
                <a:solidFill>
                  <a:srgbClr val="FFFF99"/>
                </a:solidFill>
                <a:latin typeface="Times New Roman" pitchFamily="18" charset="0"/>
              </a:rPr>
              <a:t>)</a:t>
            </a:r>
          </a:p>
        </p:txBody>
      </p:sp>
      <p:pic>
        <p:nvPicPr>
          <p:cNvPr id="139268" name="Picture 7" descr="Pir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700213"/>
            <a:ext cx="3025775"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9" name="Picture 8" descr="pirireis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1773238"/>
            <a:ext cx="3106738"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0" name="Text Box 9"/>
          <p:cNvSpPr txBox="1">
            <a:spLocks noChangeArrowheads="1"/>
          </p:cNvSpPr>
          <p:nvPr/>
        </p:nvSpPr>
        <p:spPr bwMode="auto">
          <a:xfrm>
            <a:off x="4572000" y="6165850"/>
            <a:ext cx="3744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spcBef>
                <a:spcPct val="50000"/>
              </a:spcBef>
            </a:pPr>
            <a:r>
              <a:rPr lang="zh-TW" altLang="en-US" sz="1400" i="0" baseline="0">
                <a:latin typeface="Times New Roman" pitchFamily="18" charset="0"/>
              </a:rPr>
              <a:t>意大利 日內瓦紀念郵票</a:t>
            </a:r>
          </a:p>
        </p:txBody>
      </p:sp>
      <p:sp>
        <p:nvSpPr>
          <p:cNvPr id="139271" name="Rectangle 10"/>
          <p:cNvSpPr>
            <a:spLocks noChangeArrowheads="1"/>
          </p:cNvSpPr>
          <p:nvPr/>
        </p:nvSpPr>
        <p:spPr bwMode="auto">
          <a:xfrm>
            <a:off x="827088" y="6165850"/>
            <a:ext cx="33099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zh-TW" altLang="en-US" sz="1600" i="0" baseline="0">
                <a:latin typeface="Times New Roman" pitchFamily="18" charset="0"/>
              </a:rPr>
              <a:t>土耳其 紀念郵票</a:t>
            </a:r>
          </a:p>
        </p:txBody>
      </p:sp>
    </p:spTree>
  </p:cSld>
  <p:clrMapOvr>
    <a:masterClrMapping/>
  </p:clrMapOvr>
  <p:transition>
    <p:checker dir="vert"/>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txBox="1">
            <a:spLocks noGrp="1"/>
          </p:cNvSpPr>
          <p:nvPr/>
        </p:nvSpPr>
        <p:spPr bwMode="auto">
          <a:xfrm>
            <a:off x="6553200" y="6248400"/>
            <a:ext cx="1905000" cy="457200"/>
          </a:xfrm>
          <a:prstGeom prst="rect">
            <a:avLst/>
          </a:prstGeom>
          <a:noFill/>
          <a:ln>
            <a:miter lim="800000"/>
            <a:headEnd/>
            <a:tailEnd/>
          </a:ln>
        </p:spPr>
        <p:txBody>
          <a:bodyPr/>
          <a:lstStyle/>
          <a:p>
            <a:pPr algn="r">
              <a:defRPr/>
            </a:pPr>
            <a:fld id="{A83A4260-5F82-4D0B-B46B-AF708CCE2B18}" type="slidenum">
              <a:rPr lang="en-US" altLang="zh-TW" sz="1400" i="0" baseline="0">
                <a:solidFill>
                  <a:schemeClr val="tx1"/>
                </a:solidFill>
                <a:latin typeface="+mn-lt"/>
              </a:rPr>
              <a:pPr algn="r">
                <a:defRPr/>
              </a:pPr>
              <a:t>93</a:t>
            </a:fld>
            <a:endParaRPr lang="en-US" altLang="zh-TW" sz="1400" i="0" baseline="0">
              <a:solidFill>
                <a:schemeClr val="tx1"/>
              </a:solidFill>
              <a:latin typeface="+mn-lt"/>
            </a:endParaRPr>
          </a:p>
        </p:txBody>
      </p:sp>
      <p:sp>
        <p:nvSpPr>
          <p:cNvPr id="140291" name="Rectangle 4"/>
          <p:cNvSpPr>
            <a:spLocks noGrp="1" noChangeArrowheads="1"/>
          </p:cNvSpPr>
          <p:nvPr>
            <p:ph type="title" idx="4294967295"/>
          </p:nvPr>
        </p:nvSpPr>
        <p:spPr>
          <a:xfrm>
            <a:off x="611188" y="404813"/>
            <a:ext cx="7993260" cy="2447925"/>
          </a:xfrm>
          <a:noFill/>
        </p:spPr>
        <p:txBody>
          <a:bodyPr/>
          <a:lstStyle/>
          <a:p>
            <a:pPr eaLnBrk="1" hangingPunct="1"/>
            <a:r>
              <a:rPr lang="zh-TW" altLang="en-US" sz="6600" b="1" dirty="0" smtClean="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歷史學</a:t>
            </a:r>
            <a:endParaRPr lang="zh-CN" altLang="en-US" sz="6600" b="1" dirty="0" smtClean="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pic>
        <p:nvPicPr>
          <p:cNvPr id="15362" name="Picture 2"/>
          <p:cNvPicPr>
            <a:picLocks noChangeAspect="1" noChangeArrowheads="1"/>
          </p:cNvPicPr>
          <p:nvPr/>
        </p:nvPicPr>
        <p:blipFill>
          <a:blip r:embed="rId2" cstate="print">
            <a:duotone>
              <a:prstClr val="black"/>
              <a:schemeClr val="bg2">
                <a:lumMod val="90000"/>
                <a:tint val="45000"/>
                <a:satMod val="400000"/>
              </a:schemeClr>
            </a:duotone>
            <a:extLst/>
          </a:blip>
          <a:srcRect/>
          <a:stretch>
            <a:fillRect/>
          </a:stretch>
        </p:blipFill>
        <p:spPr bwMode="auto">
          <a:xfrm>
            <a:off x="2609560" y="2622798"/>
            <a:ext cx="4076395" cy="333187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pic>
    </p:spTree>
  </p:cSld>
  <p:clrMapOvr>
    <a:masterClrMapping/>
  </p:clrMapOvr>
  <p:transition>
    <p:circl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txBox="1">
            <a:spLocks noGrp="1"/>
          </p:cNvSpPr>
          <p:nvPr/>
        </p:nvSpPr>
        <p:spPr bwMode="auto">
          <a:xfrm>
            <a:off x="6553200" y="6248400"/>
            <a:ext cx="1905000" cy="457200"/>
          </a:xfrm>
          <a:prstGeom prst="rect">
            <a:avLst/>
          </a:prstGeom>
          <a:noFill/>
          <a:ln>
            <a:miter lim="800000"/>
            <a:headEnd/>
            <a:tailEnd/>
          </a:ln>
        </p:spPr>
        <p:txBody>
          <a:bodyPr/>
          <a:lstStyle/>
          <a:p>
            <a:pPr algn="r">
              <a:defRPr/>
            </a:pPr>
            <a:fld id="{227E24A7-6925-423E-B14C-91EDBC99736D}" type="slidenum">
              <a:rPr lang="en-US" altLang="zh-TW" sz="1400" i="0" baseline="0">
                <a:solidFill>
                  <a:schemeClr val="tx1"/>
                </a:solidFill>
                <a:latin typeface="+mn-lt"/>
              </a:rPr>
              <a:pPr algn="r">
                <a:defRPr/>
              </a:pPr>
              <a:t>94</a:t>
            </a:fld>
            <a:endParaRPr lang="en-US" altLang="zh-TW" sz="1400" i="0" baseline="0">
              <a:solidFill>
                <a:schemeClr val="tx1"/>
              </a:solidFill>
              <a:latin typeface="+mn-lt"/>
            </a:endParaRPr>
          </a:p>
        </p:txBody>
      </p:sp>
      <p:sp>
        <p:nvSpPr>
          <p:cNvPr id="141315" name="Rectangle 2"/>
          <p:cNvSpPr>
            <a:spLocks noGrp="1" noChangeArrowheads="1"/>
          </p:cNvSpPr>
          <p:nvPr>
            <p:ph type="title" idx="4294967295"/>
          </p:nvPr>
        </p:nvSpPr>
        <p:spPr>
          <a:xfrm>
            <a:off x="457200" y="404813"/>
            <a:ext cx="8229600" cy="692150"/>
          </a:xfrm>
        </p:spPr>
        <p:txBody>
          <a:bodyPr/>
          <a:lstStyle/>
          <a:p>
            <a:pPr eaLnBrk="1" hangingPunct="1"/>
            <a:r>
              <a:rPr lang="zh-TW" altLang="en-US" sz="4800" smtClean="0">
                <a:solidFill>
                  <a:srgbClr val="FFFF00"/>
                </a:solidFill>
                <a:ea typeface="方正琥珀" pitchFamily="65" charset="-120"/>
              </a:rPr>
              <a:t>穆斯林的歷史學成就</a:t>
            </a:r>
            <a:endParaRPr lang="zh-CN" altLang="en-US" sz="4800" smtClean="0">
              <a:solidFill>
                <a:srgbClr val="FFFF00"/>
              </a:solidFill>
              <a:ea typeface="方正琥珀" pitchFamily="65" charset="-120"/>
            </a:endParaRPr>
          </a:p>
        </p:txBody>
      </p:sp>
      <p:sp>
        <p:nvSpPr>
          <p:cNvPr id="141316" name="Rectangle 3"/>
          <p:cNvSpPr>
            <a:spLocks noGrp="1" noChangeArrowheads="1"/>
          </p:cNvSpPr>
          <p:nvPr>
            <p:ph type="body" idx="4294967295"/>
          </p:nvPr>
        </p:nvSpPr>
        <p:spPr>
          <a:xfrm>
            <a:off x="323850" y="1341438"/>
            <a:ext cx="8351838" cy="6021387"/>
          </a:xfrm>
        </p:spPr>
        <p:txBody>
          <a:bodyPr/>
          <a:lstStyle/>
          <a:p>
            <a:pPr eaLnBrk="1" hangingPunct="1">
              <a:lnSpc>
                <a:spcPct val="105000"/>
              </a:lnSpc>
              <a:spcBef>
                <a:spcPct val="60000"/>
              </a:spcBef>
            </a:pPr>
            <a:r>
              <a:rPr lang="zh-TW" altLang="en-US" sz="2800" b="1" smtClean="0">
                <a:solidFill>
                  <a:schemeClr val="bg1"/>
                </a:solidFill>
                <a:latin typeface="標楷體" pitchFamily="65" charset="-120"/>
                <a:ea typeface="標楷體" pitchFamily="65" charset="-120"/>
              </a:rPr>
              <a:t>伊斯蘭教興起前阿拉伯人只有口傳歷史。</a:t>
            </a:r>
          </a:p>
          <a:p>
            <a:pPr eaLnBrk="1" hangingPunct="1">
              <a:lnSpc>
                <a:spcPct val="105000"/>
              </a:lnSpc>
              <a:spcBef>
                <a:spcPct val="60000"/>
              </a:spcBef>
            </a:pPr>
            <a:r>
              <a:rPr lang="zh-TW" altLang="en-US" sz="2800" b="1" smtClean="0">
                <a:solidFill>
                  <a:schemeClr val="bg1"/>
                </a:solidFill>
                <a:latin typeface="標楷體" pitchFamily="65" charset="-120"/>
                <a:ea typeface="標楷體" pitchFamily="65" charset="-120"/>
              </a:rPr>
              <a:t>對聖訓的考證帶動了歷史研究。</a:t>
            </a:r>
          </a:p>
          <a:p>
            <a:pPr eaLnBrk="1" hangingPunct="1">
              <a:lnSpc>
                <a:spcPct val="105000"/>
              </a:lnSpc>
              <a:spcBef>
                <a:spcPct val="60000"/>
              </a:spcBef>
            </a:pPr>
            <a:r>
              <a:rPr lang="zh-TW" altLang="en-US" sz="2800" b="1" smtClean="0">
                <a:solidFill>
                  <a:schemeClr val="bg1"/>
                </a:solidFill>
                <a:latin typeface="標楷體" pitchFamily="65" charset="-120"/>
                <a:ea typeface="標楷體" pitchFamily="65" charset="-120"/>
              </a:rPr>
              <a:t>塔巴里（</a:t>
            </a:r>
            <a:r>
              <a:rPr lang="en-US" altLang="zh-TW" sz="2800" b="1" i="1" smtClean="0">
                <a:solidFill>
                  <a:schemeClr val="bg1"/>
                </a:solidFill>
                <a:ea typeface="標楷體" pitchFamily="65" charset="-120"/>
              </a:rPr>
              <a:t>Tabarly</a:t>
            </a:r>
            <a:r>
              <a:rPr lang="en-US" altLang="zh-TW" smtClean="0">
                <a:ea typeface="標楷體" pitchFamily="65" charset="-120"/>
              </a:rPr>
              <a:t> </a:t>
            </a:r>
            <a:r>
              <a:rPr lang="en-US" altLang="zh-TW" sz="2800" b="1" smtClean="0">
                <a:solidFill>
                  <a:schemeClr val="bg1"/>
                </a:solidFill>
                <a:ea typeface="標楷體" pitchFamily="65" charset="-120"/>
              </a:rPr>
              <a:t>839~923</a:t>
            </a:r>
            <a:r>
              <a:rPr lang="zh-TW" altLang="en-US" sz="2800" b="1" smtClean="0">
                <a:solidFill>
                  <a:schemeClr val="bg1"/>
                </a:solidFill>
                <a:latin typeface="標楷體" pitchFamily="65" charset="-120"/>
                <a:ea typeface="標楷體" pitchFamily="65" charset="-120"/>
              </a:rPr>
              <a:t>）是穆斯林編年通史的鼻祖，他的</a:t>
            </a:r>
            <a:r>
              <a:rPr lang="en-US" altLang="zh-TW" sz="2800" b="1" smtClean="0">
                <a:solidFill>
                  <a:schemeClr val="bg1"/>
                </a:solidFill>
                <a:latin typeface="標楷體" pitchFamily="65" charset="-120"/>
                <a:ea typeface="標楷體" pitchFamily="65" charset="-120"/>
              </a:rPr>
              <a:t>《</a:t>
            </a:r>
            <a:r>
              <a:rPr lang="zh-TW" altLang="en-US" sz="2800" b="1" smtClean="0">
                <a:solidFill>
                  <a:schemeClr val="bg1"/>
                </a:solidFill>
                <a:latin typeface="標楷體" pitchFamily="65" charset="-120"/>
                <a:ea typeface="標楷體" pitchFamily="65" charset="-120"/>
              </a:rPr>
              <a:t>歷代先知與帝王史</a:t>
            </a:r>
            <a:r>
              <a:rPr lang="en-US" altLang="zh-TW" sz="2800" b="1" smtClean="0">
                <a:solidFill>
                  <a:schemeClr val="bg1"/>
                </a:solidFill>
                <a:latin typeface="標楷體" pitchFamily="65" charset="-120"/>
                <a:ea typeface="標楷體" pitchFamily="65" charset="-120"/>
              </a:rPr>
              <a:t>》</a:t>
            </a:r>
            <a:r>
              <a:rPr lang="zh-TW" altLang="en-US" sz="2800" b="1" smtClean="0">
                <a:solidFill>
                  <a:schemeClr val="bg1"/>
                </a:solidFill>
                <a:latin typeface="標楷體" pitchFamily="65" charset="-120"/>
                <a:ea typeface="標楷體" pitchFamily="65" charset="-120"/>
              </a:rPr>
              <a:t>史料豐富，文采斐然。</a:t>
            </a:r>
          </a:p>
          <a:p>
            <a:pPr eaLnBrk="1" hangingPunct="1">
              <a:lnSpc>
                <a:spcPct val="105000"/>
              </a:lnSpc>
              <a:spcBef>
                <a:spcPct val="60000"/>
              </a:spcBef>
            </a:pPr>
            <a:r>
              <a:rPr lang="zh-TW" altLang="en-US" sz="2800" b="1" smtClean="0">
                <a:solidFill>
                  <a:schemeClr val="bg1"/>
                </a:solidFill>
                <a:latin typeface="標楷體" pitchFamily="65" charset="-120"/>
                <a:ea typeface="標楷體" pitchFamily="65" charset="-120"/>
              </a:rPr>
              <a:t>馬斯歐迪（</a:t>
            </a:r>
            <a:r>
              <a:rPr lang="en-US" altLang="zh-TW" sz="2800" b="1" i="1" smtClean="0">
                <a:solidFill>
                  <a:schemeClr val="bg1"/>
                </a:solidFill>
                <a:ea typeface="標楷體" pitchFamily="65" charset="-120"/>
              </a:rPr>
              <a:t>Masudi</a:t>
            </a:r>
            <a:r>
              <a:rPr lang="en-US" altLang="zh-TW" sz="2800" i="1" smtClean="0">
                <a:solidFill>
                  <a:schemeClr val="bg1"/>
                </a:solidFill>
                <a:ea typeface="標楷體" pitchFamily="65" charset="-120"/>
              </a:rPr>
              <a:t> </a:t>
            </a:r>
            <a:r>
              <a:rPr lang="zh-TW" altLang="en-US" sz="2800" b="1" smtClean="0">
                <a:solidFill>
                  <a:schemeClr val="bg1"/>
                </a:solidFill>
                <a:ea typeface="標楷體" pitchFamily="65" charset="-120"/>
              </a:rPr>
              <a:t>？</a:t>
            </a:r>
            <a:r>
              <a:rPr lang="en-US" altLang="zh-TW" sz="2800" b="1" smtClean="0">
                <a:solidFill>
                  <a:schemeClr val="bg1"/>
                </a:solidFill>
                <a:ea typeface="標楷體" pitchFamily="65" charset="-120"/>
              </a:rPr>
              <a:t>~965</a:t>
            </a:r>
            <a:r>
              <a:rPr lang="zh-TW" altLang="en-US" sz="2800" b="1" smtClean="0">
                <a:solidFill>
                  <a:schemeClr val="bg1"/>
                </a:solidFill>
                <a:latin typeface="標楷體" pitchFamily="65" charset="-120"/>
                <a:ea typeface="標楷體" pitchFamily="65" charset="-120"/>
              </a:rPr>
              <a:t>）的</a:t>
            </a:r>
            <a:r>
              <a:rPr lang="en-US" altLang="zh-TW" sz="2800" b="1" smtClean="0">
                <a:solidFill>
                  <a:schemeClr val="bg1"/>
                </a:solidFill>
                <a:latin typeface="標楷體" pitchFamily="65" charset="-120"/>
                <a:ea typeface="標楷體" pitchFamily="65" charset="-120"/>
              </a:rPr>
              <a:t>《</a:t>
            </a:r>
            <a:r>
              <a:rPr lang="zh-TW" altLang="en-US" sz="2800" b="1" smtClean="0">
                <a:solidFill>
                  <a:schemeClr val="bg1"/>
                </a:solidFill>
                <a:latin typeface="標楷體" pitchFamily="65" charset="-120"/>
                <a:ea typeface="標楷體" pitchFamily="65" charset="-120"/>
              </a:rPr>
              <a:t>黃金草原</a:t>
            </a:r>
            <a:r>
              <a:rPr lang="en-US" altLang="zh-TW" sz="2800" b="1" smtClean="0">
                <a:solidFill>
                  <a:schemeClr val="bg1"/>
                </a:solidFill>
                <a:latin typeface="標楷體" pitchFamily="65" charset="-120"/>
                <a:ea typeface="標楷體" pitchFamily="65" charset="-120"/>
              </a:rPr>
              <a:t>》</a:t>
            </a:r>
            <a:r>
              <a:rPr lang="zh-TW" altLang="en-US" sz="2800" b="1" smtClean="0">
                <a:solidFill>
                  <a:schemeClr val="bg1"/>
                </a:solidFill>
                <a:latin typeface="標楷體" pitchFamily="65" charset="-120"/>
                <a:ea typeface="標楷體" pitchFamily="65" charset="-120"/>
              </a:rPr>
              <a:t>記述了世界各國歷史，包括埃及、巴比倫、亞述、巴勒斯坦、希臘、羅馬、拜占庭、中國、印度等。</a:t>
            </a:r>
          </a:p>
        </p:txBody>
      </p:sp>
    </p:spTree>
  </p:cSld>
  <p:clrMapOvr>
    <a:masterClrMapping/>
  </p:clrMapOvr>
  <p:transition>
    <p:circl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投影片編號版面配置區 5"/>
          <p:cNvSpPr txBox="1">
            <a:spLocks noGrp="1"/>
          </p:cNvSpPr>
          <p:nvPr/>
        </p:nvSpPr>
        <p:spPr bwMode="auto">
          <a:xfrm>
            <a:off x="6553200" y="6248400"/>
            <a:ext cx="1905000" cy="457200"/>
          </a:xfrm>
          <a:prstGeom prst="rect">
            <a:avLst/>
          </a:prstGeom>
          <a:noFill/>
          <a:ln>
            <a:miter lim="800000"/>
            <a:headEnd/>
            <a:tailEnd/>
          </a:ln>
        </p:spPr>
        <p:txBody>
          <a:bodyPr/>
          <a:lstStyle/>
          <a:p>
            <a:pPr algn="r">
              <a:defRPr/>
            </a:pPr>
            <a:fld id="{C7106B48-491D-4609-9708-A2B7FB17531F}" type="slidenum">
              <a:rPr lang="en-US" altLang="zh-TW" sz="1400" i="0" baseline="0">
                <a:solidFill>
                  <a:schemeClr val="tx1"/>
                </a:solidFill>
                <a:latin typeface="+mn-lt"/>
              </a:rPr>
              <a:pPr algn="r">
                <a:defRPr/>
              </a:pPr>
              <a:t>95</a:t>
            </a:fld>
            <a:endParaRPr lang="en-US" altLang="zh-TW" sz="1400" i="0" baseline="0">
              <a:solidFill>
                <a:schemeClr val="tx1"/>
              </a:solidFill>
              <a:latin typeface="+mn-lt"/>
            </a:endParaRPr>
          </a:p>
        </p:txBody>
      </p:sp>
      <p:sp>
        <p:nvSpPr>
          <p:cNvPr id="142339" name="Text Box 4"/>
          <p:cNvSpPr txBox="1">
            <a:spLocks noChangeArrowheads="1"/>
          </p:cNvSpPr>
          <p:nvPr/>
        </p:nvSpPr>
        <p:spPr bwMode="auto">
          <a:xfrm>
            <a:off x="2590800" y="6021388"/>
            <a:ext cx="3960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en-US" altLang="zh-TW" sz="2400" b="1" i="0" baseline="0">
                <a:latin typeface="Times New Roman" pitchFamily="18" charset="0"/>
              </a:rPr>
              <a:t>* </a:t>
            </a:r>
            <a:r>
              <a:rPr lang="zh-TW" altLang="en-US" sz="2000" b="1" i="0" baseline="0">
                <a:latin typeface="Times New Roman" pitchFamily="18" charset="0"/>
              </a:rPr>
              <a:t>又作「伊本．赫里敦」</a:t>
            </a:r>
          </a:p>
        </p:txBody>
      </p:sp>
      <p:sp>
        <p:nvSpPr>
          <p:cNvPr id="142340" name="Text Box 7"/>
          <p:cNvSpPr txBox="1">
            <a:spLocks noChangeArrowheads="1"/>
          </p:cNvSpPr>
          <p:nvPr/>
        </p:nvSpPr>
        <p:spPr bwMode="auto">
          <a:xfrm>
            <a:off x="2771775" y="1916113"/>
            <a:ext cx="5689600"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6713" indent="-366713" eaLnBrk="0" hangingPunct="0">
              <a:defRPr kumimoji="1" sz="4800" i="1" baseline="20000">
                <a:solidFill>
                  <a:schemeClr val="bg1"/>
                </a:solidFill>
                <a:latin typeface="新細明體" pitchFamily="18" charset="-120"/>
                <a:ea typeface="新細明體" pitchFamily="18" charset="-120"/>
              </a:defRPr>
            </a:lvl1pPr>
            <a:lvl2pPr marL="831850" indent="-285750" eaLnBrk="0" hangingPunct="0">
              <a:defRPr kumimoji="1" sz="4800" i="1" baseline="20000">
                <a:solidFill>
                  <a:schemeClr val="bg1"/>
                </a:solidFill>
                <a:latin typeface="新細明體" pitchFamily="18" charset="-120"/>
                <a:ea typeface="新細明體" pitchFamily="18" charset="-120"/>
              </a:defRPr>
            </a:lvl2pPr>
            <a:lvl3pPr marL="1239838" indent="-228600" eaLnBrk="0" hangingPunct="0">
              <a:defRPr kumimoji="1" sz="4800" i="1" baseline="20000">
                <a:solidFill>
                  <a:schemeClr val="bg1"/>
                </a:solidFill>
                <a:latin typeface="新細明體" pitchFamily="18" charset="-120"/>
                <a:ea typeface="新細明體" pitchFamily="18" charset="-120"/>
              </a:defRPr>
            </a:lvl3pPr>
            <a:lvl4pPr marL="1647825"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lnSpc>
                <a:spcPct val="115000"/>
              </a:lnSpc>
              <a:spcBef>
                <a:spcPct val="50000"/>
              </a:spcBef>
              <a:buFontTx/>
              <a:buChar char="•"/>
            </a:pPr>
            <a:r>
              <a:rPr lang="zh-TW" altLang="en-US" sz="2800" b="1" i="0" baseline="0">
                <a:latin typeface="標楷體" pitchFamily="65" charset="-120"/>
                <a:ea typeface="標楷體" pitchFamily="65" charset="-120"/>
              </a:rPr>
              <a:t>更是一位聲譽卓著的史學家，他的</a:t>
            </a:r>
            <a:r>
              <a:rPr lang="en-US" altLang="zh-TW" sz="2800" b="1" i="0" baseline="0">
                <a:latin typeface="標楷體" pitchFamily="65" charset="-120"/>
                <a:ea typeface="標楷體" pitchFamily="65" charset="-120"/>
              </a:rPr>
              <a:t>《</a:t>
            </a:r>
            <a:r>
              <a:rPr lang="zh-TW" altLang="en-US" sz="2800" b="1" i="0" baseline="0">
                <a:latin typeface="標楷體" pitchFamily="65" charset="-120"/>
                <a:ea typeface="標楷體" pitchFamily="65" charset="-120"/>
              </a:rPr>
              <a:t>歷史緒論</a:t>
            </a:r>
            <a:r>
              <a:rPr lang="en-US" altLang="zh-TW" sz="2800" b="1" i="0" baseline="0">
                <a:latin typeface="標楷體" pitchFamily="65" charset="-120"/>
                <a:ea typeface="標楷體" pitchFamily="65" charset="-120"/>
              </a:rPr>
              <a:t>》</a:t>
            </a:r>
            <a:r>
              <a:rPr lang="en-US" altLang="zh-TW" sz="2800" b="1" i="0" baseline="0">
                <a:latin typeface="Times New Roman" pitchFamily="18" charset="0"/>
                <a:ea typeface="標楷體" pitchFamily="65" charset="-120"/>
              </a:rPr>
              <a:t>(</a:t>
            </a:r>
            <a:r>
              <a:rPr lang="en-US" altLang="zh-TW" sz="2800" b="1" baseline="0">
                <a:latin typeface="Times New Roman" pitchFamily="18" charset="0"/>
                <a:ea typeface="標楷體" pitchFamily="65" charset="-120"/>
              </a:rPr>
              <a:t>Muqaddimah</a:t>
            </a:r>
            <a:r>
              <a:rPr lang="en-US" altLang="zh-TW" sz="2800" b="1" i="0" baseline="0">
                <a:latin typeface="Times New Roman" pitchFamily="18" charset="0"/>
                <a:ea typeface="標楷體" pitchFamily="65" charset="-120"/>
              </a:rPr>
              <a:t>)</a:t>
            </a:r>
            <a:r>
              <a:rPr lang="zh-TW" altLang="en-US" sz="2800" b="1" i="0" baseline="0">
                <a:latin typeface="標楷體" pitchFamily="65" charset="-120"/>
                <a:ea typeface="標楷體" pitchFamily="65" charset="-120"/>
              </a:rPr>
              <a:t>闡述了人類社會與地理環境，經濟與文化，科學與歷史發展的關係，是一部涉及社會學、政治學、經濟學的歷史哲學巨著，伊本．赫勒敦因此也被譽為</a:t>
            </a:r>
            <a:r>
              <a:rPr lang="zh-TW" altLang="en-US" sz="2800" b="1" i="0" baseline="0">
                <a:solidFill>
                  <a:srgbClr val="FFFF00"/>
                </a:solidFill>
                <a:latin typeface="標楷體" pitchFamily="65" charset="-120"/>
                <a:ea typeface="標楷體" pitchFamily="65" charset="-120"/>
              </a:rPr>
              <a:t>社會學和歷史哲學的奠基人。</a:t>
            </a:r>
          </a:p>
        </p:txBody>
      </p:sp>
      <p:pic>
        <p:nvPicPr>
          <p:cNvPr id="142341" name="Picture 8"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981075"/>
            <a:ext cx="1485900" cy="2095500"/>
          </a:xfrm>
          <a:prstGeom prst="rect">
            <a:avLst/>
          </a:prstGeom>
          <a:noFill/>
          <a:ln w="28575">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423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213100"/>
            <a:ext cx="21494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3" name="Text Box 11"/>
          <p:cNvSpPr txBox="1">
            <a:spLocks noChangeArrowheads="1"/>
          </p:cNvSpPr>
          <p:nvPr/>
        </p:nvSpPr>
        <p:spPr bwMode="auto">
          <a:xfrm>
            <a:off x="3059113" y="620713"/>
            <a:ext cx="5400675"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algn="ctr" eaLnBrk="1" hangingPunct="1">
              <a:spcBef>
                <a:spcPct val="50000"/>
              </a:spcBef>
            </a:pPr>
            <a:r>
              <a:rPr lang="zh-TW" altLang="en-US" sz="3600" b="1" i="0" baseline="0">
                <a:latin typeface="標楷體" pitchFamily="65" charset="-120"/>
                <a:ea typeface="標楷體" pitchFamily="65" charset="-120"/>
              </a:rPr>
              <a:t>伊本．赫勒敦*</a:t>
            </a:r>
          </a:p>
          <a:p>
            <a:pPr algn="ctr" eaLnBrk="1" hangingPunct="1">
              <a:spcBef>
                <a:spcPct val="50000"/>
              </a:spcBef>
            </a:pPr>
            <a:r>
              <a:rPr lang="zh-TW" altLang="en-US" sz="2400" b="1" i="0" baseline="0">
                <a:solidFill>
                  <a:srgbClr val="FFFF00"/>
                </a:solidFill>
                <a:latin typeface="Times New Roman" pitchFamily="18" charset="0"/>
              </a:rPr>
              <a:t>（</a:t>
            </a:r>
            <a:r>
              <a:rPr lang="en-US" altLang="zh-TW" sz="2400" b="1" baseline="0">
                <a:solidFill>
                  <a:srgbClr val="FFFF00"/>
                </a:solidFill>
                <a:latin typeface="Times New Roman" pitchFamily="18" charset="0"/>
              </a:rPr>
              <a:t>Ibn Khaldun</a:t>
            </a:r>
            <a:r>
              <a:rPr lang="en-US" altLang="zh-TW" sz="2400" i="0" baseline="0">
                <a:solidFill>
                  <a:srgbClr val="FFFF00"/>
                </a:solidFill>
                <a:latin typeface="Times New Roman" pitchFamily="18" charset="0"/>
              </a:rPr>
              <a:t> </a:t>
            </a:r>
            <a:r>
              <a:rPr lang="en-US" altLang="zh-TW" sz="2400" b="1" i="0" baseline="0">
                <a:solidFill>
                  <a:srgbClr val="FFFF00"/>
                </a:solidFill>
                <a:latin typeface="Times New Roman" pitchFamily="18" charset="0"/>
              </a:rPr>
              <a:t>1332~1406</a:t>
            </a:r>
            <a:r>
              <a:rPr lang="zh-TW" altLang="en-US" sz="2400" b="1" i="0" baseline="0">
                <a:solidFill>
                  <a:srgbClr val="FFFF00"/>
                </a:solidFill>
                <a:latin typeface="Times New Roman" pitchFamily="18" charset="0"/>
              </a:rPr>
              <a:t>）</a:t>
            </a:r>
          </a:p>
        </p:txBody>
      </p:sp>
    </p:spTree>
  </p:cSld>
  <p:clrMapOvr>
    <a:masterClrMapping/>
  </p:clrMapOvr>
  <p:transition>
    <p:circl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txBox="1">
            <a:spLocks noGrp="1"/>
          </p:cNvSpPr>
          <p:nvPr/>
        </p:nvSpPr>
        <p:spPr bwMode="auto">
          <a:xfrm>
            <a:off x="6553200" y="6248400"/>
            <a:ext cx="1905000" cy="457200"/>
          </a:xfrm>
          <a:prstGeom prst="rect">
            <a:avLst/>
          </a:prstGeom>
          <a:noFill/>
          <a:ln>
            <a:miter lim="800000"/>
            <a:headEnd/>
            <a:tailEnd/>
          </a:ln>
        </p:spPr>
        <p:txBody>
          <a:bodyPr/>
          <a:lstStyle/>
          <a:p>
            <a:pPr algn="r">
              <a:defRPr/>
            </a:pPr>
            <a:fld id="{8D711539-E361-4E5C-9D3F-D9345BF8002A}" type="slidenum">
              <a:rPr lang="en-US" altLang="zh-TW" sz="1400" i="0" baseline="0">
                <a:solidFill>
                  <a:schemeClr val="tx1"/>
                </a:solidFill>
                <a:latin typeface="+mn-lt"/>
              </a:rPr>
              <a:pPr algn="r">
                <a:defRPr/>
              </a:pPr>
              <a:t>96</a:t>
            </a:fld>
            <a:endParaRPr lang="en-US" altLang="zh-TW" sz="1400" i="0" baseline="0">
              <a:solidFill>
                <a:schemeClr val="tx1"/>
              </a:solidFill>
              <a:latin typeface="+mn-lt"/>
            </a:endParaRPr>
          </a:p>
        </p:txBody>
      </p:sp>
      <p:pic>
        <p:nvPicPr>
          <p:cNvPr id="1433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535363"/>
            <a:ext cx="4967288"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4" name="Text Box 5"/>
          <p:cNvSpPr txBox="1">
            <a:spLocks noChangeArrowheads="1"/>
          </p:cNvSpPr>
          <p:nvPr/>
        </p:nvSpPr>
        <p:spPr bwMode="auto">
          <a:xfrm>
            <a:off x="3563938" y="1628775"/>
            <a:ext cx="23749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7200" b="1" i="0" baseline="0" dirty="0">
                <a:solidFill>
                  <a:srgbClr val="FFFF00"/>
                </a:solidFill>
                <a:effectLst>
                  <a:outerShdw blurRad="38100" dist="38100" dir="2700000" algn="tl">
                    <a:srgbClr val="000000">
                      <a:alpha val="43137"/>
                    </a:srgbClr>
                  </a:outerShdw>
                </a:effectLst>
                <a:latin typeface="標楷體" pitchFamily="65" charset="-120"/>
                <a:ea typeface="標楷體" pitchFamily="65" charset="-120"/>
              </a:rPr>
              <a:t>教育</a:t>
            </a:r>
          </a:p>
        </p:txBody>
      </p:sp>
    </p:spTree>
  </p:cSld>
  <p:clrMapOvr>
    <a:masterClrMapping/>
  </p:clrMapOvr>
  <p:transition>
    <p:split/>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投影片編號版面配置區 3"/>
          <p:cNvSpPr txBox="1">
            <a:spLocks noGrp="1"/>
          </p:cNvSpPr>
          <p:nvPr/>
        </p:nvSpPr>
        <p:spPr bwMode="auto">
          <a:xfrm>
            <a:off x="6553200" y="6248400"/>
            <a:ext cx="1905000" cy="457200"/>
          </a:xfrm>
          <a:prstGeom prst="rect">
            <a:avLst/>
          </a:prstGeom>
          <a:noFill/>
          <a:ln>
            <a:miter lim="800000"/>
            <a:headEnd/>
            <a:tailEnd/>
          </a:ln>
        </p:spPr>
        <p:txBody>
          <a:bodyPr/>
          <a:lstStyle/>
          <a:p>
            <a:pPr algn="r">
              <a:defRPr/>
            </a:pPr>
            <a:fld id="{16ACC59B-3B86-4D9A-B46A-640138A97409}" type="slidenum">
              <a:rPr lang="en-US" altLang="zh-TW" sz="1400" i="0" baseline="0">
                <a:solidFill>
                  <a:schemeClr val="tx1"/>
                </a:solidFill>
                <a:latin typeface="+mn-lt"/>
              </a:rPr>
              <a:pPr algn="r">
                <a:defRPr/>
              </a:pPr>
              <a:t>97</a:t>
            </a:fld>
            <a:endParaRPr lang="en-US" altLang="zh-TW" sz="1400" i="0" baseline="0">
              <a:solidFill>
                <a:schemeClr val="tx1"/>
              </a:solidFill>
              <a:latin typeface="+mn-lt"/>
            </a:endParaRPr>
          </a:p>
        </p:txBody>
      </p:sp>
      <p:sp>
        <p:nvSpPr>
          <p:cNvPr id="144387" name="Text Box 2"/>
          <p:cNvSpPr txBox="1">
            <a:spLocks noChangeArrowheads="1"/>
          </p:cNvSpPr>
          <p:nvPr/>
        </p:nvSpPr>
        <p:spPr bwMode="auto">
          <a:xfrm>
            <a:off x="971550" y="765175"/>
            <a:ext cx="72009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10000"/>
              </a:spcBef>
            </a:pPr>
            <a:r>
              <a:rPr lang="zh-TW" altLang="en-US" sz="6000" i="0" baseline="0">
                <a:solidFill>
                  <a:srgbClr val="FFFF00"/>
                </a:solidFill>
                <a:latin typeface="Times New Roman" pitchFamily="18" charset="0"/>
                <a:ea typeface="標楷體" pitchFamily="65" charset="-120"/>
              </a:rPr>
              <a:t>穆罕默德聖人曾說：</a:t>
            </a:r>
          </a:p>
          <a:p>
            <a:pPr eaLnBrk="1" hangingPunct="1">
              <a:spcBef>
                <a:spcPct val="10000"/>
              </a:spcBef>
            </a:pPr>
            <a:endParaRPr lang="zh-TW" altLang="en-US" sz="4000" b="1" i="0" baseline="0">
              <a:latin typeface="Times New Roman" pitchFamily="18" charset="0"/>
              <a:ea typeface="標楷體" pitchFamily="65" charset="-120"/>
            </a:endParaRPr>
          </a:p>
        </p:txBody>
      </p:sp>
      <p:sp>
        <p:nvSpPr>
          <p:cNvPr id="144388" name="Line 3"/>
          <p:cNvSpPr>
            <a:spLocks noChangeShapeType="1"/>
          </p:cNvSpPr>
          <p:nvPr/>
        </p:nvSpPr>
        <p:spPr bwMode="auto">
          <a:xfrm flipV="1">
            <a:off x="1187450" y="2276475"/>
            <a:ext cx="6624638" cy="0"/>
          </a:xfrm>
          <a:prstGeom prst="line">
            <a:avLst/>
          </a:prstGeom>
          <a:noFill/>
          <a:ln w="28575">
            <a:solidFill>
              <a:srgbClr val="FFCC99"/>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144389" name="Text Box 4"/>
          <p:cNvSpPr txBox="1">
            <a:spLocks noChangeArrowheads="1"/>
          </p:cNvSpPr>
          <p:nvPr/>
        </p:nvSpPr>
        <p:spPr bwMode="auto">
          <a:xfrm>
            <a:off x="574675" y="2924175"/>
            <a:ext cx="79930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lang="zh-TW" altLang="en-US" sz="3600" b="1" i="0" baseline="0">
                <a:latin typeface="Times New Roman" pitchFamily="18" charset="0"/>
              </a:rPr>
              <a:t>「求知，是每個男女穆斯林的天職。」</a:t>
            </a:r>
          </a:p>
        </p:txBody>
      </p:sp>
      <p:sp>
        <p:nvSpPr>
          <p:cNvPr id="144390" name="Text Box 5"/>
          <p:cNvSpPr txBox="1">
            <a:spLocks noChangeArrowheads="1"/>
          </p:cNvSpPr>
          <p:nvPr/>
        </p:nvSpPr>
        <p:spPr bwMode="auto">
          <a:xfrm>
            <a:off x="2339975" y="5229225"/>
            <a:ext cx="5111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kumimoji="0" lang="en-US" altLang="zh-TW" sz="1800" i="0" baseline="0">
                <a:latin typeface="Times New Roman" pitchFamily="18" charset="0"/>
              </a:rPr>
              <a:t>(Al-Tirmidhi Hadith 218)</a:t>
            </a:r>
          </a:p>
        </p:txBody>
      </p:sp>
    </p:spTree>
  </p:cSld>
  <p:clrMapOvr>
    <a:masterClrMapping/>
  </p:clrMapOvr>
  <p:transition spd="med">
    <p:split/>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投影片編號版面配置區 3"/>
          <p:cNvSpPr txBox="1">
            <a:spLocks noGrp="1"/>
          </p:cNvSpPr>
          <p:nvPr/>
        </p:nvSpPr>
        <p:spPr bwMode="auto">
          <a:xfrm>
            <a:off x="6553200" y="6248400"/>
            <a:ext cx="1905000" cy="457200"/>
          </a:xfrm>
          <a:prstGeom prst="rect">
            <a:avLst/>
          </a:prstGeom>
          <a:noFill/>
          <a:ln>
            <a:miter lim="800000"/>
            <a:headEnd/>
            <a:tailEnd/>
          </a:ln>
        </p:spPr>
        <p:txBody>
          <a:bodyPr/>
          <a:lstStyle/>
          <a:p>
            <a:pPr algn="r">
              <a:defRPr/>
            </a:pPr>
            <a:fld id="{3F972DC2-B7E9-41EA-8C26-6E1EF6CF3043}" type="slidenum">
              <a:rPr lang="en-US" altLang="zh-TW" sz="1400" i="0" baseline="0">
                <a:solidFill>
                  <a:schemeClr val="tx1"/>
                </a:solidFill>
                <a:latin typeface="+mn-lt"/>
              </a:rPr>
              <a:pPr algn="r">
                <a:defRPr/>
              </a:pPr>
              <a:t>98</a:t>
            </a:fld>
            <a:endParaRPr lang="en-US" altLang="zh-TW" sz="1400" i="0" baseline="0">
              <a:solidFill>
                <a:schemeClr val="tx1"/>
              </a:solidFill>
              <a:latin typeface="+mn-lt"/>
            </a:endParaRPr>
          </a:p>
        </p:txBody>
      </p:sp>
      <p:sp>
        <p:nvSpPr>
          <p:cNvPr id="145411" name="Title 1"/>
          <p:cNvSpPr>
            <a:spLocks noGrp="1"/>
          </p:cNvSpPr>
          <p:nvPr>
            <p:ph type="title" idx="4294967295"/>
          </p:nvPr>
        </p:nvSpPr>
        <p:spPr>
          <a:xfrm>
            <a:off x="685800" y="333375"/>
            <a:ext cx="7772400" cy="1143000"/>
          </a:xfrm>
          <a:custGeom>
            <a:avLst/>
            <a:gdLst>
              <a:gd name="T0" fmla="*/ 6547633 w 8229600"/>
              <a:gd name="T1" fmla="*/ 434095 h 1252728"/>
              <a:gd name="T2" fmla="*/ 3273817 w 8229600"/>
              <a:gd name="T3" fmla="*/ 868189 h 1252728"/>
              <a:gd name="T4" fmla="*/ 0 w 8229600"/>
              <a:gd name="T5" fmla="*/ 434095 h 1252728"/>
              <a:gd name="T6" fmla="*/ 3273817 w 8229600"/>
              <a:gd name="T7" fmla="*/ 0 h 1252728"/>
              <a:gd name="T8" fmla="*/ 0 60000 65536"/>
              <a:gd name="T9" fmla="*/ 5898240 60000 65536"/>
              <a:gd name="T10" fmla="*/ 11796480 60000 65536"/>
              <a:gd name="T11" fmla="*/ 17694720 60000 65536"/>
              <a:gd name="T12" fmla="*/ 61153 w 8229600"/>
              <a:gd name="T13" fmla="*/ 61154 h 1252728"/>
              <a:gd name="T14" fmla="*/ 8168444 w 8229600"/>
              <a:gd name="T15" fmla="*/ 1252728 h 1252728"/>
            </a:gdLst>
            <a:ahLst/>
            <a:cxnLst>
              <a:cxn ang="T8">
                <a:pos x="T0" y="T1"/>
              </a:cxn>
              <a:cxn ang="T9">
                <a:pos x="T2" y="T3"/>
              </a:cxn>
              <a:cxn ang="T10">
                <a:pos x="T4" y="T5"/>
              </a:cxn>
              <a:cxn ang="T11">
                <a:pos x="T6" y="T7"/>
              </a:cxn>
            </a:cxnLst>
            <a:rect l="T12" t="T13" r="T14" b="T15"/>
            <a:pathLst>
              <a:path w="8229600" h="1252728">
                <a:moveTo>
                  <a:pt x="208792" y="0"/>
                </a:moveTo>
                <a:lnTo>
                  <a:pt x="8020808" y="0"/>
                </a:lnTo>
                <a:lnTo>
                  <a:pt x="8020807" y="0"/>
                </a:lnTo>
                <a:cubicBezTo>
                  <a:pt x="8136120" y="0"/>
                  <a:pt x="8229600" y="93479"/>
                  <a:pt x="8229600" y="208792"/>
                </a:cubicBezTo>
                <a:lnTo>
                  <a:pt x="8229600" y="1252728"/>
                </a:lnTo>
                <a:lnTo>
                  <a:pt x="0" y="1252728"/>
                </a:lnTo>
                <a:lnTo>
                  <a:pt x="0" y="208792"/>
                </a:lnTo>
                <a:cubicBezTo>
                  <a:pt x="0" y="93479"/>
                  <a:pt x="93479" y="0"/>
                  <a:pt x="208791" y="0"/>
                </a:cubicBezTo>
                <a:close/>
              </a:path>
            </a:pathLst>
          </a:custGeom>
          <a:noFill/>
        </p:spPr>
        <p:txBody>
          <a:bodyPr/>
          <a:lstStyle/>
          <a:p>
            <a:pPr algn="l" eaLnBrk="1" hangingPunct="1"/>
            <a:r>
              <a:rPr lang="zh-TW" altLang="en-US" dirty="0" smtClean="0">
                <a:solidFill>
                  <a:schemeClr val="bg1"/>
                </a:solidFill>
                <a:ea typeface="標楷體" pitchFamily="65" charset="-120"/>
              </a:rPr>
              <a:t>世界第一所大學</a:t>
            </a:r>
            <a:r>
              <a:rPr lang="zh-TW" altLang="en-US" sz="4000" dirty="0" smtClean="0"/>
              <a:t/>
            </a:r>
            <a:br>
              <a:rPr lang="zh-TW" altLang="en-US" sz="4000" dirty="0" smtClean="0"/>
            </a:br>
            <a:r>
              <a:rPr lang="zh-TW" altLang="en-US" sz="3200" dirty="0" smtClean="0">
                <a:solidFill>
                  <a:srgbClr val="FFFF00"/>
                </a:solidFill>
                <a:latin typeface="Eras Medium ITC" pitchFamily="34" charset="0"/>
                <a:ea typeface="標楷體" pitchFamily="65" charset="-120"/>
              </a:rPr>
              <a:t>由穆斯林創辦  </a:t>
            </a:r>
            <a:r>
              <a:rPr lang="en-US" altLang="zh-TW" sz="3200" dirty="0" smtClean="0">
                <a:solidFill>
                  <a:srgbClr val="FFFF00"/>
                </a:solidFill>
                <a:latin typeface="Eras Medium ITC" pitchFamily="34" charset="0"/>
                <a:ea typeface="標楷體" pitchFamily="65" charset="-120"/>
              </a:rPr>
              <a:t>- </a:t>
            </a:r>
            <a:r>
              <a:rPr lang="zh-TW" altLang="en-US" sz="3200" dirty="0" smtClean="0">
                <a:solidFill>
                  <a:srgbClr val="FFFF00"/>
                </a:solidFill>
                <a:latin typeface="Eras Medium ITC" pitchFamily="34" charset="0"/>
                <a:ea typeface="標楷體" pitchFamily="65" charset="-120"/>
              </a:rPr>
              <a:t>西元</a:t>
            </a:r>
            <a:r>
              <a:rPr lang="en-US" altLang="zh-TW" sz="3200" b="1" dirty="0" smtClean="0">
                <a:solidFill>
                  <a:srgbClr val="FFFF00"/>
                </a:solidFill>
                <a:ea typeface="標楷體" pitchFamily="65" charset="-120"/>
              </a:rPr>
              <a:t>859</a:t>
            </a:r>
            <a:r>
              <a:rPr lang="zh-TW" altLang="en-US" sz="3200" dirty="0" smtClean="0">
                <a:solidFill>
                  <a:srgbClr val="FFFF00"/>
                </a:solidFill>
                <a:latin typeface="Eras Medium ITC" pitchFamily="34" charset="0"/>
                <a:ea typeface="標楷體" pitchFamily="65" charset="-120"/>
              </a:rPr>
              <a:t>年</a:t>
            </a:r>
          </a:p>
        </p:txBody>
      </p:sp>
      <p:sp>
        <p:nvSpPr>
          <p:cNvPr id="145412" name="Line 5"/>
          <p:cNvSpPr>
            <a:spLocks noChangeShapeType="1"/>
          </p:cNvSpPr>
          <p:nvPr/>
        </p:nvSpPr>
        <p:spPr bwMode="auto">
          <a:xfrm flipV="1">
            <a:off x="467544" y="1646033"/>
            <a:ext cx="6624637" cy="0"/>
          </a:xfrm>
          <a:prstGeom prst="line">
            <a:avLst/>
          </a:prstGeom>
          <a:noFill/>
          <a:ln w="28575">
            <a:solidFill>
              <a:srgbClr val="FFCC99"/>
            </a:solidFill>
            <a:round/>
            <a:headEnd/>
            <a:tailEnd/>
          </a:ln>
          <a:extLst>
            <a:ext uri="{909E8E84-426E-40DD-AFC4-6F175D3DCCD1}">
              <a14:hiddenFill xmlns:a14="http://schemas.microsoft.com/office/drawing/2010/main">
                <a:noFill/>
              </a14:hiddenFill>
            </a:ext>
          </a:extLst>
        </p:spPr>
        <p:txBody>
          <a:bodyPr/>
          <a:lstStyle/>
          <a:p>
            <a:endParaRPr lang="zh-HK" altLang="en-US"/>
          </a:p>
        </p:txBody>
      </p:sp>
      <p:sp>
        <p:nvSpPr>
          <p:cNvPr id="145414" name="Text Box 11"/>
          <p:cNvSpPr txBox="1">
            <a:spLocks noChangeArrowheads="1"/>
          </p:cNvSpPr>
          <p:nvPr/>
        </p:nvSpPr>
        <p:spPr bwMode="auto">
          <a:xfrm>
            <a:off x="395536" y="1916113"/>
            <a:ext cx="5832648" cy="3942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lnSpc>
                <a:spcPct val="110000"/>
              </a:lnSpc>
              <a:spcBef>
                <a:spcPct val="30000"/>
              </a:spcBef>
              <a:buFont typeface="Wingdings" pitchFamily="2" charset="2"/>
              <a:buChar char="Ø"/>
            </a:pPr>
            <a:r>
              <a:rPr kumimoji="0" lang="zh-TW" altLang="en-US" sz="2600" b="1" i="0" baseline="0" dirty="0">
                <a:latin typeface="Times New Roman" pitchFamily="18" charset="0"/>
              </a:rPr>
              <a:t>卡魯因大學</a:t>
            </a:r>
            <a:r>
              <a:rPr kumimoji="0" lang="en-US" altLang="zh-TW" sz="2600" b="1" i="0" baseline="0" dirty="0">
                <a:latin typeface="Times New Roman" pitchFamily="18" charset="0"/>
              </a:rPr>
              <a:t>(</a:t>
            </a:r>
            <a:r>
              <a:rPr kumimoji="0" lang="en-US" altLang="zh-TW" sz="2600" i="0" baseline="0" dirty="0">
                <a:solidFill>
                  <a:schemeClr val="tx1"/>
                </a:solidFill>
                <a:latin typeface="Times New Roman" pitchFamily="18" charset="0"/>
              </a:rPr>
              <a:t> </a:t>
            </a:r>
            <a:r>
              <a:rPr kumimoji="0" lang="en-US" altLang="zh-TW" sz="2600" b="1" baseline="0" dirty="0">
                <a:latin typeface="Times New Roman" pitchFamily="18" charset="0"/>
              </a:rPr>
              <a:t>Uni</a:t>
            </a:r>
            <a:r>
              <a:rPr kumimoji="0" lang="en-US" altLang="zh-TW" sz="2600" b="1" baseline="0" dirty="0" smtClean="0">
                <a:latin typeface="Times New Roman" pitchFamily="18" charset="0"/>
              </a:rPr>
              <a:t>. of</a:t>
            </a:r>
            <a:r>
              <a:rPr kumimoji="0" lang="en-US" altLang="zh-TW" sz="2600" baseline="0" dirty="0" smtClean="0">
                <a:latin typeface="Times New Roman" pitchFamily="18" charset="0"/>
              </a:rPr>
              <a:t> </a:t>
            </a:r>
            <a:r>
              <a:rPr kumimoji="0" lang="en-US" altLang="zh-TW" sz="2600" b="1" baseline="0" dirty="0">
                <a:latin typeface="Times New Roman" pitchFamily="18" charset="0"/>
              </a:rPr>
              <a:t>Al</a:t>
            </a:r>
            <a:r>
              <a:rPr kumimoji="0" lang="en-US" altLang="zh-TW" sz="2600" baseline="0" dirty="0">
                <a:latin typeface="Times New Roman" pitchFamily="18" charset="0"/>
              </a:rPr>
              <a:t>-</a:t>
            </a:r>
            <a:r>
              <a:rPr kumimoji="0" lang="en-US" altLang="zh-TW" sz="2600" b="1" baseline="0" dirty="0" err="1">
                <a:latin typeface="Times New Roman" pitchFamily="18" charset="0"/>
              </a:rPr>
              <a:t>Karaouine</a:t>
            </a:r>
            <a:r>
              <a:rPr kumimoji="0" lang="en-US" altLang="zh-TW" sz="2600" b="1" i="0" baseline="0" dirty="0">
                <a:latin typeface="Times New Roman" pitchFamily="18" charset="0"/>
              </a:rPr>
              <a:t>)</a:t>
            </a:r>
          </a:p>
          <a:p>
            <a:pPr eaLnBrk="1" hangingPunct="1">
              <a:lnSpc>
                <a:spcPct val="110000"/>
              </a:lnSpc>
              <a:spcBef>
                <a:spcPct val="30000"/>
              </a:spcBef>
              <a:buFont typeface="Wingdings" pitchFamily="2" charset="2"/>
              <a:buChar char="Ø"/>
            </a:pPr>
            <a:r>
              <a:rPr kumimoji="0" lang="zh-TW" altLang="en-US" sz="2600" b="1" i="0" baseline="0" dirty="0">
                <a:latin typeface="Times New Roman" pitchFamily="18" charset="0"/>
              </a:rPr>
              <a:t>位於</a:t>
            </a:r>
            <a:r>
              <a:rPr kumimoji="0" lang="zh-TW" altLang="en-US" sz="2600" b="1" i="0" baseline="0" dirty="0" smtClean="0">
                <a:latin typeface="Times New Roman" pitchFamily="18" charset="0"/>
              </a:rPr>
              <a:t>摩洛哥 非</a:t>
            </a:r>
            <a:r>
              <a:rPr kumimoji="0" lang="zh-TW" altLang="en-US" sz="2600" b="1" i="0" baseline="0" dirty="0">
                <a:latin typeface="Times New Roman" pitchFamily="18" charset="0"/>
              </a:rPr>
              <a:t>斯城</a:t>
            </a:r>
            <a:r>
              <a:rPr kumimoji="0" lang="en-US" altLang="zh-TW" sz="2600" b="1" i="0" baseline="0" dirty="0">
                <a:latin typeface="Times New Roman" pitchFamily="18" charset="0"/>
              </a:rPr>
              <a:t>(Fes, Morocco )</a:t>
            </a:r>
          </a:p>
          <a:p>
            <a:pPr eaLnBrk="1" hangingPunct="1">
              <a:lnSpc>
                <a:spcPct val="110000"/>
              </a:lnSpc>
              <a:spcBef>
                <a:spcPct val="30000"/>
              </a:spcBef>
              <a:buFont typeface="Wingdings" pitchFamily="2" charset="2"/>
              <a:buChar char="Ø"/>
            </a:pPr>
            <a:r>
              <a:rPr kumimoji="0" lang="zh-HK" altLang="en-US" sz="2600" b="1" i="0" baseline="0" dirty="0" smtClean="0">
                <a:latin typeface="Times New Roman" pitchFamily="18" charset="0"/>
              </a:rPr>
              <a:t>由</a:t>
            </a:r>
            <a:r>
              <a:rPr kumimoji="0" lang="zh-TW" altLang="en-US" sz="2600" b="1" i="0" baseline="0" dirty="0">
                <a:latin typeface="Times New Roman" pitchFamily="18" charset="0"/>
              </a:rPr>
              <a:t>法蒂瑪菲赫</a:t>
            </a:r>
            <a:r>
              <a:rPr kumimoji="0" lang="zh-TW" altLang="en-US" sz="2600" b="1" i="0" baseline="0" dirty="0" smtClean="0">
                <a:latin typeface="Times New Roman" pitchFamily="18" charset="0"/>
              </a:rPr>
              <a:t>利</a:t>
            </a:r>
            <a:r>
              <a:rPr kumimoji="0" lang="en-US" altLang="zh-TW" sz="2600" b="1" i="0" baseline="0" dirty="0" smtClean="0">
                <a:latin typeface="Times New Roman" pitchFamily="18" charset="0"/>
              </a:rPr>
              <a:t>(</a:t>
            </a:r>
            <a:r>
              <a:rPr kumimoji="0" lang="en-US" altLang="zh-TW" sz="2600" b="1" baseline="0" dirty="0" smtClean="0">
                <a:latin typeface="Times New Roman" pitchFamily="18" charset="0"/>
              </a:rPr>
              <a:t>Fatima al-</a:t>
            </a:r>
            <a:r>
              <a:rPr kumimoji="0" lang="en-US" altLang="zh-TW" sz="2600" b="1" baseline="0" dirty="0" err="1" smtClean="0">
                <a:latin typeface="Times New Roman" pitchFamily="18" charset="0"/>
              </a:rPr>
              <a:t>Fihri</a:t>
            </a:r>
            <a:r>
              <a:rPr kumimoji="0" lang="en-US" altLang="zh-TW" sz="2600" b="1" baseline="0" dirty="0" smtClean="0">
                <a:latin typeface="Times New Roman" pitchFamily="18" charset="0"/>
              </a:rPr>
              <a:t>)</a:t>
            </a:r>
            <a:r>
              <a:rPr kumimoji="0" lang="zh-HK" altLang="en-US" sz="2600" b="1" i="0" baseline="0" dirty="0" smtClean="0">
                <a:latin typeface="Times New Roman" pitchFamily="18" charset="0"/>
              </a:rPr>
              <a:t>女士</a:t>
            </a:r>
            <a:r>
              <a:rPr kumimoji="0" lang="zh-TW" altLang="en-US" sz="2600" b="1" i="0" baseline="0" dirty="0" smtClean="0">
                <a:latin typeface="Times New Roman" pitchFamily="18" charset="0"/>
              </a:rPr>
              <a:t>捐</a:t>
            </a:r>
            <a:r>
              <a:rPr kumimoji="0" lang="zh-TW" altLang="en-US" sz="2600" b="1" i="0" baseline="0" dirty="0">
                <a:latin typeface="Times New Roman" pitchFamily="18" charset="0"/>
              </a:rPr>
              <a:t>建；她銳意將父親豐厚的遺產，捐建一座清真寺及學習中心，名為“</a:t>
            </a:r>
            <a:r>
              <a:rPr kumimoji="0" lang="en-US" altLang="zh-TW" sz="2600" b="1" baseline="0" dirty="0" err="1">
                <a:effectLst>
                  <a:outerShdw blurRad="38100" dist="38100" dir="2700000" algn="tl">
                    <a:srgbClr val="000000">
                      <a:alpha val="43137"/>
                    </a:srgbClr>
                  </a:outerShdw>
                </a:effectLst>
                <a:latin typeface="Times New Roman" pitchFamily="18" charset="0"/>
              </a:rPr>
              <a:t>Jamiaat</a:t>
            </a:r>
            <a:r>
              <a:rPr kumimoji="0" lang="en-US" altLang="zh-TW" sz="2600" b="1" i="0" baseline="0" dirty="0">
                <a:latin typeface="Times New Roman" pitchFamily="18" charset="0"/>
              </a:rPr>
              <a:t> </a:t>
            </a:r>
            <a:r>
              <a:rPr kumimoji="0" lang="en-US" altLang="zh-TW" sz="2600" b="1" baseline="0" dirty="0" smtClean="0">
                <a:effectLst>
                  <a:outerShdw blurRad="38100" dist="38100" dir="2700000" algn="tl">
                    <a:srgbClr val="000000">
                      <a:alpha val="43137"/>
                    </a:srgbClr>
                  </a:outerShdw>
                </a:effectLst>
                <a:latin typeface="Times New Roman" pitchFamily="18" charset="0"/>
              </a:rPr>
              <a:t>Al </a:t>
            </a:r>
            <a:r>
              <a:rPr kumimoji="0" lang="en-US" altLang="zh-TW" sz="2600" b="1" baseline="0" dirty="0" err="1">
                <a:effectLst>
                  <a:outerShdw blurRad="38100" dist="38100" dir="2700000" algn="tl">
                    <a:srgbClr val="000000">
                      <a:alpha val="43137"/>
                    </a:srgbClr>
                  </a:outerShdw>
                </a:effectLst>
                <a:latin typeface="Times New Roman" pitchFamily="18" charset="0"/>
              </a:rPr>
              <a:t>Karaouine</a:t>
            </a:r>
            <a:r>
              <a:rPr kumimoji="0" lang="en-US" altLang="zh-TW" sz="2600" b="1" i="0" baseline="0" dirty="0">
                <a:latin typeface="Times New Roman" pitchFamily="18" charset="0"/>
              </a:rPr>
              <a:t>” </a:t>
            </a:r>
            <a:r>
              <a:rPr kumimoji="0" lang="en-US" altLang="zh-TW" sz="2600" b="1" i="0" baseline="0" dirty="0" smtClean="0">
                <a:latin typeface="Times New Roman" pitchFamily="18" charset="0"/>
              </a:rPr>
              <a:t>(University of </a:t>
            </a:r>
            <a:r>
              <a:rPr kumimoji="0" lang="en-US" altLang="zh-TW" sz="2600" b="1" i="0" baseline="0" dirty="0" err="1" smtClean="0">
                <a:latin typeface="Times New Roman" pitchFamily="18" charset="0"/>
              </a:rPr>
              <a:t>Karaouine</a:t>
            </a:r>
            <a:r>
              <a:rPr kumimoji="0" lang="en-US" altLang="zh-TW" sz="2600" b="1" i="0" baseline="0" dirty="0" smtClean="0">
                <a:latin typeface="Times New Roman" pitchFamily="18" charset="0"/>
              </a:rPr>
              <a:t>) </a:t>
            </a:r>
            <a:r>
              <a:rPr kumimoji="0" lang="zh-TW" altLang="en-US" sz="2600" b="1" i="0" baseline="0" dirty="0" smtClean="0">
                <a:latin typeface="Times New Roman" pitchFamily="18" charset="0"/>
              </a:rPr>
              <a:t>，</a:t>
            </a:r>
            <a:r>
              <a:rPr kumimoji="0" lang="zh-TW" altLang="en-US" sz="2600" b="1" i="0" baseline="0" dirty="0">
                <a:latin typeface="Times New Roman" pitchFamily="18" charset="0"/>
              </a:rPr>
              <a:t>於</a:t>
            </a:r>
            <a:r>
              <a:rPr kumimoji="0" lang="en-US" altLang="zh-TW" sz="2600" b="1" i="0" baseline="0" dirty="0">
                <a:latin typeface="Times New Roman" pitchFamily="18" charset="0"/>
              </a:rPr>
              <a:t>859</a:t>
            </a:r>
            <a:r>
              <a:rPr kumimoji="0" lang="zh-TW" altLang="en-US" sz="2600" b="1" i="0" baseline="0" dirty="0">
                <a:latin typeface="Times New Roman" pitchFamily="18" charset="0"/>
              </a:rPr>
              <a:t>年</a:t>
            </a:r>
            <a:r>
              <a:rPr kumimoji="0" lang="zh-TW" altLang="en-US" sz="2600" b="1" i="0" baseline="0" dirty="0" smtClean="0">
                <a:latin typeface="Times New Roman" pitchFamily="18" charset="0"/>
              </a:rPr>
              <a:t>竣工</a:t>
            </a:r>
            <a:endParaRPr kumimoji="0" lang="en-US" altLang="zh-TW" sz="2600" b="1" i="0" baseline="0" dirty="0" smtClean="0">
              <a:latin typeface="Times New Roman" pitchFamily="18" charset="0"/>
            </a:endParaRPr>
          </a:p>
          <a:p>
            <a:pPr eaLnBrk="1" hangingPunct="1">
              <a:lnSpc>
                <a:spcPct val="110000"/>
              </a:lnSpc>
              <a:spcBef>
                <a:spcPct val="30000"/>
              </a:spcBef>
              <a:buFont typeface="Wingdings" pitchFamily="2" charset="2"/>
              <a:buChar char="Ø"/>
            </a:pPr>
            <a:r>
              <a:rPr kumimoji="0" lang="zh-TW" altLang="en-US" sz="2600" b="1" i="0" baseline="0" dirty="0" smtClean="0">
                <a:latin typeface="Times New Roman" pitchFamily="18" charset="0"/>
              </a:rPr>
              <a:t>後</a:t>
            </a:r>
            <a:r>
              <a:rPr kumimoji="0" lang="zh-TW" altLang="en-US" sz="2600" b="1" i="0" baseline="0" dirty="0">
                <a:latin typeface="Times New Roman" pitchFamily="18" charset="0"/>
              </a:rPr>
              <a:t>發展成摩洛哥一流的</a:t>
            </a:r>
            <a:r>
              <a:rPr kumimoji="0" lang="zh-TW" altLang="en-US" sz="2600" b="1" i="0" baseline="0" dirty="0" smtClean="0">
                <a:latin typeface="Times New Roman" pitchFamily="18" charset="0"/>
              </a:rPr>
              <a:t>大學</a:t>
            </a:r>
            <a:endParaRPr kumimoji="0" lang="zh-TW" altLang="en-US" sz="2600" b="1" i="0" baseline="0" dirty="0">
              <a:latin typeface="Times New Roman" pitchFamily="18" charset="0"/>
            </a:endParaRPr>
          </a:p>
        </p:txBody>
      </p:sp>
      <p:sp>
        <p:nvSpPr>
          <p:cNvPr id="145415" name="Text Box 12"/>
          <p:cNvSpPr txBox="1">
            <a:spLocks noChangeArrowheads="1"/>
          </p:cNvSpPr>
          <p:nvPr/>
        </p:nvSpPr>
        <p:spPr bwMode="auto">
          <a:xfrm>
            <a:off x="6137548" y="5301208"/>
            <a:ext cx="273630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pPr>
            <a:r>
              <a:rPr kumimoji="0" lang="en-US" altLang="zh-TW" sz="1600" baseline="0" dirty="0">
                <a:latin typeface="Times New Roman" pitchFamily="18" charset="0"/>
              </a:rPr>
              <a:t>The Guinness Book Of Records</a:t>
            </a:r>
            <a:r>
              <a:rPr kumimoji="0" lang="en-US" altLang="zh-TW" sz="1600" i="0" baseline="0" dirty="0">
                <a:latin typeface="Times New Roman" pitchFamily="18" charset="0"/>
              </a:rPr>
              <a:t>, Published 1998, ISBN 0-5535-7895-2, P.242</a:t>
            </a: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751" y="908720"/>
            <a:ext cx="2875526" cy="4320479"/>
          </a:xfrm>
          <a:prstGeom prst="rect">
            <a:avLst/>
          </a:prstGeom>
        </p:spPr>
      </p:pic>
    </p:spTree>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5414">
                                            <p:txEl>
                                              <p:pRg st="0" end="0"/>
                                            </p:txEl>
                                          </p:spTgt>
                                        </p:tgtEl>
                                        <p:attrNameLst>
                                          <p:attrName>style.visibility</p:attrName>
                                        </p:attrNameLst>
                                      </p:cBhvr>
                                      <p:to>
                                        <p:strVal val="visible"/>
                                      </p:to>
                                    </p:set>
                                    <p:animEffect transition="in" filter="dissolve">
                                      <p:cBhvr>
                                        <p:cTn id="7" dur="500"/>
                                        <p:tgtEl>
                                          <p:spTgt spid="145414">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5415"/>
                                        </p:tgtEl>
                                        <p:attrNameLst>
                                          <p:attrName>style.visibility</p:attrName>
                                        </p:attrNameLst>
                                      </p:cBhvr>
                                      <p:to>
                                        <p:strVal val="visible"/>
                                      </p:to>
                                    </p:set>
                                    <p:animEffect transition="in" filter="dissolve">
                                      <p:cBhvr>
                                        <p:cTn id="10" dur="500"/>
                                        <p:tgtEl>
                                          <p:spTgt spid="14541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45414">
                                            <p:txEl>
                                              <p:pRg st="1" end="1"/>
                                            </p:txEl>
                                          </p:spTgt>
                                        </p:tgtEl>
                                        <p:attrNameLst>
                                          <p:attrName>style.visibility</p:attrName>
                                        </p:attrNameLst>
                                      </p:cBhvr>
                                      <p:to>
                                        <p:strVal val="visible"/>
                                      </p:to>
                                    </p:set>
                                    <p:animEffect transition="in" filter="dissolve">
                                      <p:cBhvr>
                                        <p:cTn id="15" dur="500"/>
                                        <p:tgtEl>
                                          <p:spTgt spid="14541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45414">
                                            <p:txEl>
                                              <p:pRg st="2" end="2"/>
                                            </p:txEl>
                                          </p:spTgt>
                                        </p:tgtEl>
                                        <p:attrNameLst>
                                          <p:attrName>style.visibility</p:attrName>
                                        </p:attrNameLst>
                                      </p:cBhvr>
                                      <p:to>
                                        <p:strVal val="visible"/>
                                      </p:to>
                                    </p:set>
                                    <p:animEffect transition="in" filter="dissolve">
                                      <p:cBhvr>
                                        <p:cTn id="20" dur="500"/>
                                        <p:tgtEl>
                                          <p:spTgt spid="14541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45414">
                                            <p:txEl>
                                              <p:pRg st="3" end="3"/>
                                            </p:txEl>
                                          </p:spTgt>
                                        </p:tgtEl>
                                        <p:attrNameLst>
                                          <p:attrName>style.visibility</p:attrName>
                                        </p:attrNameLst>
                                      </p:cBhvr>
                                      <p:to>
                                        <p:strVal val="visible"/>
                                      </p:to>
                                    </p:set>
                                    <p:animEffect transition="in" filter="dissolve">
                                      <p:cBhvr>
                                        <p:cTn id="25" dur="500"/>
                                        <p:tgtEl>
                                          <p:spTgt spid="1454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5"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pPr eaLnBrk="1" hangingPunct="1"/>
            <a:endParaRPr lang="zh-TW" altLang="en-US" smtClean="0"/>
          </a:p>
        </p:txBody>
      </p:sp>
      <p:sp>
        <p:nvSpPr>
          <p:cNvPr id="146435" name="Rectangle 3"/>
          <p:cNvSpPr>
            <a:spLocks noGrp="1" noChangeArrowheads="1"/>
          </p:cNvSpPr>
          <p:nvPr>
            <p:ph type="body" idx="1"/>
          </p:nvPr>
        </p:nvSpPr>
        <p:spPr/>
        <p:txBody>
          <a:bodyPr/>
          <a:lstStyle/>
          <a:p>
            <a:pPr eaLnBrk="1" hangingPunct="1"/>
            <a:endParaRPr lang="zh-TW" altLang="en-US" smtClean="0"/>
          </a:p>
        </p:txBody>
      </p:sp>
      <p:pic>
        <p:nvPicPr>
          <p:cNvPr id="146436" name="Picture 4" descr="File:Var 1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87325"/>
            <a:ext cx="8642350"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8102" name="Text Box 6"/>
          <p:cNvSpPr txBox="1">
            <a:spLocks noChangeArrowheads="1"/>
          </p:cNvSpPr>
          <p:nvPr/>
        </p:nvSpPr>
        <p:spPr bwMode="auto">
          <a:xfrm>
            <a:off x="323850" y="333375"/>
            <a:ext cx="8351838" cy="6186309"/>
          </a:xfrm>
          <a:prstGeom prst="rect">
            <a:avLst/>
          </a:prstGeom>
          <a:solidFill>
            <a:schemeClr val="bg1">
              <a:lumMod val="85000"/>
              <a:alpha val="70000"/>
            </a:schemeClr>
          </a:solidFill>
          <a:ln w="9525">
            <a:noFill/>
            <a:miter lim="800000"/>
            <a:headEnd/>
            <a:tailEnd/>
          </a:ln>
          <a:effectLst/>
        </p:spPr>
        <p:txBody>
          <a:bodyPr>
            <a:spAutoFit/>
          </a:bodyPr>
          <a:lstStyle>
            <a:lvl1pPr marL="361950" indent="-361950" eaLnBrk="0" hangingPunct="0">
              <a:defRPr kumimoji="1" sz="4800" i="1" baseline="20000">
                <a:solidFill>
                  <a:schemeClr val="bg1"/>
                </a:solidFill>
                <a:latin typeface="新細明體" pitchFamily="18" charset="-120"/>
                <a:ea typeface="新細明體" pitchFamily="18" charset="-120"/>
              </a:defRPr>
            </a:lvl1pPr>
            <a:lvl2pPr marL="742950" indent="-285750" eaLnBrk="0" hangingPunct="0">
              <a:defRPr kumimoji="1" sz="4800" i="1" baseline="20000">
                <a:solidFill>
                  <a:schemeClr val="bg1"/>
                </a:solidFill>
                <a:latin typeface="新細明體" pitchFamily="18" charset="-120"/>
                <a:ea typeface="新細明體" pitchFamily="18" charset="-120"/>
              </a:defRPr>
            </a:lvl2pPr>
            <a:lvl3pPr marL="1143000" indent="-228600" eaLnBrk="0" hangingPunct="0">
              <a:defRPr kumimoji="1" sz="4800" i="1" baseline="20000">
                <a:solidFill>
                  <a:schemeClr val="bg1"/>
                </a:solidFill>
                <a:latin typeface="新細明體" pitchFamily="18" charset="-120"/>
                <a:ea typeface="新細明體" pitchFamily="18" charset="-120"/>
              </a:defRPr>
            </a:lvl3pPr>
            <a:lvl4pPr marL="1600200" indent="-228600" eaLnBrk="0" hangingPunct="0">
              <a:defRPr kumimoji="1" sz="4800" i="1" baseline="20000">
                <a:solidFill>
                  <a:schemeClr val="bg1"/>
                </a:solidFill>
                <a:latin typeface="新細明體" pitchFamily="18" charset="-120"/>
                <a:ea typeface="新細明體" pitchFamily="18" charset="-120"/>
              </a:defRPr>
            </a:lvl4pPr>
            <a:lvl5pPr marL="2057400" indent="-228600" eaLnBrk="0" hangingPunct="0">
              <a:defRPr kumimoji="1" sz="4800" i="1" baseline="20000">
                <a:solidFill>
                  <a:schemeClr val="bg1"/>
                </a:solidFill>
                <a:latin typeface="新細明體" pitchFamily="18" charset="-120"/>
                <a:ea typeface="新細明體" pitchFamily="18" charset="-120"/>
              </a:defRPr>
            </a:lvl5pPr>
            <a:lvl6pPr marL="25146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6pPr>
            <a:lvl7pPr marL="29718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7pPr>
            <a:lvl8pPr marL="34290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8pPr>
            <a:lvl9pPr marL="3886200" indent="-228600" eaLnBrk="0" fontAlgn="base" hangingPunct="0">
              <a:spcBef>
                <a:spcPct val="0"/>
              </a:spcBef>
              <a:spcAft>
                <a:spcPct val="0"/>
              </a:spcAft>
              <a:defRPr kumimoji="1" sz="4800" i="1" baseline="20000">
                <a:solidFill>
                  <a:schemeClr val="bg1"/>
                </a:solidFill>
                <a:latin typeface="新細明體" pitchFamily="18" charset="-120"/>
                <a:ea typeface="新細明體" pitchFamily="18" charset="-120"/>
              </a:defRPr>
            </a:lvl9pPr>
          </a:lstStyle>
          <a:p>
            <a:pPr eaLnBrk="1" hangingPunct="1">
              <a:spcBef>
                <a:spcPct val="50000"/>
              </a:spcBef>
              <a:buFontTx/>
              <a:buChar char="•"/>
            </a:pPr>
            <a:r>
              <a:rPr kumimoji="0" lang="zh-TW" altLang="en-US" sz="2800" b="1" i="0" baseline="0" dirty="0" smtClean="0">
                <a:solidFill>
                  <a:schemeClr val="tx1"/>
                </a:solidFill>
                <a:effectLst>
                  <a:outerShdw blurRad="38100" dist="38100" dir="2700000" algn="tl">
                    <a:srgbClr val="FFFFFF"/>
                  </a:outerShdw>
                </a:effectLst>
                <a:latin typeface="Times New Roman" pitchFamily="18" charset="0"/>
              </a:rPr>
              <a:t>課程</a:t>
            </a:r>
            <a:r>
              <a:rPr kumimoji="0" lang="zh-TW" altLang="en-US" sz="2800" b="1" i="0" baseline="0" dirty="0">
                <a:solidFill>
                  <a:schemeClr val="tx1"/>
                </a:solidFill>
                <a:effectLst>
                  <a:outerShdw blurRad="38100" dist="38100" dir="2700000" algn="tl">
                    <a:srgbClr val="FFFFFF"/>
                  </a:outerShdw>
                </a:effectLst>
                <a:latin typeface="Times New Roman" pitchFamily="18" charset="0"/>
              </a:rPr>
              <a:t>包括古蘭經及宗教學、法律、文法、修辭、詩歌寫作、天文、地理</a:t>
            </a:r>
            <a:r>
              <a:rPr kumimoji="0" lang="zh-TW" altLang="en-US" sz="3200" b="1" i="0" baseline="0" dirty="0">
                <a:solidFill>
                  <a:schemeClr val="tx1"/>
                </a:solidFill>
                <a:effectLst>
                  <a:outerShdw blurRad="38100" dist="38100" dir="2700000" algn="tl">
                    <a:srgbClr val="FFFFFF"/>
                  </a:outerShdw>
                </a:effectLst>
              </a:rPr>
              <a:t>、</a:t>
            </a:r>
            <a:r>
              <a:rPr kumimoji="0" lang="zh-TW" altLang="en-US" sz="2800" b="1" i="0" baseline="0" dirty="0">
                <a:solidFill>
                  <a:schemeClr val="tx1"/>
                </a:solidFill>
                <a:effectLst>
                  <a:outerShdw blurRad="38100" dist="38100" dir="2700000" algn="tl">
                    <a:srgbClr val="FFFFFF"/>
                  </a:outerShdw>
                </a:effectLst>
              </a:rPr>
              <a:t>穆斯林歷史</a:t>
            </a:r>
            <a:r>
              <a:rPr kumimoji="0" lang="zh-TW" altLang="en-US" sz="2800" b="1" i="0" baseline="0" dirty="0">
                <a:solidFill>
                  <a:schemeClr val="tx1"/>
                </a:solidFill>
                <a:effectLst>
                  <a:outerShdw blurRad="38100" dist="38100" dir="2700000" algn="tl">
                    <a:srgbClr val="FFFFFF"/>
                  </a:outerShdw>
                </a:effectLst>
                <a:latin typeface="Times New Roman" pitchFamily="18" charset="0"/>
              </a:rPr>
              <a:t>、醫藥、 </a:t>
            </a:r>
            <a:r>
              <a:rPr kumimoji="0" lang="zh-TW" altLang="en-US" sz="2800" b="1" i="0" baseline="0" dirty="0">
                <a:solidFill>
                  <a:schemeClr val="tx1"/>
                </a:solidFill>
                <a:effectLst>
                  <a:outerShdw blurRad="38100" dist="38100" dir="2700000" algn="tl">
                    <a:srgbClr val="FFFFFF"/>
                  </a:outerShdw>
                </a:effectLst>
              </a:rPr>
              <a:t>化學、邏輯、數學</a:t>
            </a:r>
            <a:r>
              <a:rPr kumimoji="0" lang="zh-TW" altLang="en-US" sz="2800" b="1" i="0" baseline="0" dirty="0" smtClean="0">
                <a:solidFill>
                  <a:schemeClr val="tx1"/>
                </a:solidFill>
                <a:effectLst>
                  <a:outerShdw blurRad="38100" dist="38100" dir="2700000" algn="tl">
                    <a:srgbClr val="FFFFFF"/>
                  </a:outerShdw>
                </a:effectLst>
                <a:latin typeface="Times New Roman" pitchFamily="18" charset="0"/>
              </a:rPr>
              <a:t>。</a:t>
            </a:r>
            <a:endParaRPr kumimoji="0" lang="en-US" altLang="zh-TW" sz="2800" b="1" i="0" baseline="0" dirty="0" smtClean="0">
              <a:solidFill>
                <a:schemeClr val="tx1"/>
              </a:solidFill>
              <a:effectLst>
                <a:outerShdw blurRad="38100" dist="38100" dir="2700000" algn="tl">
                  <a:srgbClr val="FFFFFF"/>
                </a:outerShdw>
              </a:effectLst>
              <a:latin typeface="Times New Roman" pitchFamily="18" charset="0"/>
            </a:endParaRPr>
          </a:p>
          <a:p>
            <a:pPr eaLnBrk="1" hangingPunct="1">
              <a:spcBef>
                <a:spcPct val="50000"/>
              </a:spcBef>
              <a:buFontTx/>
              <a:buChar char="•"/>
            </a:pPr>
            <a:endParaRPr kumimoji="0" lang="en-US" altLang="zh-TW" sz="2800" b="1" i="0" baseline="0" dirty="0">
              <a:solidFill>
                <a:schemeClr val="tx1"/>
              </a:solidFill>
              <a:effectLst>
                <a:outerShdw blurRad="38100" dist="38100" dir="2700000" algn="tl">
                  <a:srgbClr val="FFFFFF"/>
                </a:outerShdw>
              </a:effectLst>
              <a:latin typeface="Times New Roman" pitchFamily="18" charset="0"/>
            </a:endParaRPr>
          </a:p>
          <a:p>
            <a:pPr eaLnBrk="1" hangingPunct="1">
              <a:spcBef>
                <a:spcPct val="50000"/>
              </a:spcBef>
              <a:buFontTx/>
              <a:buChar char="•"/>
            </a:pPr>
            <a:endParaRPr kumimoji="0" lang="en-US" altLang="zh-TW" sz="2800" b="1" i="0" baseline="0" dirty="0" smtClean="0">
              <a:solidFill>
                <a:schemeClr val="tx1"/>
              </a:solidFill>
              <a:effectLst>
                <a:outerShdw blurRad="38100" dist="38100" dir="2700000" algn="tl">
                  <a:srgbClr val="FFFFFF"/>
                </a:outerShdw>
              </a:effectLst>
              <a:latin typeface="Times New Roman" pitchFamily="18" charset="0"/>
            </a:endParaRPr>
          </a:p>
          <a:p>
            <a:pPr eaLnBrk="1" hangingPunct="1">
              <a:spcBef>
                <a:spcPct val="50000"/>
              </a:spcBef>
              <a:buFontTx/>
              <a:buChar char="•"/>
            </a:pPr>
            <a:endParaRPr kumimoji="0" lang="en-US" altLang="zh-TW" sz="2800" b="1" i="0" baseline="0" dirty="0">
              <a:solidFill>
                <a:schemeClr val="tx1"/>
              </a:solidFill>
              <a:effectLst>
                <a:outerShdw blurRad="38100" dist="38100" dir="2700000" algn="tl">
                  <a:srgbClr val="FFFFFF"/>
                </a:outerShdw>
              </a:effectLst>
              <a:latin typeface="Times New Roman" pitchFamily="18" charset="0"/>
            </a:endParaRPr>
          </a:p>
          <a:p>
            <a:pPr eaLnBrk="1" hangingPunct="1">
              <a:spcBef>
                <a:spcPct val="50000"/>
              </a:spcBef>
              <a:buFontTx/>
              <a:buChar char="•"/>
            </a:pPr>
            <a:endParaRPr kumimoji="0" lang="en-US" altLang="zh-TW" sz="2800" b="1" i="0" baseline="0" dirty="0" smtClean="0">
              <a:solidFill>
                <a:schemeClr val="tx1"/>
              </a:solidFill>
              <a:effectLst>
                <a:outerShdw blurRad="38100" dist="38100" dir="2700000" algn="tl">
                  <a:srgbClr val="FFFFFF"/>
                </a:outerShdw>
              </a:effectLst>
              <a:latin typeface="Times New Roman" pitchFamily="18" charset="0"/>
            </a:endParaRPr>
          </a:p>
          <a:p>
            <a:pPr eaLnBrk="1" hangingPunct="1">
              <a:spcBef>
                <a:spcPct val="50000"/>
              </a:spcBef>
              <a:buFontTx/>
              <a:buChar char="•"/>
            </a:pPr>
            <a:endParaRPr kumimoji="0" lang="zh-TW" altLang="en-US" sz="2800" b="1" i="0" baseline="0" dirty="0">
              <a:solidFill>
                <a:schemeClr val="tx1"/>
              </a:solidFill>
              <a:effectLst>
                <a:outerShdw blurRad="38100" dist="38100" dir="2700000" algn="tl">
                  <a:srgbClr val="FFFFFF"/>
                </a:outerShdw>
              </a:effectLst>
              <a:latin typeface="Times New Roman" pitchFamily="18" charset="0"/>
            </a:endParaRPr>
          </a:p>
          <a:p>
            <a:pPr eaLnBrk="1" hangingPunct="1">
              <a:spcBef>
                <a:spcPct val="50000"/>
              </a:spcBef>
              <a:buFontTx/>
              <a:buChar char="•"/>
            </a:pPr>
            <a:r>
              <a:rPr kumimoji="0" lang="zh-TW" altLang="en-US" sz="2800" b="1" i="0" baseline="0" dirty="0" smtClean="0">
                <a:solidFill>
                  <a:schemeClr val="tx1"/>
                </a:solidFill>
                <a:effectLst>
                  <a:outerShdw blurRad="38100" dist="38100" dir="2700000" algn="tl">
                    <a:srgbClr val="FFFFFF"/>
                  </a:outerShdw>
                </a:effectLst>
                <a:latin typeface="Times New Roman" pitchFamily="18" charset="0"/>
              </a:rPr>
              <a:t>社會學</a:t>
            </a:r>
            <a:r>
              <a:rPr kumimoji="0" lang="zh-TW" altLang="en-US" sz="2800" b="1" i="0" baseline="0" dirty="0">
                <a:solidFill>
                  <a:schemeClr val="tx1"/>
                </a:solidFill>
                <a:effectLst>
                  <a:outerShdw blurRad="38100" dist="38100" dir="2700000" algn="tl">
                    <a:srgbClr val="FFFFFF"/>
                  </a:outerShdw>
                </a:effectLst>
                <a:latin typeface="Times New Roman" pitchFamily="18" charset="0"/>
              </a:rPr>
              <a:t>奠基者 伊本</a:t>
            </a:r>
            <a:r>
              <a:rPr kumimoji="0" lang="en-US" altLang="zh-TW" sz="2800" b="1" i="0" baseline="0" dirty="0">
                <a:solidFill>
                  <a:schemeClr val="tx1"/>
                </a:solidFill>
                <a:effectLst>
                  <a:outerShdw blurRad="38100" dist="38100" dir="2700000" algn="tl">
                    <a:srgbClr val="FFFFFF"/>
                  </a:outerShdw>
                </a:effectLst>
                <a:latin typeface="Times New Roman" pitchFamily="18" charset="0"/>
              </a:rPr>
              <a:t>‧</a:t>
            </a:r>
            <a:r>
              <a:rPr kumimoji="0" lang="zh-TW" altLang="en-US" sz="2800" b="1" i="0" baseline="0" dirty="0">
                <a:solidFill>
                  <a:schemeClr val="tx1"/>
                </a:solidFill>
                <a:effectLst>
                  <a:outerShdw blurRad="38100" dist="38100" dir="2700000" algn="tl">
                    <a:srgbClr val="FFFFFF"/>
                  </a:outerShdw>
                </a:effectLst>
                <a:latin typeface="Times New Roman" pitchFamily="18" charset="0"/>
              </a:rPr>
              <a:t>赫勒敦</a:t>
            </a:r>
            <a:r>
              <a:rPr kumimoji="0" lang="en-US" altLang="zh-TW" sz="2800" b="1" i="0" baseline="0" dirty="0">
                <a:solidFill>
                  <a:schemeClr val="tx1"/>
                </a:solidFill>
                <a:effectLst>
                  <a:outerShdw blurRad="38100" dist="38100" dir="2700000" algn="tl">
                    <a:srgbClr val="FFFFFF"/>
                  </a:outerShdw>
                </a:effectLst>
                <a:latin typeface="Times New Roman" pitchFamily="18" charset="0"/>
              </a:rPr>
              <a:t>(</a:t>
            </a:r>
            <a:r>
              <a:rPr kumimoji="0" lang="en-US" altLang="zh-TW" sz="2800" b="1" i="0" baseline="0" dirty="0" err="1">
                <a:solidFill>
                  <a:schemeClr val="tx1"/>
                </a:solidFill>
                <a:effectLst>
                  <a:outerShdw blurRad="38100" dist="38100" dir="2700000" algn="tl">
                    <a:srgbClr val="FFFFFF"/>
                  </a:outerShdw>
                </a:effectLst>
                <a:latin typeface="Times New Roman" pitchFamily="18" charset="0"/>
              </a:rPr>
              <a:t>Ibn</a:t>
            </a:r>
            <a:r>
              <a:rPr kumimoji="0" lang="en-US" altLang="zh-TW" sz="2800" b="1" i="0" baseline="0" dirty="0">
                <a:solidFill>
                  <a:schemeClr val="tx1"/>
                </a:solidFill>
                <a:effectLst>
                  <a:outerShdw blurRad="38100" dist="38100" dir="2700000" algn="tl">
                    <a:srgbClr val="FFFFFF"/>
                  </a:outerShdw>
                </a:effectLst>
                <a:latin typeface="Times New Roman" pitchFamily="18" charset="0"/>
              </a:rPr>
              <a:t> </a:t>
            </a:r>
            <a:r>
              <a:rPr kumimoji="0" lang="en-US" altLang="zh-TW" sz="2800" b="1" i="0" baseline="0" dirty="0" err="1">
                <a:solidFill>
                  <a:schemeClr val="tx1"/>
                </a:solidFill>
                <a:effectLst>
                  <a:outerShdw blurRad="38100" dist="38100" dir="2700000" algn="tl">
                    <a:srgbClr val="FFFFFF"/>
                  </a:outerShdw>
                </a:effectLst>
                <a:latin typeface="Times New Roman" pitchFamily="18" charset="0"/>
              </a:rPr>
              <a:t>Khaldun</a:t>
            </a:r>
            <a:r>
              <a:rPr kumimoji="0" lang="en-US" altLang="zh-TW" sz="2800" b="1" i="0" baseline="0" dirty="0">
                <a:solidFill>
                  <a:schemeClr val="tx1"/>
                </a:solidFill>
                <a:effectLst>
                  <a:outerShdw blurRad="38100" dist="38100" dir="2700000" algn="tl">
                    <a:srgbClr val="FFFFFF"/>
                  </a:outerShdw>
                </a:effectLst>
                <a:latin typeface="Times New Roman" pitchFamily="18" charset="0"/>
              </a:rPr>
              <a:t>)</a:t>
            </a:r>
            <a:r>
              <a:rPr kumimoji="0" lang="zh-TW" altLang="en-US" sz="2800" b="1" i="0" baseline="0" dirty="0">
                <a:solidFill>
                  <a:schemeClr val="tx1"/>
                </a:solidFill>
                <a:effectLst>
                  <a:outerShdw blurRad="38100" dist="38100" dir="2700000" algn="tl">
                    <a:srgbClr val="FFFFFF"/>
                  </a:outerShdw>
                </a:effectLst>
                <a:latin typeface="Times New Roman" pitchFamily="18" charset="0"/>
              </a:rPr>
              <a:t>及偉大的地理學家 伊德里斯</a:t>
            </a:r>
            <a:r>
              <a:rPr kumimoji="0" lang="en-US" altLang="zh-TW" sz="2800" b="1" i="0" baseline="0" dirty="0">
                <a:solidFill>
                  <a:schemeClr val="tx1"/>
                </a:solidFill>
                <a:effectLst>
                  <a:outerShdw blurRad="38100" dist="38100" dir="2700000" algn="tl">
                    <a:srgbClr val="FFFFFF"/>
                  </a:outerShdw>
                </a:effectLst>
                <a:latin typeface="Times New Roman" pitchFamily="18" charset="0"/>
              </a:rPr>
              <a:t>(</a:t>
            </a:r>
            <a:r>
              <a:rPr kumimoji="0" lang="en-US" altLang="zh-TW" sz="2800" b="1" i="0" baseline="0" dirty="0" err="1">
                <a:solidFill>
                  <a:schemeClr val="tx1"/>
                </a:solidFill>
                <a:effectLst>
                  <a:outerShdw blurRad="38100" dist="38100" dir="2700000" algn="tl">
                    <a:srgbClr val="FFFFFF"/>
                  </a:outerShdw>
                </a:effectLst>
                <a:latin typeface="Times New Roman" pitchFamily="18" charset="0"/>
              </a:rPr>
              <a:t>Muhd</a:t>
            </a:r>
            <a:r>
              <a:rPr kumimoji="0" lang="en-US" altLang="zh-TW" sz="2800" b="1" i="0" baseline="0" dirty="0">
                <a:solidFill>
                  <a:schemeClr val="tx1"/>
                </a:solidFill>
                <a:effectLst>
                  <a:outerShdw blurRad="38100" dist="38100" dir="2700000" algn="tl">
                    <a:srgbClr val="FFFFFF"/>
                  </a:outerShdw>
                </a:effectLst>
                <a:latin typeface="Times New Roman" pitchFamily="18" charset="0"/>
              </a:rPr>
              <a:t>. Al-</a:t>
            </a:r>
            <a:r>
              <a:rPr kumimoji="0" lang="en-US" altLang="zh-TW" sz="2800" b="1" i="0" baseline="0" dirty="0" err="1">
                <a:solidFill>
                  <a:schemeClr val="tx1"/>
                </a:solidFill>
                <a:effectLst>
                  <a:outerShdw blurRad="38100" dist="38100" dir="2700000" algn="tl">
                    <a:srgbClr val="FFFFFF"/>
                  </a:outerShdw>
                </a:effectLst>
                <a:latin typeface="Times New Roman" pitchFamily="18" charset="0"/>
              </a:rPr>
              <a:t>Idrisi</a:t>
            </a:r>
            <a:r>
              <a:rPr kumimoji="0" lang="en-US" altLang="zh-TW" sz="2800" b="1" i="0" baseline="0" dirty="0">
                <a:solidFill>
                  <a:schemeClr val="tx1"/>
                </a:solidFill>
                <a:effectLst>
                  <a:outerShdw blurRad="38100" dist="38100" dir="2700000" algn="tl">
                    <a:srgbClr val="FFFFFF"/>
                  </a:outerShdw>
                </a:effectLst>
                <a:latin typeface="Times New Roman" pitchFamily="18" charset="0"/>
              </a:rPr>
              <a:t>)</a:t>
            </a:r>
            <a:r>
              <a:rPr kumimoji="0" lang="zh-TW" altLang="en-US" sz="2800" b="1" i="0" baseline="0" dirty="0">
                <a:solidFill>
                  <a:schemeClr val="tx1"/>
                </a:solidFill>
                <a:effectLst>
                  <a:outerShdw blurRad="38100" dist="38100" dir="2700000" algn="tl">
                    <a:srgbClr val="FFFFFF"/>
                  </a:outerShdw>
                </a:effectLst>
                <a:latin typeface="Times New Roman" pitchFamily="18" charset="0"/>
              </a:rPr>
              <a:t>均為該校畢業生</a:t>
            </a:r>
            <a:r>
              <a:rPr kumimoji="0" lang="zh-TW" altLang="en-US" sz="2800" b="1" i="0" baseline="0" dirty="0" smtClean="0">
                <a:solidFill>
                  <a:schemeClr val="tx1"/>
                </a:solidFill>
                <a:effectLst>
                  <a:outerShdw blurRad="38100" dist="38100" dir="2700000" algn="tl">
                    <a:srgbClr val="FFFFFF"/>
                  </a:outerShdw>
                </a:effectLst>
                <a:latin typeface="Times New Roman" pitchFamily="18" charset="0"/>
              </a:rPr>
              <a:t>。</a:t>
            </a:r>
            <a:endParaRPr kumimoji="0" lang="zh-TW" altLang="en-US" sz="2800" b="1" i="0" baseline="0" dirty="0">
              <a:solidFill>
                <a:schemeClr val="tx1"/>
              </a:solidFill>
              <a:effectLst>
                <a:outerShdw blurRad="38100" dist="38100" dir="2700000" algn="tl">
                  <a:srgbClr val="FFFFFF"/>
                </a:outerShdw>
              </a:effectLst>
              <a:latin typeface="Times New Roman" pitchFamily="18" charset="0"/>
            </a:endParaRPr>
          </a:p>
        </p:txBody>
      </p:sp>
      <p:sp>
        <p:nvSpPr>
          <p:cNvPr id="2" name="文字方塊 1"/>
          <p:cNvSpPr txBox="1"/>
          <p:nvPr/>
        </p:nvSpPr>
        <p:spPr>
          <a:xfrm>
            <a:off x="397667" y="2132856"/>
            <a:ext cx="4680520" cy="2246769"/>
          </a:xfrm>
          <a:prstGeom prst="rect">
            <a:avLst/>
          </a:prstGeom>
          <a:noFill/>
        </p:spPr>
        <p:txBody>
          <a:bodyPr wrap="square" rtlCol="0">
            <a:spAutoFit/>
          </a:bodyPr>
          <a:lstStyle/>
          <a:p>
            <a:pPr marL="360363" indent="-360363" eaLnBrk="1" hangingPunct="1">
              <a:spcBef>
                <a:spcPct val="50000"/>
              </a:spcBef>
              <a:buFontTx/>
              <a:buChar char="•"/>
            </a:pPr>
            <a:r>
              <a:rPr kumimoji="0" lang="zh-TW" altLang="en-US" sz="2800" b="1" i="0" baseline="0" dirty="0">
                <a:solidFill>
                  <a:schemeClr val="tx1"/>
                </a:solidFill>
                <a:effectLst>
                  <a:outerShdw blurRad="38100" dist="38100" dir="2700000" algn="tl">
                    <a:srgbClr val="FFFFFF"/>
                  </a:outerShdw>
                </a:effectLst>
                <a:latin typeface="Times New Roman" pitchFamily="18" charset="0"/>
              </a:rPr>
              <a:t>高質素的教學，吸引世界各地學生求學，包括教宗思維二世</a:t>
            </a:r>
            <a:r>
              <a:rPr kumimoji="0" lang="en-US" altLang="zh-TW" sz="2800" b="1" i="0" baseline="0" dirty="0">
                <a:solidFill>
                  <a:schemeClr val="tx1"/>
                </a:solidFill>
                <a:effectLst>
                  <a:outerShdw blurRad="38100" dist="38100" dir="2700000" algn="tl">
                    <a:srgbClr val="FFFFFF"/>
                  </a:outerShdw>
                </a:effectLst>
                <a:latin typeface="Times New Roman" pitchFamily="18" charset="0"/>
              </a:rPr>
              <a:t>(Sylvester II, 999-1003)</a:t>
            </a:r>
            <a:r>
              <a:rPr kumimoji="0" lang="zh-TW" altLang="en-US" sz="2800" b="1" i="0" baseline="0" dirty="0">
                <a:solidFill>
                  <a:schemeClr val="tx1"/>
                </a:solidFill>
                <a:effectLst>
                  <a:outerShdw blurRad="38100" dist="38100" dir="2700000" algn="tl">
                    <a:srgbClr val="FFFFFF"/>
                  </a:outerShdw>
                </a:effectLst>
                <a:latin typeface="Times New Roman" pitchFamily="18" charset="0"/>
              </a:rPr>
              <a:t>曾就讀於該校，並將阿拉伯數字介紹到歐洲。</a:t>
            </a: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8264" y="1340768"/>
            <a:ext cx="2554524"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8102">
                                            <p:bg/>
                                          </p:spTgt>
                                        </p:tgtEl>
                                        <p:attrNameLst>
                                          <p:attrName>style.visibility</p:attrName>
                                        </p:attrNameLst>
                                      </p:cBhvr>
                                      <p:to>
                                        <p:strVal val="visible"/>
                                      </p:to>
                                    </p:set>
                                    <p:animEffect transition="in" filter="dissolve">
                                      <p:cBhvr>
                                        <p:cTn id="7" dur="500"/>
                                        <p:tgtEl>
                                          <p:spTgt spid="388102">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88102">
                                            <p:txEl>
                                              <p:pRg st="0" end="0"/>
                                            </p:txEl>
                                          </p:spTgt>
                                        </p:tgtEl>
                                        <p:attrNameLst>
                                          <p:attrName>style.visibility</p:attrName>
                                        </p:attrNameLst>
                                      </p:cBhvr>
                                      <p:to>
                                        <p:strVal val="visible"/>
                                      </p:to>
                                    </p:set>
                                    <p:animEffect transition="in" filter="dissolve">
                                      <p:cBhvr>
                                        <p:cTn id="12" dur="500"/>
                                        <p:tgtEl>
                                          <p:spTgt spid="38810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par>
                                <p:cTn id="18" presetID="9" presetClass="entr" presetSubtype="0" fill="hold" nodeType="withEffect">
                                  <p:stCondLst>
                                    <p:cond delay="0"/>
                                  </p:stCondLst>
                                  <p:childTnLst>
                                    <p:set>
                                      <p:cBhvr>
                                        <p:cTn id="19" dur="1" fill="hold">
                                          <p:stCondLst>
                                            <p:cond delay="0"/>
                                          </p:stCondLst>
                                        </p:cTn>
                                        <p:tgtEl>
                                          <p:spTgt spid="5124"/>
                                        </p:tgtEl>
                                        <p:attrNameLst>
                                          <p:attrName>style.visibility</p:attrName>
                                        </p:attrNameLst>
                                      </p:cBhvr>
                                      <p:to>
                                        <p:strVal val="visible"/>
                                      </p:to>
                                    </p:set>
                                    <p:animEffect transition="in" filter="dissolve">
                                      <p:cBhvr>
                                        <p:cTn id="20" dur="500"/>
                                        <p:tgtEl>
                                          <p:spTgt spid="5124"/>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88102">
                                            <p:txEl>
                                              <p:pRg st="6" end="6"/>
                                            </p:txEl>
                                          </p:spTgt>
                                        </p:tgtEl>
                                        <p:attrNameLst>
                                          <p:attrName>style.visibility</p:attrName>
                                        </p:attrNameLst>
                                      </p:cBhvr>
                                      <p:to>
                                        <p:strVal val="visible"/>
                                      </p:to>
                                    </p:set>
                                    <p:animEffect transition="in" filter="dissolve">
                                      <p:cBhvr>
                                        <p:cTn id="25" dur="500"/>
                                        <p:tgtEl>
                                          <p:spTgt spid="38810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102" grpId="0" build="allAtOnce" animBg="1"/>
      <p:bldP spid="2" grpId="0"/>
    </p:bldLst>
  </p:timing>
</p:sld>
</file>

<file path=ppt/theme/theme1.xml><?xml version="1.0" encoding="utf-8"?>
<a:theme xmlns:a="http://schemas.openxmlformats.org/drawingml/2006/main" name="預設簡報設計">
  <a:themeElements>
    <a:clrScheme name="預設簡報設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20000" smtClean="0">
            <a:ln>
              <a:noFill/>
            </a:ln>
            <a:solidFill>
              <a:schemeClr val="bg1"/>
            </a:solidFill>
            <a:effectLst/>
            <a:latin typeface="新細明體" pitchFamily="18" charset="-12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20000" smtClean="0">
            <a:ln>
              <a:noFill/>
            </a:ln>
            <a:solidFill>
              <a:schemeClr val="bg1"/>
            </a:solidFill>
            <a:effectLst/>
            <a:latin typeface="新細明體" pitchFamily="18" charset="-120"/>
            <a:ea typeface="新細明體" pitchFamily="18" charset="-120"/>
          </a:defRPr>
        </a:defPPr>
      </a:lstStyle>
    </a:lnDef>
  </a:objectDefaults>
  <a:extraClrSchemeLst>
    <a:extraClrScheme>
      <a:clrScheme name="預設簡報設計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新細明體" pitchFamily="18" charset="-12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pulent">
  <a:themeElements>
    <a:clrScheme name="Opulent 1">
      <a:dk1>
        <a:srgbClr val="000000"/>
      </a:dk1>
      <a:lt1>
        <a:srgbClr val="FFFFFF"/>
      </a:lt1>
      <a:dk2>
        <a:srgbClr val="B13F9A"/>
      </a:dk2>
      <a:lt2>
        <a:srgbClr val="F4E7ED"/>
      </a:lt2>
      <a:accent1>
        <a:srgbClr val="B83D68"/>
      </a:accent1>
      <a:accent2>
        <a:srgbClr val="AC66BB"/>
      </a:accent2>
      <a:accent3>
        <a:srgbClr val="FFFFFF"/>
      </a:accent3>
      <a:accent4>
        <a:srgbClr val="000000"/>
      </a:accent4>
      <a:accent5>
        <a:srgbClr val="D8AFB9"/>
      </a:accent5>
      <a:accent6>
        <a:srgbClr val="9B5CA9"/>
      </a:accent6>
      <a:hlink>
        <a:srgbClr val="FFDE66"/>
      </a:hlink>
      <a:folHlink>
        <a:srgbClr val="D490C5"/>
      </a:folHlink>
    </a:clrScheme>
    <a:fontScheme name="Opulent">
      <a:majorFont>
        <a:latin typeface="Geneva"/>
        <a:ea typeface="新細明體"/>
        <a:cs typeface=""/>
      </a:majorFont>
      <a:minorFont>
        <a:latin typeface="Genev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新細明體" pitchFamily="18" charset="-120"/>
          </a:defRPr>
        </a:defPPr>
      </a:lstStyle>
    </a:lnDef>
  </a:objectDefaults>
  <a:extraClrSchemeLst>
    <a:extraClrScheme>
      <a:clrScheme name="Opulent 1">
        <a:dk1>
          <a:srgbClr val="000000"/>
        </a:dk1>
        <a:lt1>
          <a:srgbClr val="FFFFFF"/>
        </a:lt1>
        <a:dk2>
          <a:srgbClr val="B13F9A"/>
        </a:dk2>
        <a:lt2>
          <a:srgbClr val="F4E7ED"/>
        </a:lt2>
        <a:accent1>
          <a:srgbClr val="B83D68"/>
        </a:accent1>
        <a:accent2>
          <a:srgbClr val="AC66BB"/>
        </a:accent2>
        <a:accent3>
          <a:srgbClr val="FFFFFF"/>
        </a:accent3>
        <a:accent4>
          <a:srgbClr val="000000"/>
        </a:accent4>
        <a:accent5>
          <a:srgbClr val="D8AFB9"/>
        </a:accent5>
        <a:accent6>
          <a:srgbClr val="9B5CA9"/>
        </a:accent6>
        <a:hlink>
          <a:srgbClr val="FFDE66"/>
        </a:hlink>
        <a:folHlink>
          <a:srgbClr val="D490C5"/>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5_預設簡報設計">
  <a:themeElements>
    <a:clrScheme name="15_預設簡報設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5_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5_預設簡報設計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5_預設簡報設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5_預設簡報設計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5_預設簡報設計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5_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5_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5_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預設簡報設計">
  <a:themeElements>
    <a:clrScheme name="預設簡報設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20000" smtClean="0">
            <a:ln>
              <a:noFill/>
            </a:ln>
            <a:solidFill>
              <a:schemeClr val="bg1"/>
            </a:solidFill>
            <a:effectLst/>
            <a:latin typeface="新細明體" pitchFamily="18" charset="-12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20000" smtClean="0">
            <a:ln>
              <a:noFill/>
            </a:ln>
            <a:solidFill>
              <a:schemeClr val="bg1"/>
            </a:solidFill>
            <a:effectLst/>
            <a:latin typeface="新細明體" pitchFamily="18" charset="-120"/>
            <a:ea typeface="新細明體" pitchFamily="18" charset="-120"/>
          </a:defRPr>
        </a:defPPr>
      </a:lstStyle>
    </a:lnDef>
  </a:objectDefaults>
  <a:extraClrSchemeLst>
    <a:extraClrScheme>
      <a:clrScheme name="預設簡報設計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預設簡報設計">
  <a:themeElements>
    <a:clrScheme name="預設簡報設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20000" smtClean="0">
            <a:ln>
              <a:noFill/>
            </a:ln>
            <a:solidFill>
              <a:schemeClr val="bg1"/>
            </a:solidFill>
            <a:effectLst/>
            <a:latin typeface="新細明體" pitchFamily="18" charset="-12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20000" smtClean="0">
            <a:ln>
              <a:noFill/>
            </a:ln>
            <a:solidFill>
              <a:schemeClr val="bg1"/>
            </a:solidFill>
            <a:effectLst/>
            <a:latin typeface="新細明體" pitchFamily="18" charset="-120"/>
            <a:ea typeface="新細明體" pitchFamily="18" charset="-120"/>
          </a:defRPr>
        </a:defPPr>
      </a:lstStyle>
    </a:lnDef>
  </a:objectDefaults>
  <a:extraClrSchemeLst>
    <a:extraClrScheme>
      <a:clrScheme name="預設簡報設計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預設簡報設計">
  <a:themeElements>
    <a:clrScheme name="預設簡報設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20000" smtClean="0">
            <a:ln>
              <a:noFill/>
            </a:ln>
            <a:solidFill>
              <a:schemeClr val="bg1"/>
            </a:solidFill>
            <a:effectLst/>
            <a:latin typeface="新細明體" pitchFamily="18" charset="-12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20000" smtClean="0">
            <a:ln>
              <a:noFill/>
            </a:ln>
            <a:solidFill>
              <a:schemeClr val="bg1"/>
            </a:solidFill>
            <a:effectLst/>
            <a:latin typeface="新細明體" pitchFamily="18" charset="-120"/>
            <a:ea typeface="新細明體" pitchFamily="18" charset="-120"/>
          </a:defRPr>
        </a:defPPr>
      </a:lstStyle>
    </a:lnDef>
  </a:objectDefaults>
  <a:extraClrSchemeLst>
    <a:extraClrScheme>
      <a:clrScheme name="預設簡報設計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預設簡報設計">
  <a:themeElements>
    <a:clrScheme name="預設簡報設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20000" smtClean="0">
            <a:ln>
              <a:noFill/>
            </a:ln>
            <a:solidFill>
              <a:schemeClr val="bg1"/>
            </a:solidFill>
            <a:effectLst/>
            <a:latin typeface="新細明體" pitchFamily="18" charset="-12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20000" smtClean="0">
            <a:ln>
              <a:noFill/>
            </a:ln>
            <a:solidFill>
              <a:schemeClr val="bg1"/>
            </a:solidFill>
            <a:effectLst/>
            <a:latin typeface="新細明體" pitchFamily="18" charset="-120"/>
            <a:ea typeface="新細明體" pitchFamily="18" charset="-120"/>
          </a:defRPr>
        </a:defPPr>
      </a:lstStyle>
    </a:lnDef>
  </a:objectDefaults>
  <a:extraClrSchemeLst>
    <a:extraClrScheme>
      <a:clrScheme name="預設簡報設計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預設簡報設計">
  <a:themeElements>
    <a:clrScheme name="預設簡報設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20000" smtClean="0">
            <a:ln>
              <a:noFill/>
            </a:ln>
            <a:solidFill>
              <a:schemeClr val="bg1"/>
            </a:solidFill>
            <a:effectLst/>
            <a:latin typeface="新細明體" pitchFamily="18" charset="-12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20000" smtClean="0">
            <a:ln>
              <a:noFill/>
            </a:ln>
            <a:solidFill>
              <a:schemeClr val="bg1"/>
            </a:solidFill>
            <a:effectLst/>
            <a:latin typeface="新細明體" pitchFamily="18" charset="-120"/>
            <a:ea typeface="新細明體" pitchFamily="18" charset="-120"/>
          </a:defRPr>
        </a:defPPr>
      </a:lstStyle>
    </a:lnDef>
  </a:objectDefaults>
  <a:extraClrSchemeLst>
    <a:extraClrScheme>
      <a:clrScheme name="預設簡報設計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預設簡報設計">
  <a:themeElements>
    <a:clrScheme name="預設簡報設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20000" smtClean="0">
            <a:ln>
              <a:noFill/>
            </a:ln>
            <a:solidFill>
              <a:schemeClr val="bg1"/>
            </a:solidFill>
            <a:effectLst/>
            <a:latin typeface="新細明體" pitchFamily="18" charset="-12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20000" smtClean="0">
            <a:ln>
              <a:noFill/>
            </a:ln>
            <a:solidFill>
              <a:schemeClr val="bg1"/>
            </a:solidFill>
            <a:effectLst/>
            <a:latin typeface="新細明體" pitchFamily="18" charset="-120"/>
            <a:ea typeface="新細明體" pitchFamily="18" charset="-120"/>
          </a:defRPr>
        </a:defPPr>
      </a:lstStyle>
    </a:lnDef>
  </a:objectDefaults>
  <a:extraClrSchemeLst>
    <a:extraClrScheme>
      <a:clrScheme name="預設簡報設計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新細明體"/>
        <a:cs typeface=""/>
      </a:majorFont>
      <a:minorFont>
        <a:latin typeface="Tahom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20000" smtClean="0">
            <a:ln>
              <a:noFill/>
            </a:ln>
            <a:solidFill>
              <a:schemeClr val="bg1"/>
            </a:solidFill>
            <a:effectLst/>
            <a:latin typeface="新細明體" pitchFamily="18" charset="-12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20000" smtClean="0">
            <a:ln>
              <a:noFill/>
            </a:ln>
            <a:solidFill>
              <a:schemeClr val="bg1"/>
            </a:solidFill>
            <a:effectLst/>
            <a:latin typeface="新細明體" pitchFamily="18" charset="-120"/>
            <a:ea typeface="新細明體" pitchFamily="18" charset="-12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1_Default Design 13">
      <a:dk1>
        <a:srgbClr val="000000"/>
      </a:dk1>
      <a:lt1>
        <a:srgbClr val="FFFFFF"/>
      </a:lt1>
      <a:dk2>
        <a:srgbClr val="000000"/>
      </a:dk2>
      <a:lt2>
        <a:srgbClr val="808080"/>
      </a:lt2>
      <a:accent1>
        <a:srgbClr val="050C0D"/>
      </a:accent1>
      <a:accent2>
        <a:srgbClr val="333399"/>
      </a:accent2>
      <a:accent3>
        <a:srgbClr val="FFFFFF"/>
      </a:accent3>
      <a:accent4>
        <a:srgbClr val="000000"/>
      </a:accent4>
      <a:accent5>
        <a:srgbClr val="AAAAAA"/>
      </a:accent5>
      <a:accent6>
        <a:srgbClr val="2D2D8A"/>
      </a:accent6>
      <a:hlink>
        <a:srgbClr val="009999"/>
      </a:hlink>
      <a:folHlink>
        <a:srgbClr val="99CC00"/>
      </a:folHlink>
    </a:clrScheme>
    <a:fontScheme name="1_Default Design">
      <a:majorFont>
        <a:latin typeface="Arial"/>
        <a:ea typeface="新細明體"/>
        <a:cs typeface="Arial"/>
      </a:majorFont>
      <a:minorFont>
        <a:latin typeface="Arial"/>
        <a:ea typeface="新細明體"/>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20000" smtClean="0">
            <a:ln>
              <a:noFill/>
            </a:ln>
            <a:solidFill>
              <a:schemeClr val="bg1"/>
            </a:solidFill>
            <a:effectLst/>
            <a:latin typeface="新細明體" pitchFamily="18" charset="-12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20000" smtClean="0">
            <a:ln>
              <a:noFill/>
            </a:ln>
            <a:solidFill>
              <a:schemeClr val="bg1"/>
            </a:solidFill>
            <a:effectLst/>
            <a:latin typeface="新細明體" pitchFamily="18" charset="-120"/>
            <a:ea typeface="新細明體" pitchFamily="18" charset="-12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050C0D"/>
        </a:accent1>
        <a:accent2>
          <a:srgbClr val="333399"/>
        </a:accent2>
        <a:accent3>
          <a:srgbClr val="FFFFFF"/>
        </a:accent3>
        <a:accent4>
          <a:srgbClr val="000000"/>
        </a:accent4>
        <a:accent5>
          <a:srgbClr val="AAAAAA"/>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Waveform">
  <a:themeElements>
    <a:clrScheme name="Waveform 1">
      <a:dk1>
        <a:srgbClr val="000000"/>
      </a:dk1>
      <a:lt1>
        <a:srgbClr val="FFFFFF"/>
      </a:lt1>
      <a:dk2>
        <a:srgbClr val="073E87"/>
      </a:dk2>
      <a:lt2>
        <a:srgbClr val="C6E7FC"/>
      </a:lt2>
      <a:accent1>
        <a:srgbClr val="31B6FD"/>
      </a:accent1>
      <a:accent2>
        <a:srgbClr val="4584D3"/>
      </a:accent2>
      <a:accent3>
        <a:srgbClr val="FFFFFF"/>
      </a:accent3>
      <a:accent4>
        <a:srgbClr val="000000"/>
      </a:accent4>
      <a:accent5>
        <a:srgbClr val="ADD7FE"/>
      </a:accent5>
      <a:accent6>
        <a:srgbClr val="3E77BF"/>
      </a:accent6>
      <a:hlink>
        <a:srgbClr val="0080FF"/>
      </a:hlink>
      <a:folHlink>
        <a:srgbClr val="5EAEFF"/>
      </a:folHlink>
    </a:clrScheme>
    <a:fontScheme name="Waveform">
      <a:majorFont>
        <a:latin typeface="Candara"/>
        <a:ea typeface="新細明體"/>
        <a:cs typeface=""/>
      </a:majorFont>
      <a:minorFont>
        <a:latin typeface="Candar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20000" smtClean="0">
            <a:ln>
              <a:noFill/>
            </a:ln>
            <a:solidFill>
              <a:schemeClr val="bg1"/>
            </a:solidFill>
            <a:effectLst/>
            <a:latin typeface="新細明體" pitchFamily="18" charset="-12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20000" smtClean="0">
            <a:ln>
              <a:noFill/>
            </a:ln>
            <a:solidFill>
              <a:schemeClr val="bg1"/>
            </a:solidFill>
            <a:effectLst/>
            <a:latin typeface="新細明體" pitchFamily="18" charset="-120"/>
            <a:ea typeface="新細明體" pitchFamily="18" charset="-120"/>
          </a:defRPr>
        </a:defPPr>
      </a:lstStyle>
    </a:lnDef>
  </a:objectDefaults>
  <a:extraClrSchemeLst>
    <a:extraClrScheme>
      <a:clrScheme name="Waveform 1">
        <a:dk1>
          <a:srgbClr val="000000"/>
        </a:dk1>
        <a:lt1>
          <a:srgbClr val="FFFFFF"/>
        </a:lt1>
        <a:dk2>
          <a:srgbClr val="073E87"/>
        </a:dk2>
        <a:lt2>
          <a:srgbClr val="C6E7FC"/>
        </a:lt2>
        <a:accent1>
          <a:srgbClr val="31B6FD"/>
        </a:accent1>
        <a:accent2>
          <a:srgbClr val="4584D3"/>
        </a:accent2>
        <a:accent3>
          <a:srgbClr val="FFFFFF"/>
        </a:accent3>
        <a:accent4>
          <a:srgbClr val="000000"/>
        </a:accent4>
        <a:accent5>
          <a:srgbClr val="ADD7FE"/>
        </a:accent5>
        <a:accent6>
          <a:srgbClr val="3E77BF"/>
        </a:accent6>
        <a:hlink>
          <a:srgbClr val="0080FF"/>
        </a:hlink>
        <a:folHlink>
          <a:srgbClr val="5EAEF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2_Default Design 13">
      <a:dk1>
        <a:srgbClr val="000000"/>
      </a:dk1>
      <a:lt1>
        <a:srgbClr val="FFFFFF"/>
      </a:lt1>
      <a:dk2>
        <a:srgbClr val="000000"/>
      </a:dk2>
      <a:lt2>
        <a:srgbClr val="808080"/>
      </a:lt2>
      <a:accent1>
        <a:srgbClr val="050C0D"/>
      </a:accent1>
      <a:accent2>
        <a:srgbClr val="333399"/>
      </a:accent2>
      <a:accent3>
        <a:srgbClr val="FFFFFF"/>
      </a:accent3>
      <a:accent4>
        <a:srgbClr val="000000"/>
      </a:accent4>
      <a:accent5>
        <a:srgbClr val="AAAAAA"/>
      </a:accent5>
      <a:accent6>
        <a:srgbClr val="2D2D8A"/>
      </a:accent6>
      <a:hlink>
        <a:srgbClr val="009999"/>
      </a:hlink>
      <a:folHlink>
        <a:srgbClr val="99CC00"/>
      </a:folHlink>
    </a:clrScheme>
    <a:fontScheme name="2_Default Design">
      <a:majorFont>
        <a:latin typeface="Arial"/>
        <a:ea typeface="新細明體"/>
        <a:cs typeface="Arial"/>
      </a:majorFont>
      <a:minorFont>
        <a:latin typeface="Arial"/>
        <a:ea typeface="新細明體"/>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20000" smtClean="0">
            <a:ln>
              <a:noFill/>
            </a:ln>
            <a:solidFill>
              <a:schemeClr val="bg1"/>
            </a:solidFill>
            <a:effectLst/>
            <a:latin typeface="新細明體" pitchFamily="18" charset="-12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20000" smtClean="0">
            <a:ln>
              <a:noFill/>
            </a:ln>
            <a:solidFill>
              <a:schemeClr val="bg1"/>
            </a:solidFill>
            <a:effectLst/>
            <a:latin typeface="新細明體" pitchFamily="18" charset="-120"/>
            <a:ea typeface="新細明體" pitchFamily="18" charset="-12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000000"/>
        </a:dk1>
        <a:lt1>
          <a:srgbClr val="FFFFFF"/>
        </a:lt1>
        <a:dk2>
          <a:srgbClr val="000000"/>
        </a:dk2>
        <a:lt2>
          <a:srgbClr val="808080"/>
        </a:lt2>
        <a:accent1>
          <a:srgbClr val="050C0D"/>
        </a:accent1>
        <a:accent2>
          <a:srgbClr val="333399"/>
        </a:accent2>
        <a:accent3>
          <a:srgbClr val="FFFFFF"/>
        </a:accent3>
        <a:accent4>
          <a:srgbClr val="000000"/>
        </a:accent4>
        <a:accent5>
          <a:srgbClr val="AAAAAA"/>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Waveform">
  <a:themeElements>
    <a:clrScheme name="1_Waveform 1">
      <a:dk1>
        <a:srgbClr val="000000"/>
      </a:dk1>
      <a:lt1>
        <a:srgbClr val="FFFFFF"/>
      </a:lt1>
      <a:dk2>
        <a:srgbClr val="073E87"/>
      </a:dk2>
      <a:lt2>
        <a:srgbClr val="C6E7FC"/>
      </a:lt2>
      <a:accent1>
        <a:srgbClr val="31B6FD"/>
      </a:accent1>
      <a:accent2>
        <a:srgbClr val="4584D3"/>
      </a:accent2>
      <a:accent3>
        <a:srgbClr val="FFFFFF"/>
      </a:accent3>
      <a:accent4>
        <a:srgbClr val="000000"/>
      </a:accent4>
      <a:accent5>
        <a:srgbClr val="ADD7FE"/>
      </a:accent5>
      <a:accent6>
        <a:srgbClr val="3E77BF"/>
      </a:accent6>
      <a:hlink>
        <a:srgbClr val="0080FF"/>
      </a:hlink>
      <a:folHlink>
        <a:srgbClr val="5EAEFF"/>
      </a:folHlink>
    </a:clrScheme>
    <a:fontScheme name="1_Waveform">
      <a:majorFont>
        <a:latin typeface="Candara"/>
        <a:ea typeface="新細明體"/>
        <a:cs typeface=""/>
      </a:majorFont>
      <a:minorFont>
        <a:latin typeface="Candar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20000" smtClean="0">
            <a:ln>
              <a:noFill/>
            </a:ln>
            <a:solidFill>
              <a:schemeClr val="bg1"/>
            </a:solidFill>
            <a:effectLst/>
            <a:latin typeface="新細明體" pitchFamily="18" charset="-12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20000" smtClean="0">
            <a:ln>
              <a:noFill/>
            </a:ln>
            <a:solidFill>
              <a:schemeClr val="bg1"/>
            </a:solidFill>
            <a:effectLst/>
            <a:latin typeface="新細明體" pitchFamily="18" charset="-120"/>
            <a:ea typeface="新細明體" pitchFamily="18" charset="-120"/>
          </a:defRPr>
        </a:defPPr>
      </a:lstStyle>
    </a:lnDef>
  </a:objectDefaults>
  <a:extraClrSchemeLst>
    <a:extraClrScheme>
      <a:clrScheme name="1_Waveform 1">
        <a:dk1>
          <a:srgbClr val="000000"/>
        </a:dk1>
        <a:lt1>
          <a:srgbClr val="FFFFFF"/>
        </a:lt1>
        <a:dk2>
          <a:srgbClr val="073E87"/>
        </a:dk2>
        <a:lt2>
          <a:srgbClr val="C6E7FC"/>
        </a:lt2>
        <a:accent1>
          <a:srgbClr val="31B6FD"/>
        </a:accent1>
        <a:accent2>
          <a:srgbClr val="4584D3"/>
        </a:accent2>
        <a:accent3>
          <a:srgbClr val="FFFFFF"/>
        </a:accent3>
        <a:accent4>
          <a:srgbClr val="000000"/>
        </a:accent4>
        <a:accent5>
          <a:srgbClr val="ADD7FE"/>
        </a:accent5>
        <a:accent6>
          <a:srgbClr val="3E77BF"/>
        </a:accent6>
        <a:hlink>
          <a:srgbClr val="0080FF"/>
        </a:hlink>
        <a:folHlink>
          <a:srgbClr val="5EAEFF"/>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Waveform">
  <a:themeElements>
    <a:clrScheme name="Waveform 1">
      <a:dk1>
        <a:srgbClr val="000000"/>
      </a:dk1>
      <a:lt1>
        <a:srgbClr val="FFFFFF"/>
      </a:lt1>
      <a:dk2>
        <a:srgbClr val="073E87"/>
      </a:dk2>
      <a:lt2>
        <a:srgbClr val="C6E7FC"/>
      </a:lt2>
      <a:accent1>
        <a:srgbClr val="31B6FD"/>
      </a:accent1>
      <a:accent2>
        <a:srgbClr val="4584D3"/>
      </a:accent2>
      <a:accent3>
        <a:srgbClr val="FFFFFF"/>
      </a:accent3>
      <a:accent4>
        <a:srgbClr val="000000"/>
      </a:accent4>
      <a:accent5>
        <a:srgbClr val="ADD7FE"/>
      </a:accent5>
      <a:accent6>
        <a:srgbClr val="3E77BF"/>
      </a:accent6>
      <a:hlink>
        <a:srgbClr val="0080FF"/>
      </a:hlink>
      <a:folHlink>
        <a:srgbClr val="5EAEFF"/>
      </a:folHlink>
    </a:clrScheme>
    <a:fontScheme name="Waveform">
      <a:majorFont>
        <a:latin typeface="Candara"/>
        <a:ea typeface="新細明體"/>
        <a:cs typeface=""/>
      </a:majorFont>
      <a:minorFont>
        <a:latin typeface="Candar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20000" smtClean="0">
            <a:ln>
              <a:noFill/>
            </a:ln>
            <a:solidFill>
              <a:schemeClr val="bg1"/>
            </a:solidFill>
            <a:effectLst/>
            <a:latin typeface="新細明體" pitchFamily="18" charset="-12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20000" smtClean="0">
            <a:ln>
              <a:noFill/>
            </a:ln>
            <a:solidFill>
              <a:schemeClr val="bg1"/>
            </a:solidFill>
            <a:effectLst/>
            <a:latin typeface="新細明體" pitchFamily="18" charset="-120"/>
            <a:ea typeface="新細明體" pitchFamily="18" charset="-120"/>
          </a:defRPr>
        </a:defPPr>
      </a:lstStyle>
    </a:lnDef>
  </a:objectDefaults>
  <a:extraClrSchemeLst>
    <a:extraClrScheme>
      <a:clrScheme name="Waveform 1">
        <a:dk1>
          <a:srgbClr val="000000"/>
        </a:dk1>
        <a:lt1>
          <a:srgbClr val="FFFFFF"/>
        </a:lt1>
        <a:dk2>
          <a:srgbClr val="073E87"/>
        </a:dk2>
        <a:lt2>
          <a:srgbClr val="C6E7FC"/>
        </a:lt2>
        <a:accent1>
          <a:srgbClr val="31B6FD"/>
        </a:accent1>
        <a:accent2>
          <a:srgbClr val="4584D3"/>
        </a:accent2>
        <a:accent3>
          <a:srgbClr val="FFFFFF"/>
        </a:accent3>
        <a:accent4>
          <a:srgbClr val="000000"/>
        </a:accent4>
        <a:accent5>
          <a:srgbClr val="ADD7FE"/>
        </a:accent5>
        <a:accent6>
          <a:srgbClr val="3E77BF"/>
        </a:accent6>
        <a:hlink>
          <a:srgbClr val="0080FF"/>
        </a:hlink>
        <a:folHlink>
          <a:srgbClr val="5EAEF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Waveform">
  <a:themeElements>
    <a:clrScheme name="Waveform 1">
      <a:dk1>
        <a:srgbClr val="000000"/>
      </a:dk1>
      <a:lt1>
        <a:srgbClr val="FFFFFF"/>
      </a:lt1>
      <a:dk2>
        <a:srgbClr val="073E87"/>
      </a:dk2>
      <a:lt2>
        <a:srgbClr val="C6E7FC"/>
      </a:lt2>
      <a:accent1>
        <a:srgbClr val="31B6FD"/>
      </a:accent1>
      <a:accent2>
        <a:srgbClr val="4584D3"/>
      </a:accent2>
      <a:accent3>
        <a:srgbClr val="FFFFFF"/>
      </a:accent3>
      <a:accent4>
        <a:srgbClr val="000000"/>
      </a:accent4>
      <a:accent5>
        <a:srgbClr val="ADD7FE"/>
      </a:accent5>
      <a:accent6>
        <a:srgbClr val="3E77BF"/>
      </a:accent6>
      <a:hlink>
        <a:srgbClr val="0080FF"/>
      </a:hlink>
      <a:folHlink>
        <a:srgbClr val="5EAEFF"/>
      </a:folHlink>
    </a:clrScheme>
    <a:fontScheme name="Waveform">
      <a:majorFont>
        <a:latin typeface="Candara"/>
        <a:ea typeface="新細明體"/>
        <a:cs typeface=""/>
      </a:majorFont>
      <a:minorFont>
        <a:latin typeface="Candar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20000" smtClean="0">
            <a:ln>
              <a:noFill/>
            </a:ln>
            <a:solidFill>
              <a:schemeClr val="bg1"/>
            </a:solidFill>
            <a:effectLst/>
            <a:latin typeface="新細明體" pitchFamily="18" charset="-12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20000" smtClean="0">
            <a:ln>
              <a:noFill/>
            </a:ln>
            <a:solidFill>
              <a:schemeClr val="bg1"/>
            </a:solidFill>
            <a:effectLst/>
            <a:latin typeface="新細明體" pitchFamily="18" charset="-120"/>
            <a:ea typeface="新細明體" pitchFamily="18" charset="-120"/>
          </a:defRPr>
        </a:defPPr>
      </a:lstStyle>
    </a:lnDef>
  </a:objectDefaults>
  <a:extraClrSchemeLst>
    <a:extraClrScheme>
      <a:clrScheme name="Waveform 1">
        <a:dk1>
          <a:srgbClr val="000000"/>
        </a:dk1>
        <a:lt1>
          <a:srgbClr val="FFFFFF"/>
        </a:lt1>
        <a:dk2>
          <a:srgbClr val="073E87"/>
        </a:dk2>
        <a:lt2>
          <a:srgbClr val="C6E7FC"/>
        </a:lt2>
        <a:accent1>
          <a:srgbClr val="31B6FD"/>
        </a:accent1>
        <a:accent2>
          <a:srgbClr val="4584D3"/>
        </a:accent2>
        <a:accent3>
          <a:srgbClr val="FFFFFF"/>
        </a:accent3>
        <a:accent4>
          <a:srgbClr val="000000"/>
        </a:accent4>
        <a:accent5>
          <a:srgbClr val="ADD7FE"/>
        </a:accent5>
        <a:accent6>
          <a:srgbClr val="3E77BF"/>
        </a:accent6>
        <a:hlink>
          <a:srgbClr val="0080FF"/>
        </a:hlink>
        <a:folHlink>
          <a:srgbClr val="5EAEF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預設簡報設計">
  <a:themeElements>
    <a:clrScheme name="1_預設簡報設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預設簡報設計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預設簡報設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預設簡報設計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預設簡報設計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10040</TotalTime>
  <Words>13287</Words>
  <Application>Microsoft Office PowerPoint</Application>
  <PresentationFormat>On-screen Show (4:3)</PresentationFormat>
  <Paragraphs>1025</Paragraphs>
  <Slides>152</Slides>
  <Notes>103</Notes>
  <HiddenSlides>0</HiddenSlides>
  <MMClips>3</MMClips>
  <ScaleCrop>false</ScaleCrop>
  <HeadingPairs>
    <vt:vector size="8" baseType="variant">
      <vt:variant>
        <vt:lpstr>Fonts Used</vt:lpstr>
      </vt:variant>
      <vt:variant>
        <vt:i4>19</vt:i4>
      </vt:variant>
      <vt:variant>
        <vt:lpstr>Theme</vt:lpstr>
      </vt:variant>
      <vt:variant>
        <vt:i4>18</vt:i4>
      </vt:variant>
      <vt:variant>
        <vt:lpstr>Embedded OLE Servers</vt:lpstr>
      </vt:variant>
      <vt:variant>
        <vt:i4>3</vt:i4>
      </vt:variant>
      <vt:variant>
        <vt:lpstr>Slide Titles</vt:lpstr>
      </vt:variant>
      <vt:variant>
        <vt:i4>152</vt:i4>
      </vt:variant>
    </vt:vector>
  </HeadingPairs>
  <TitlesOfParts>
    <vt:vector size="192" baseType="lpstr">
      <vt:lpstr>Adobe Caslon Pro</vt:lpstr>
      <vt:lpstr>Arial Unicode MS</vt:lpstr>
      <vt:lpstr>Geneva</vt:lpstr>
      <vt:lpstr>方正琥珀</vt:lpstr>
      <vt:lpstr>和平特黑</vt:lpstr>
      <vt:lpstr>新細明體</vt:lpstr>
      <vt:lpstr>標楷體</vt:lpstr>
      <vt:lpstr>Arial</vt:lpstr>
      <vt:lpstr>Brush Script MT</vt:lpstr>
      <vt:lpstr>Calibri</vt:lpstr>
      <vt:lpstr>Candara</vt:lpstr>
      <vt:lpstr>Eras Medium ITC</vt:lpstr>
      <vt:lpstr>Georgia</vt:lpstr>
      <vt:lpstr>Symbol</vt:lpstr>
      <vt:lpstr>Tahoma</vt:lpstr>
      <vt:lpstr>Times New Roman</vt:lpstr>
      <vt:lpstr>Trebuchet MS</vt:lpstr>
      <vt:lpstr>Verdana</vt:lpstr>
      <vt:lpstr>Wingdings</vt:lpstr>
      <vt:lpstr>預設簡報設計</vt:lpstr>
      <vt:lpstr>Blends</vt:lpstr>
      <vt:lpstr>1_Default Design</vt:lpstr>
      <vt:lpstr>Waveform</vt:lpstr>
      <vt:lpstr>2_Default Design</vt:lpstr>
      <vt:lpstr>1_Waveform</vt:lpstr>
      <vt:lpstr>2_Waveform</vt:lpstr>
      <vt:lpstr>3_Waveform</vt:lpstr>
      <vt:lpstr>1_預設簡報設計</vt:lpstr>
      <vt:lpstr>2_預設簡報設計</vt:lpstr>
      <vt:lpstr>Opulent</vt:lpstr>
      <vt:lpstr>15_預設簡報設計</vt:lpstr>
      <vt:lpstr>3_預設簡報設計</vt:lpstr>
      <vt:lpstr>4_預設簡報設計</vt:lpstr>
      <vt:lpstr>5_預設簡報設計</vt:lpstr>
      <vt:lpstr>7_預設簡報設計</vt:lpstr>
      <vt:lpstr>6_預設簡報設計</vt:lpstr>
      <vt:lpstr>8_預設簡報設計</vt:lpstr>
      <vt:lpstr>Photo Editor Photo</vt:lpstr>
      <vt:lpstr>方程式</vt:lpstr>
      <vt:lpstr>圖表</vt:lpstr>
      <vt:lpstr>PowerPoint Presentation</vt:lpstr>
      <vt:lpstr>文明(Civilization) 之 定義</vt:lpstr>
      <vt:lpstr>文明(Civilization) 之 定義</vt:lpstr>
      <vt:lpstr>文明- 更全面之 定義</vt:lpstr>
      <vt:lpstr>廿一世紀</vt:lpstr>
      <vt:lpstr>PowerPoint Presentation</vt:lpstr>
      <vt:lpstr>PowerPoint Presentation</vt:lpstr>
      <vt:lpstr>PowerPoint Presentation</vt:lpstr>
      <vt:lpstr>PowerPoint Presentation</vt:lpstr>
      <vt:lpstr>穆斯林文明 導至文藝復興</vt:lpstr>
      <vt:lpstr>穆斯林文明 導至文藝復興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當談到穆斯林對文明的貢獻時…. 兩個極端的取態</vt:lpstr>
      <vt:lpstr>中庸之道</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源自 阿拉伯語 的其他國語字詞</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古代的「醫院」--  康復處(healing places)</vt:lpstr>
      <vt:lpstr>西元763年世界第一所 名符其實的醫院(Bimaristan*)  在巴革達創建</vt:lpstr>
      <vt:lpstr>公眾醫院 由穆斯林於1000年前創設</vt:lpstr>
      <vt:lpstr>醫生駐院培訓</vt:lpstr>
      <vt:lpstr>981年巴革達 阿打的(Al-Adadi)醫院</vt:lpstr>
      <vt:lpstr>穆斯林的醫學成就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穆斯林的天文學成就</vt:lpstr>
      <vt:lpstr>PowerPoint Presentation</vt:lpstr>
      <vt:lpstr>PowerPoint Presentation</vt:lpstr>
      <vt:lpstr>PowerPoint Presentation</vt:lpstr>
      <vt:lpstr>PowerPoint Presentation</vt:lpstr>
      <vt:lpstr>PowerPoint Presentation</vt:lpstr>
      <vt:lpstr>穆斯林的物理學成就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艾澤沙彌 ( Al-Jazari, 1136-1206 )</vt:lpstr>
      <vt:lpstr>PowerPoint Presentation</vt:lpstr>
      <vt:lpstr>艾澤沙彌設計的雙動抽水機</vt:lpstr>
      <vt:lpstr>PowerPoint Presentation</vt:lpstr>
      <vt:lpstr>PowerPoint Presentation</vt:lpstr>
      <vt:lpstr>PowerPoint Presentation</vt:lpstr>
      <vt:lpstr>PowerPoint Presentation</vt:lpstr>
      <vt:lpstr>艾澤沙彌設計之象鐘</vt:lpstr>
      <vt:lpstr>PowerPoint Presentation</vt:lpstr>
      <vt:lpstr> 化學</vt:lpstr>
      <vt:lpstr>穆斯林的化學成就</vt:lpstr>
      <vt:lpstr>PowerPoint Presentation</vt:lpstr>
      <vt:lpstr>PowerPoint Presentation</vt:lpstr>
      <vt:lpstr>PowerPoint Presentation</vt:lpstr>
      <vt:lpstr>穆斯林的地理學成就</vt:lpstr>
      <vt:lpstr>穆斯林的地理學成就</vt:lpstr>
      <vt:lpstr>PowerPoint Presentation</vt:lpstr>
      <vt:lpstr>PowerPoint Presentation</vt:lpstr>
      <vt:lpstr>PowerPoint Presentation</vt:lpstr>
      <vt:lpstr>PowerPoint Presentation</vt:lpstr>
      <vt:lpstr>歷史學</vt:lpstr>
      <vt:lpstr>穆斯林的歷史學成就</vt:lpstr>
      <vt:lpstr>PowerPoint Presentation</vt:lpstr>
      <vt:lpstr>PowerPoint Presentation</vt:lpstr>
      <vt:lpstr>PowerPoint Presentation</vt:lpstr>
      <vt:lpstr>世界第一所大學 由穆斯林創辦  - 西元859年</vt:lpstr>
      <vt:lpstr>PowerPoint Presentation</vt:lpstr>
      <vt:lpstr>PowerPoint Presentation</vt:lpstr>
      <vt:lpstr>PowerPoint Presentation</vt:lpstr>
      <vt:lpstr>PowerPoint Presentation</vt:lpstr>
      <vt:lpstr>PowerPoint Presentation</vt:lpstr>
      <vt:lpstr>PowerPoint Presentation</vt:lpstr>
      <vt:lpstr>穆斯林的宗教學成就</vt:lpstr>
      <vt:lpstr>穆斯林的宗教學成就</vt:lpstr>
      <vt:lpstr>穆斯林的哲學成就</vt:lpstr>
      <vt:lpstr>穆斯林的哲學成就</vt:lpstr>
      <vt:lpstr>伊斯蘭藝術成就</vt:lpstr>
      <vt:lpstr>書法與繪畫藝術</vt:lpstr>
      <vt:lpstr>PowerPoint Presentation</vt:lpstr>
      <vt:lpstr>PowerPoint Presentation</vt:lpstr>
      <vt:lpstr>PowerPoint Presentation</vt:lpstr>
      <vt:lpstr>PowerPoint Presentation</vt:lpstr>
      <vt:lpstr>建築藝術</vt:lpstr>
      <vt:lpstr>伊斯蘭建築藝術</vt:lpstr>
      <vt:lpstr>伊斯蘭建築藝術</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城市</vt:lpstr>
      <vt:lpstr>西班牙科爾多雅1000 年前</vt:lpstr>
      <vt:lpstr>PowerPoint Presentation</vt:lpstr>
      <vt:lpstr>PowerPoint Presentation</vt:lpstr>
      <vt:lpstr>伊斯蘭文明的歷史貢獻</vt:lpstr>
      <vt:lpstr>( Philip K. Hitti, History of the Arabs, 2002.)</vt:lpstr>
      <vt:lpstr>( Philip K. Hitti, History of the Arabs, 2002.)</vt:lpstr>
      <vt:lpstr>World Civilizations: The Global Experience,2006.</vt:lpstr>
      <vt:lpstr>World Civilizations: The Global Experience,2006.</vt:lpstr>
      <vt:lpstr>商界最具影響力的女性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伊斯蘭教是伊斯蘭文明取之不竭的精神資源</vt:lpstr>
      <vt:lpstr>結  論</vt:lpstr>
      <vt:lpstr>參考</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YY</dc:creator>
  <cp:lastModifiedBy>zq </cp:lastModifiedBy>
  <cp:revision>512</cp:revision>
  <dcterms:created xsi:type="dcterms:W3CDTF">2006-07-01T07:14:45Z</dcterms:created>
  <dcterms:modified xsi:type="dcterms:W3CDTF">2015-05-30T06:19:05Z</dcterms:modified>
</cp:coreProperties>
</file>