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Lst>
  <p:sldSz cx="13004800" cy="9753600"/>
  <p:notesSz cx="6858000" cy="9144000"/>
  <p:defaultTextStyle>
    <a:lvl1pPr algn="ctr" defTabSz="584200">
      <a:defRPr sz="3600">
        <a:latin typeface="+mn-lt"/>
        <a:ea typeface="+mn-ea"/>
        <a:cs typeface="+mn-cs"/>
        <a:sym typeface="Helvetica Light"/>
      </a:defRPr>
    </a:lvl1pPr>
    <a:lvl2pPr indent="228600" algn="ctr" defTabSz="584200">
      <a:defRPr sz="3600">
        <a:latin typeface="+mn-lt"/>
        <a:ea typeface="+mn-ea"/>
        <a:cs typeface="+mn-cs"/>
        <a:sym typeface="Helvetica Light"/>
      </a:defRPr>
    </a:lvl2pPr>
    <a:lvl3pPr indent="457200" algn="ctr" defTabSz="584200">
      <a:defRPr sz="3600">
        <a:latin typeface="+mn-lt"/>
        <a:ea typeface="+mn-ea"/>
        <a:cs typeface="+mn-cs"/>
        <a:sym typeface="Helvetica Light"/>
      </a:defRPr>
    </a:lvl3pPr>
    <a:lvl4pPr indent="685800" algn="ctr" defTabSz="584200">
      <a:defRPr sz="3600">
        <a:latin typeface="+mn-lt"/>
        <a:ea typeface="+mn-ea"/>
        <a:cs typeface="+mn-cs"/>
        <a:sym typeface="Helvetica Light"/>
      </a:defRPr>
    </a:lvl4pPr>
    <a:lvl5pPr indent="914400" algn="ctr" defTabSz="584200">
      <a:defRPr sz="3600">
        <a:latin typeface="+mn-lt"/>
        <a:ea typeface="+mn-ea"/>
        <a:cs typeface="+mn-cs"/>
        <a:sym typeface="Helvetica Light"/>
      </a:defRPr>
    </a:lvl5pPr>
    <a:lvl6pPr indent="1143000" algn="ctr" defTabSz="584200">
      <a:defRPr sz="3600">
        <a:latin typeface="+mn-lt"/>
        <a:ea typeface="+mn-ea"/>
        <a:cs typeface="+mn-cs"/>
        <a:sym typeface="Helvetica Light"/>
      </a:defRPr>
    </a:lvl6pPr>
    <a:lvl7pPr indent="1371600" algn="ctr" defTabSz="584200">
      <a:defRPr sz="3600">
        <a:latin typeface="+mn-lt"/>
        <a:ea typeface="+mn-ea"/>
        <a:cs typeface="+mn-cs"/>
        <a:sym typeface="Helvetica Light"/>
      </a:defRPr>
    </a:lvl7pPr>
    <a:lvl8pPr indent="1600200" algn="ctr" defTabSz="584200">
      <a:defRPr sz="3600">
        <a:latin typeface="+mn-lt"/>
        <a:ea typeface="+mn-ea"/>
        <a:cs typeface="+mn-cs"/>
        <a:sym typeface="Helvetica Light"/>
      </a:defRPr>
    </a:lvl8pPr>
    <a:lvl9pPr indent="1828800" algn="ctr" defTabSz="584200">
      <a:defRPr sz="3600">
        <a:latin typeface="+mn-lt"/>
        <a:ea typeface="+mn-ea"/>
        <a:cs typeface="+mn-cs"/>
        <a:sym typeface="Helvetica Light"/>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00882B"/>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b="def" i="def"/>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b="def" i="def"/>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b="def" i="def"/>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lvl="0"/>
          </a:p>
        </p:txBody>
      </p:sp>
      <p:sp>
        <p:nvSpPr>
          <p:cNvPr id="30" name="Shape 30"/>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17999"/>
      </a:lnSpc>
      <a:defRPr sz="2200">
        <a:latin typeface="Helvetica Neue"/>
        <a:ea typeface="Helvetica Neue"/>
        <a:cs typeface="Helvetica Neue"/>
        <a:sym typeface="Helvetica Neue"/>
      </a:defRPr>
    </a:lvl1pPr>
    <a:lvl2pPr indent="228600" defTabSz="457200">
      <a:lnSpc>
        <a:spcPct val="117999"/>
      </a:lnSpc>
      <a:defRPr sz="2200">
        <a:latin typeface="Helvetica Neue"/>
        <a:ea typeface="Helvetica Neue"/>
        <a:cs typeface="Helvetica Neue"/>
        <a:sym typeface="Helvetica Neue"/>
      </a:defRPr>
    </a:lvl2pPr>
    <a:lvl3pPr indent="457200" defTabSz="457200">
      <a:lnSpc>
        <a:spcPct val="117999"/>
      </a:lnSpc>
      <a:defRPr sz="2200">
        <a:latin typeface="Helvetica Neue"/>
        <a:ea typeface="Helvetica Neue"/>
        <a:cs typeface="Helvetica Neue"/>
        <a:sym typeface="Helvetica Neue"/>
      </a:defRPr>
    </a:lvl3pPr>
    <a:lvl4pPr indent="685800" defTabSz="457200">
      <a:lnSpc>
        <a:spcPct val="117999"/>
      </a:lnSpc>
      <a:defRPr sz="2200">
        <a:latin typeface="Helvetica Neue"/>
        <a:ea typeface="Helvetica Neue"/>
        <a:cs typeface="Helvetica Neue"/>
        <a:sym typeface="Helvetica Neue"/>
      </a:defRPr>
    </a:lvl4pPr>
    <a:lvl5pPr indent="914400" defTabSz="457200">
      <a:lnSpc>
        <a:spcPct val="117999"/>
      </a:lnSpc>
      <a:defRPr sz="2200">
        <a:latin typeface="Helvetica Neue"/>
        <a:ea typeface="Helvetica Neue"/>
        <a:cs typeface="Helvetica Neue"/>
        <a:sym typeface="Helvetica Neue"/>
      </a:defRPr>
    </a:lvl5pPr>
    <a:lvl6pPr indent="1143000" defTabSz="457200">
      <a:lnSpc>
        <a:spcPct val="117999"/>
      </a:lnSpc>
      <a:defRPr sz="2200">
        <a:latin typeface="Helvetica Neue"/>
        <a:ea typeface="Helvetica Neue"/>
        <a:cs typeface="Helvetica Neue"/>
        <a:sym typeface="Helvetica Neue"/>
      </a:defRPr>
    </a:lvl6pPr>
    <a:lvl7pPr indent="1371600" defTabSz="457200">
      <a:lnSpc>
        <a:spcPct val="117999"/>
      </a:lnSpc>
      <a:defRPr sz="2200">
        <a:latin typeface="Helvetica Neue"/>
        <a:ea typeface="Helvetica Neue"/>
        <a:cs typeface="Helvetica Neue"/>
        <a:sym typeface="Helvetica Neue"/>
      </a:defRPr>
    </a:lvl7pPr>
    <a:lvl8pPr indent="1600200" defTabSz="457200">
      <a:lnSpc>
        <a:spcPct val="117999"/>
      </a:lnSpc>
      <a:defRPr sz="2200">
        <a:latin typeface="Helvetica Neue"/>
        <a:ea typeface="Helvetica Neue"/>
        <a:cs typeface="Helvetica Neue"/>
        <a:sym typeface="Helvetica Neue"/>
      </a:defRPr>
    </a:lvl8pPr>
    <a:lvl9pPr indent="1828800" defTabSz="45720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le &amp; Subtitle">
    <p:spTree>
      <p:nvGrpSpPr>
        <p:cNvPr id="1" name=""/>
        <p:cNvGrpSpPr/>
        <p:nvPr/>
      </p:nvGrpSpPr>
      <p:grpSpPr>
        <a:xfrm>
          <a:off x="0" y="0"/>
          <a:ext cx="0" cy="0"/>
          <a:chOff x="0" y="0"/>
          <a:chExt cx="0" cy="0"/>
        </a:xfrm>
      </p:grpSpPr>
      <p:sp>
        <p:nvSpPr>
          <p:cNvPr id="5" name="Shape 5"/>
          <p:cNvSpPr/>
          <p:nvPr>
            <p:ph type="title"/>
          </p:nvPr>
        </p:nvSpPr>
        <p:spPr>
          <a:xfrm>
            <a:off x="1270000" y="1638300"/>
            <a:ext cx="10464800" cy="3302000"/>
          </a:xfrm>
          <a:prstGeom prst="rect">
            <a:avLst/>
          </a:prstGeom>
        </p:spPr>
        <p:txBody>
          <a:bodyPr anchor="b"/>
          <a:lstStyle/>
          <a:p>
            <a:pPr lvl="0">
              <a:defRPr sz="1800"/>
            </a:pPr>
            <a:r>
              <a:rPr sz="8000"/>
              <a:t>Title Text</a:t>
            </a:r>
          </a:p>
        </p:txBody>
      </p:sp>
      <p:sp>
        <p:nvSpPr>
          <p:cNvPr id="6" name="Shape 6"/>
          <p:cNvSpPr/>
          <p:nvPr>
            <p:ph type="body" idx="1"/>
          </p:nvPr>
        </p:nvSpPr>
        <p:spPr>
          <a:xfrm>
            <a:off x="1270000" y="50292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lvl="0">
              <a:defRPr sz="1800"/>
            </a:pPr>
            <a:r>
              <a:rPr sz="3200"/>
              <a:t>Body Level One</a:t>
            </a:r>
            <a:endParaRPr sz="3200"/>
          </a:p>
          <a:p>
            <a:pPr lvl="1">
              <a:defRPr sz="1800"/>
            </a:pPr>
            <a:r>
              <a:rPr sz="3200"/>
              <a:t>Body Level Two</a:t>
            </a:r>
            <a:endParaRPr sz="3200"/>
          </a:p>
          <a:p>
            <a:pPr lvl="2">
              <a:defRPr sz="1800"/>
            </a:pPr>
            <a:r>
              <a:rPr sz="3200"/>
              <a:t>Body Level Three</a:t>
            </a:r>
            <a:endParaRPr sz="3200"/>
          </a:p>
          <a:p>
            <a:pPr lvl="3">
              <a:defRPr sz="1800"/>
            </a:pPr>
            <a:r>
              <a:rPr sz="3200"/>
              <a:t>Body Level Four</a:t>
            </a:r>
            <a:endParaRPr sz="3200"/>
          </a:p>
          <a:p>
            <a:pPr lvl="4">
              <a:defRPr sz="1800"/>
            </a:pPr>
            <a:r>
              <a:rPr sz="3200"/>
              <a:t>Body Level Five</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8" name="Shape 8"/>
          <p:cNvSpPr/>
          <p:nvPr>
            <p:ph type="title"/>
          </p:nvPr>
        </p:nvSpPr>
        <p:spPr>
          <a:xfrm>
            <a:off x="1270000" y="6718300"/>
            <a:ext cx="10464800" cy="1422400"/>
          </a:xfrm>
          <a:prstGeom prst="rect">
            <a:avLst/>
          </a:prstGeom>
        </p:spPr>
        <p:txBody>
          <a:bodyPr anchor="b"/>
          <a:lstStyle/>
          <a:p>
            <a:pPr lvl="0">
              <a:defRPr sz="1800"/>
            </a:pPr>
            <a:r>
              <a:rPr sz="8000"/>
              <a:t>Title Text</a:t>
            </a:r>
          </a:p>
        </p:txBody>
      </p:sp>
      <p:sp>
        <p:nvSpPr>
          <p:cNvPr id="9" name="Shape 9"/>
          <p:cNvSpPr/>
          <p:nvPr>
            <p:ph type="body" idx="1"/>
          </p:nvPr>
        </p:nvSpPr>
        <p:spPr>
          <a:xfrm>
            <a:off x="1270000" y="81915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lvl="0">
              <a:defRPr sz="1800"/>
            </a:pPr>
            <a:r>
              <a:rPr sz="3200"/>
              <a:t>Body Level One</a:t>
            </a:r>
            <a:endParaRPr sz="3200"/>
          </a:p>
          <a:p>
            <a:pPr lvl="1">
              <a:defRPr sz="1800"/>
            </a:pPr>
            <a:r>
              <a:rPr sz="3200"/>
              <a:t>Body Level Two</a:t>
            </a:r>
            <a:endParaRPr sz="3200"/>
          </a:p>
          <a:p>
            <a:pPr lvl="2">
              <a:defRPr sz="1800"/>
            </a:pPr>
            <a:r>
              <a:rPr sz="3200"/>
              <a:t>Body Level Three</a:t>
            </a:r>
            <a:endParaRPr sz="3200"/>
          </a:p>
          <a:p>
            <a:pPr lvl="3">
              <a:defRPr sz="1800"/>
            </a:pPr>
            <a:r>
              <a:rPr sz="3200"/>
              <a:t>Body Level Four</a:t>
            </a:r>
            <a:endParaRPr sz="3200"/>
          </a:p>
          <a:p>
            <a:pPr lvl="4">
              <a:defRPr sz="1800"/>
            </a:pPr>
            <a:r>
              <a:rPr sz="3200"/>
              <a:t>Body Level Five</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11" name="Shape 11"/>
          <p:cNvSpPr/>
          <p:nvPr>
            <p:ph type="title"/>
          </p:nvPr>
        </p:nvSpPr>
        <p:spPr>
          <a:xfrm>
            <a:off x="1270000" y="3225800"/>
            <a:ext cx="10464800" cy="3302000"/>
          </a:xfrm>
          <a:prstGeom prst="rect">
            <a:avLst/>
          </a:prstGeom>
        </p:spPr>
        <p:txBody>
          <a:bodyPr/>
          <a:lstStyle/>
          <a:p>
            <a:pPr lvl="0">
              <a:defRPr sz="1800"/>
            </a:pPr>
            <a:r>
              <a:rPr sz="8000"/>
              <a:t>Title Text</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13" name="Shape 13"/>
          <p:cNvSpPr/>
          <p:nvPr>
            <p:ph type="title"/>
          </p:nvPr>
        </p:nvSpPr>
        <p:spPr>
          <a:xfrm>
            <a:off x="952500" y="635000"/>
            <a:ext cx="5334000" cy="3987800"/>
          </a:xfrm>
          <a:prstGeom prst="rect">
            <a:avLst/>
          </a:prstGeom>
        </p:spPr>
        <p:txBody>
          <a:bodyPr anchor="b"/>
          <a:lstStyle>
            <a:lvl1pPr>
              <a:defRPr sz="6000"/>
            </a:lvl1pPr>
          </a:lstStyle>
          <a:p>
            <a:pPr lvl="0">
              <a:defRPr sz="1800"/>
            </a:pPr>
            <a:r>
              <a:rPr sz="6000"/>
              <a:t>Title Text</a:t>
            </a:r>
          </a:p>
        </p:txBody>
      </p:sp>
      <p:sp>
        <p:nvSpPr>
          <p:cNvPr id="14" name="Shape 14"/>
          <p:cNvSpPr/>
          <p:nvPr>
            <p:ph type="body" idx="1"/>
          </p:nvPr>
        </p:nvSpPr>
        <p:spPr>
          <a:xfrm>
            <a:off x="952500" y="4762500"/>
            <a:ext cx="5334000" cy="41021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lvl="0">
              <a:defRPr sz="1800"/>
            </a:pPr>
            <a:r>
              <a:rPr sz="3200"/>
              <a:t>Body Level One</a:t>
            </a:r>
            <a:endParaRPr sz="3200"/>
          </a:p>
          <a:p>
            <a:pPr lvl="1">
              <a:defRPr sz="1800"/>
            </a:pPr>
            <a:r>
              <a:rPr sz="3200"/>
              <a:t>Body Level Two</a:t>
            </a:r>
            <a:endParaRPr sz="3200"/>
          </a:p>
          <a:p>
            <a:pPr lvl="2">
              <a:defRPr sz="1800"/>
            </a:pPr>
            <a:r>
              <a:rPr sz="3200"/>
              <a:t>Body Level Three</a:t>
            </a:r>
            <a:endParaRPr sz="3200"/>
          </a:p>
          <a:p>
            <a:pPr lvl="3">
              <a:defRPr sz="1800"/>
            </a:pPr>
            <a:r>
              <a:rPr sz="3200"/>
              <a:t>Body Level Four</a:t>
            </a:r>
            <a:endParaRPr sz="3200"/>
          </a:p>
          <a:p>
            <a:pPr lvl="4">
              <a:defRPr sz="1800"/>
            </a:pPr>
            <a:r>
              <a:rPr sz="3200"/>
              <a:t>Body Level Five</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16" name="Shape 16"/>
          <p:cNvSpPr/>
          <p:nvPr>
            <p:ph type="title"/>
          </p:nvPr>
        </p:nvSpPr>
        <p:spPr>
          <a:prstGeom prst="rect">
            <a:avLst/>
          </a:prstGeom>
        </p:spPr>
        <p:txBody>
          <a:bodyPr/>
          <a:lstStyle/>
          <a:p>
            <a:pPr lvl="0">
              <a:defRPr sz="1800"/>
            </a:pPr>
            <a:r>
              <a:rPr sz="8000"/>
              <a:t>Title Text</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18" name="Shape 18"/>
          <p:cNvSpPr/>
          <p:nvPr>
            <p:ph type="title"/>
          </p:nvPr>
        </p:nvSpPr>
        <p:spPr>
          <a:prstGeom prst="rect">
            <a:avLst/>
          </a:prstGeom>
        </p:spPr>
        <p:txBody>
          <a:bodyPr/>
          <a:lstStyle/>
          <a:p>
            <a:pPr lvl="0">
              <a:defRPr sz="1800"/>
            </a:pPr>
            <a:r>
              <a:rPr sz="8000"/>
              <a:t>Title Text</a:t>
            </a:r>
          </a:p>
        </p:txBody>
      </p:sp>
      <p:sp>
        <p:nvSpPr>
          <p:cNvPr id="19" name="Shape 19"/>
          <p:cNvSpPr/>
          <p:nvPr>
            <p:ph type="body" idx="1"/>
          </p:nvPr>
        </p:nvSpPr>
        <p:spPr>
          <a:prstGeom prst="rect">
            <a:avLst/>
          </a:prstGeom>
        </p:spPr>
        <p:txBody>
          <a:bodyPr/>
          <a:lstStyle/>
          <a:p>
            <a:pPr lvl="0">
              <a:defRPr sz="1800"/>
            </a:pPr>
            <a:r>
              <a:rPr sz="3600"/>
              <a:t>Body Level One</a:t>
            </a:r>
            <a:endParaRPr sz="3600"/>
          </a:p>
          <a:p>
            <a:pPr lvl="1">
              <a:defRPr sz="1800"/>
            </a:pPr>
            <a:r>
              <a:rPr sz="3600"/>
              <a:t>Body Level Two</a:t>
            </a:r>
            <a:endParaRPr sz="3600"/>
          </a:p>
          <a:p>
            <a:pPr lvl="2">
              <a:defRPr sz="1800"/>
            </a:pPr>
            <a:r>
              <a:rPr sz="3600"/>
              <a:t>Body Level Three</a:t>
            </a:r>
            <a:endParaRPr sz="3600"/>
          </a:p>
          <a:p>
            <a:pPr lvl="3">
              <a:defRPr sz="1800"/>
            </a:pPr>
            <a:r>
              <a:rPr sz="3600"/>
              <a:t>Body Level Four</a:t>
            </a:r>
            <a:endParaRPr sz="3600"/>
          </a:p>
          <a:p>
            <a:pPr lvl="4">
              <a:defRPr sz="1800"/>
            </a:pPr>
            <a:r>
              <a:rPr sz="3600"/>
              <a:t>Body Level Five</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21" name="Shape 21"/>
          <p:cNvSpPr/>
          <p:nvPr>
            <p:ph type="title"/>
          </p:nvPr>
        </p:nvSpPr>
        <p:spPr>
          <a:prstGeom prst="rect">
            <a:avLst/>
          </a:prstGeom>
        </p:spPr>
        <p:txBody>
          <a:bodyPr/>
          <a:lstStyle/>
          <a:p>
            <a:pPr lvl="0">
              <a:defRPr sz="1800"/>
            </a:pPr>
            <a:r>
              <a:rPr sz="8000"/>
              <a:t>Title Text</a:t>
            </a:r>
          </a:p>
        </p:txBody>
      </p:sp>
      <p:sp>
        <p:nvSpPr>
          <p:cNvPr id="22" name="Shape 22"/>
          <p:cNvSpPr/>
          <p:nvPr>
            <p:ph type="body" idx="1"/>
          </p:nvPr>
        </p:nvSpPr>
        <p:spPr>
          <a:xfrm>
            <a:off x="952500" y="26035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lvl="0">
              <a:defRPr sz="1800"/>
            </a:pPr>
            <a:r>
              <a:rPr sz="2800"/>
              <a:t>Body Level One</a:t>
            </a:r>
            <a:endParaRPr sz="2800"/>
          </a:p>
          <a:p>
            <a:pPr lvl="1">
              <a:defRPr sz="1800"/>
            </a:pPr>
            <a:r>
              <a:rPr sz="2800"/>
              <a:t>Body Level Two</a:t>
            </a:r>
            <a:endParaRPr sz="2800"/>
          </a:p>
          <a:p>
            <a:pPr lvl="2">
              <a:defRPr sz="1800"/>
            </a:pPr>
            <a:r>
              <a:rPr sz="2800"/>
              <a:t>Body Level Three</a:t>
            </a:r>
            <a:endParaRPr sz="2800"/>
          </a:p>
          <a:p>
            <a:pPr lvl="3">
              <a:defRPr sz="1800"/>
            </a:pPr>
            <a:r>
              <a:rPr sz="2800"/>
              <a:t>Body Level Four</a:t>
            </a:r>
            <a:endParaRPr sz="2800"/>
          </a:p>
          <a:p>
            <a:pPr lvl="4">
              <a:defRPr sz="1800"/>
            </a:pPr>
            <a:r>
              <a:rPr sz="2800"/>
              <a:t>Body Level Five</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24" name="Shape 24"/>
          <p:cNvSpPr/>
          <p:nvPr>
            <p:ph type="body" idx="1"/>
          </p:nvPr>
        </p:nvSpPr>
        <p:spPr>
          <a:xfrm>
            <a:off x="952500" y="1270000"/>
            <a:ext cx="11099800" cy="7213600"/>
          </a:xfrm>
          <a:prstGeom prst="rect">
            <a:avLst/>
          </a:prstGeom>
        </p:spPr>
        <p:txBody>
          <a:bodyPr/>
          <a:lstStyle/>
          <a:p>
            <a:pPr lvl="0">
              <a:defRPr sz="1800"/>
            </a:pPr>
            <a:r>
              <a:rPr sz="3600"/>
              <a:t>Body Level One</a:t>
            </a:r>
            <a:endParaRPr sz="3600"/>
          </a:p>
          <a:p>
            <a:pPr lvl="1">
              <a:defRPr sz="1800"/>
            </a:pPr>
            <a:r>
              <a:rPr sz="3600"/>
              <a:t>Body Level Two</a:t>
            </a:r>
            <a:endParaRPr sz="3600"/>
          </a:p>
          <a:p>
            <a:pPr lvl="2">
              <a:defRPr sz="1800"/>
            </a:pPr>
            <a:r>
              <a:rPr sz="3600"/>
              <a:t>Body Level Three</a:t>
            </a:r>
            <a:endParaRPr sz="3600"/>
          </a:p>
          <a:p>
            <a:pPr lvl="3">
              <a:defRPr sz="1800"/>
            </a:pPr>
            <a:r>
              <a:rPr sz="3600"/>
              <a:t>Body Level Four</a:t>
            </a:r>
            <a:endParaRPr sz="3600"/>
          </a:p>
          <a:p>
            <a:pPr lvl="4">
              <a:defRPr sz="1800"/>
            </a:pPr>
            <a:r>
              <a:rPr sz="3600"/>
              <a:t>Body Level Five</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ph type="title"/>
          </p:nvPr>
        </p:nvSpPr>
        <p:spPr>
          <a:xfrm>
            <a:off x="952500" y="444500"/>
            <a:ext cx="11099800" cy="21590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pPr>
            <a:r>
              <a:rPr sz="8000"/>
              <a:t>Title Text</a:t>
            </a:r>
          </a:p>
        </p:txBody>
      </p:sp>
      <p:sp>
        <p:nvSpPr>
          <p:cNvPr id="3" name="Shape 3"/>
          <p:cNvSpPr/>
          <p:nvPr>
            <p:ph type="body" idx="1"/>
          </p:nvPr>
        </p:nvSpPr>
        <p:spPr>
          <a:xfrm>
            <a:off x="952500" y="2603500"/>
            <a:ext cx="11099800" cy="62865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pPr>
            <a:r>
              <a:rPr sz="3600"/>
              <a:t>Body Level One</a:t>
            </a:r>
            <a:endParaRPr sz="3600"/>
          </a:p>
          <a:p>
            <a:pPr lvl="1">
              <a:defRPr sz="1800"/>
            </a:pPr>
            <a:r>
              <a:rPr sz="3600"/>
              <a:t>Body Level Two</a:t>
            </a:r>
            <a:endParaRPr sz="3600"/>
          </a:p>
          <a:p>
            <a:pPr lvl="2">
              <a:defRPr sz="1800"/>
            </a:pPr>
            <a:r>
              <a:rPr sz="3600"/>
              <a:t>Body Level Three</a:t>
            </a:r>
            <a:endParaRPr sz="3600"/>
          </a:p>
          <a:p>
            <a:pPr lvl="3">
              <a:defRPr sz="1800"/>
            </a:pPr>
            <a:r>
              <a:rPr sz="3600"/>
              <a:t>Body Level Four</a:t>
            </a:r>
            <a:endParaRPr sz="3600"/>
          </a:p>
          <a:p>
            <a:pPr lvl="4">
              <a:defRPr sz="1800"/>
            </a:pPr>
            <a:r>
              <a:rPr sz="3600"/>
              <a:t>Body Level Five</a:t>
            </a: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spd="med" advClick="1"/>
  <p:txStyles>
    <p:titleStyle>
      <a:lvl1pPr algn="ctr" defTabSz="584200">
        <a:defRPr sz="8000">
          <a:latin typeface="+mn-lt"/>
          <a:ea typeface="+mn-ea"/>
          <a:cs typeface="+mn-cs"/>
          <a:sym typeface="Helvetica Light"/>
        </a:defRPr>
      </a:lvl1pPr>
      <a:lvl2pPr indent="228600" algn="ctr" defTabSz="584200">
        <a:defRPr sz="8000">
          <a:latin typeface="+mn-lt"/>
          <a:ea typeface="+mn-ea"/>
          <a:cs typeface="+mn-cs"/>
          <a:sym typeface="Helvetica Light"/>
        </a:defRPr>
      </a:lvl2pPr>
      <a:lvl3pPr indent="457200" algn="ctr" defTabSz="584200">
        <a:defRPr sz="8000">
          <a:latin typeface="+mn-lt"/>
          <a:ea typeface="+mn-ea"/>
          <a:cs typeface="+mn-cs"/>
          <a:sym typeface="Helvetica Light"/>
        </a:defRPr>
      </a:lvl3pPr>
      <a:lvl4pPr indent="685800" algn="ctr" defTabSz="584200">
        <a:defRPr sz="8000">
          <a:latin typeface="+mn-lt"/>
          <a:ea typeface="+mn-ea"/>
          <a:cs typeface="+mn-cs"/>
          <a:sym typeface="Helvetica Light"/>
        </a:defRPr>
      </a:lvl4pPr>
      <a:lvl5pPr indent="914400" algn="ctr" defTabSz="584200">
        <a:defRPr sz="8000">
          <a:latin typeface="+mn-lt"/>
          <a:ea typeface="+mn-ea"/>
          <a:cs typeface="+mn-cs"/>
          <a:sym typeface="Helvetica Light"/>
        </a:defRPr>
      </a:lvl5pPr>
      <a:lvl6pPr indent="1143000" algn="ctr" defTabSz="584200">
        <a:defRPr sz="8000">
          <a:latin typeface="+mn-lt"/>
          <a:ea typeface="+mn-ea"/>
          <a:cs typeface="+mn-cs"/>
          <a:sym typeface="Helvetica Light"/>
        </a:defRPr>
      </a:lvl6pPr>
      <a:lvl7pPr indent="1371600" algn="ctr" defTabSz="584200">
        <a:defRPr sz="8000">
          <a:latin typeface="+mn-lt"/>
          <a:ea typeface="+mn-ea"/>
          <a:cs typeface="+mn-cs"/>
          <a:sym typeface="Helvetica Light"/>
        </a:defRPr>
      </a:lvl7pPr>
      <a:lvl8pPr indent="1600200" algn="ctr" defTabSz="584200">
        <a:defRPr sz="8000">
          <a:latin typeface="+mn-lt"/>
          <a:ea typeface="+mn-ea"/>
          <a:cs typeface="+mn-cs"/>
          <a:sym typeface="Helvetica Light"/>
        </a:defRPr>
      </a:lvl8pPr>
      <a:lvl9pPr indent="1828800" algn="ctr" defTabSz="584200">
        <a:defRPr sz="8000">
          <a:latin typeface="+mn-lt"/>
          <a:ea typeface="+mn-ea"/>
          <a:cs typeface="+mn-cs"/>
          <a:sym typeface="Helvetica Light"/>
        </a:defRPr>
      </a:lvl9pPr>
    </p:titleStyle>
    <p:bodyStyle>
      <a:lvl1pPr marL="444500" indent="-444500" defTabSz="584200">
        <a:spcBef>
          <a:spcPts val="4200"/>
        </a:spcBef>
        <a:buSzPct val="75000"/>
        <a:buChar char="•"/>
        <a:defRPr sz="3600">
          <a:latin typeface="+mn-lt"/>
          <a:ea typeface="+mn-ea"/>
          <a:cs typeface="+mn-cs"/>
          <a:sym typeface="Helvetica Light"/>
        </a:defRPr>
      </a:lvl1pPr>
      <a:lvl2pPr marL="889000" indent="-444500" defTabSz="584200">
        <a:spcBef>
          <a:spcPts val="4200"/>
        </a:spcBef>
        <a:buSzPct val="75000"/>
        <a:buChar char="•"/>
        <a:defRPr sz="3600">
          <a:latin typeface="+mn-lt"/>
          <a:ea typeface="+mn-ea"/>
          <a:cs typeface="+mn-cs"/>
          <a:sym typeface="Helvetica Light"/>
        </a:defRPr>
      </a:lvl2pPr>
      <a:lvl3pPr marL="1333500" indent="-444500" defTabSz="584200">
        <a:spcBef>
          <a:spcPts val="4200"/>
        </a:spcBef>
        <a:buSzPct val="75000"/>
        <a:buChar char="•"/>
        <a:defRPr sz="3600">
          <a:latin typeface="+mn-lt"/>
          <a:ea typeface="+mn-ea"/>
          <a:cs typeface="+mn-cs"/>
          <a:sym typeface="Helvetica Light"/>
        </a:defRPr>
      </a:lvl3pPr>
      <a:lvl4pPr marL="1778000" indent="-444500" defTabSz="584200">
        <a:spcBef>
          <a:spcPts val="4200"/>
        </a:spcBef>
        <a:buSzPct val="75000"/>
        <a:buChar char="•"/>
        <a:defRPr sz="3600">
          <a:latin typeface="+mn-lt"/>
          <a:ea typeface="+mn-ea"/>
          <a:cs typeface="+mn-cs"/>
          <a:sym typeface="Helvetica Light"/>
        </a:defRPr>
      </a:lvl4pPr>
      <a:lvl5pPr marL="2222500" indent="-444500" defTabSz="584200">
        <a:spcBef>
          <a:spcPts val="4200"/>
        </a:spcBef>
        <a:buSzPct val="75000"/>
        <a:buChar char="•"/>
        <a:defRPr sz="3600">
          <a:latin typeface="+mn-lt"/>
          <a:ea typeface="+mn-ea"/>
          <a:cs typeface="+mn-cs"/>
          <a:sym typeface="Helvetica Light"/>
        </a:defRPr>
      </a:lvl5pPr>
      <a:lvl6pPr marL="2667000" indent="-444500" defTabSz="584200">
        <a:spcBef>
          <a:spcPts val="4200"/>
        </a:spcBef>
        <a:buSzPct val="75000"/>
        <a:buChar char="•"/>
        <a:defRPr sz="3600">
          <a:latin typeface="+mn-lt"/>
          <a:ea typeface="+mn-ea"/>
          <a:cs typeface="+mn-cs"/>
          <a:sym typeface="Helvetica Light"/>
        </a:defRPr>
      </a:lvl6pPr>
      <a:lvl7pPr marL="3111500" indent="-444500" defTabSz="584200">
        <a:spcBef>
          <a:spcPts val="4200"/>
        </a:spcBef>
        <a:buSzPct val="75000"/>
        <a:buChar char="•"/>
        <a:defRPr sz="3600">
          <a:latin typeface="+mn-lt"/>
          <a:ea typeface="+mn-ea"/>
          <a:cs typeface="+mn-cs"/>
          <a:sym typeface="Helvetica Light"/>
        </a:defRPr>
      </a:lvl7pPr>
      <a:lvl8pPr marL="3556000" indent="-444500" defTabSz="584200">
        <a:spcBef>
          <a:spcPts val="4200"/>
        </a:spcBef>
        <a:buSzPct val="75000"/>
        <a:buChar char="•"/>
        <a:defRPr sz="3600">
          <a:latin typeface="+mn-lt"/>
          <a:ea typeface="+mn-ea"/>
          <a:cs typeface="+mn-cs"/>
          <a:sym typeface="Helvetica Light"/>
        </a:defRPr>
      </a:lvl8pPr>
      <a:lvl9pPr marL="4000500" indent="-444500" defTabSz="584200">
        <a:spcBef>
          <a:spcPts val="4200"/>
        </a:spcBef>
        <a:buSzPct val="75000"/>
        <a:buChar char="•"/>
        <a:defRPr sz="3600">
          <a:latin typeface="+mn-lt"/>
          <a:ea typeface="+mn-ea"/>
          <a:cs typeface="+mn-cs"/>
          <a:sym typeface="Helvetica Light"/>
        </a:defRPr>
      </a:lvl9pPr>
    </p:bodyStyle>
    <p:otherStyle>
      <a:lvl1pPr algn="ctr" defTabSz="584200">
        <a:defRPr>
          <a:solidFill>
            <a:schemeClr val="tx1"/>
          </a:solidFill>
          <a:latin typeface="+mn-lt"/>
          <a:ea typeface="+mn-ea"/>
          <a:cs typeface="+mn-cs"/>
          <a:sym typeface="Helvetica Light"/>
        </a:defRPr>
      </a:lvl1pPr>
      <a:lvl2pPr indent="228600" algn="ctr" defTabSz="584200">
        <a:defRPr>
          <a:solidFill>
            <a:schemeClr val="tx1"/>
          </a:solidFill>
          <a:latin typeface="+mn-lt"/>
          <a:ea typeface="+mn-ea"/>
          <a:cs typeface="+mn-cs"/>
          <a:sym typeface="Helvetica Light"/>
        </a:defRPr>
      </a:lvl2pPr>
      <a:lvl3pPr indent="457200" algn="ctr" defTabSz="584200">
        <a:defRPr>
          <a:solidFill>
            <a:schemeClr val="tx1"/>
          </a:solidFill>
          <a:latin typeface="+mn-lt"/>
          <a:ea typeface="+mn-ea"/>
          <a:cs typeface="+mn-cs"/>
          <a:sym typeface="Helvetica Light"/>
        </a:defRPr>
      </a:lvl3pPr>
      <a:lvl4pPr indent="685800" algn="ctr" defTabSz="584200">
        <a:defRPr>
          <a:solidFill>
            <a:schemeClr val="tx1"/>
          </a:solidFill>
          <a:latin typeface="+mn-lt"/>
          <a:ea typeface="+mn-ea"/>
          <a:cs typeface="+mn-cs"/>
          <a:sym typeface="Helvetica Light"/>
        </a:defRPr>
      </a:lvl4pPr>
      <a:lvl5pPr indent="914400" algn="ctr" defTabSz="584200">
        <a:defRPr>
          <a:solidFill>
            <a:schemeClr val="tx1"/>
          </a:solidFill>
          <a:latin typeface="+mn-lt"/>
          <a:ea typeface="+mn-ea"/>
          <a:cs typeface="+mn-cs"/>
          <a:sym typeface="Helvetica Light"/>
        </a:defRPr>
      </a:lvl5pPr>
      <a:lvl6pPr indent="1143000" algn="ctr" defTabSz="584200">
        <a:defRPr>
          <a:solidFill>
            <a:schemeClr val="tx1"/>
          </a:solidFill>
          <a:latin typeface="+mn-lt"/>
          <a:ea typeface="+mn-ea"/>
          <a:cs typeface="+mn-cs"/>
          <a:sym typeface="Helvetica Light"/>
        </a:defRPr>
      </a:lvl6pPr>
      <a:lvl7pPr indent="1371600" algn="ctr" defTabSz="584200">
        <a:defRPr>
          <a:solidFill>
            <a:schemeClr val="tx1"/>
          </a:solidFill>
          <a:latin typeface="+mn-lt"/>
          <a:ea typeface="+mn-ea"/>
          <a:cs typeface="+mn-cs"/>
          <a:sym typeface="Helvetica Light"/>
        </a:defRPr>
      </a:lvl7pPr>
      <a:lvl8pPr indent="1600200" algn="ctr" defTabSz="584200">
        <a:defRPr>
          <a:solidFill>
            <a:schemeClr val="tx1"/>
          </a:solidFill>
          <a:latin typeface="+mn-lt"/>
          <a:ea typeface="+mn-ea"/>
          <a:cs typeface="+mn-cs"/>
          <a:sym typeface="Helvetica Light"/>
        </a:defRPr>
      </a:lvl8pPr>
      <a:lvl9pPr indent="1828800" algn="ctr" defTabSz="584200">
        <a:defRPr>
          <a:solidFill>
            <a:schemeClr val="tx1"/>
          </a:solidFill>
          <a:latin typeface="+mn-lt"/>
          <a:ea typeface="+mn-ea"/>
          <a:cs typeface="+mn-cs"/>
          <a:sym typeface="Helvetica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pn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bg>
      <p:bgPr>
        <a:gradFill flip="none" rotWithShape="1">
          <a:gsLst>
            <a:gs pos="0">
              <a:srgbClr val="FC566F"/>
            </a:gs>
            <a:gs pos="100000">
              <a:srgbClr val="0365C0"/>
            </a:gs>
          </a:gsLst>
          <a:lin ang="5400000" scaled="0"/>
        </a:gradFill>
      </p:bgPr>
    </p:bg>
    <p:spTree>
      <p:nvGrpSpPr>
        <p:cNvPr id="1" name=""/>
        <p:cNvGrpSpPr/>
        <p:nvPr/>
      </p:nvGrpSpPr>
      <p:grpSpPr>
        <a:xfrm>
          <a:off x="0" y="0"/>
          <a:ext cx="0" cy="0"/>
          <a:chOff x="0" y="0"/>
          <a:chExt cx="0" cy="0"/>
        </a:xfrm>
      </p:grpSpPr>
      <p:sp>
        <p:nvSpPr>
          <p:cNvPr id="32" name="Shape 32"/>
          <p:cNvSpPr/>
          <p:nvPr>
            <p:ph type="title"/>
          </p:nvPr>
        </p:nvSpPr>
        <p:spPr>
          <a:xfrm>
            <a:off x="758471" y="2354796"/>
            <a:ext cx="10464801" cy="5044008"/>
          </a:xfrm>
          <a:prstGeom prst="rect">
            <a:avLst/>
          </a:prstGeom>
        </p:spPr>
        <p:txBody>
          <a:bodyPr/>
          <a:lstStyle/>
          <a:p>
            <a:pPr lvl="0" defTabSz="219456">
              <a:defRPr sz="1800"/>
            </a:pPr>
            <a:endParaRPr b="1" sz="4176">
              <a:uFill>
                <a:solidFill/>
              </a:uFill>
              <a:latin typeface="Times New Roman"/>
              <a:ea typeface="Times New Roman"/>
              <a:cs typeface="Times New Roman"/>
              <a:sym typeface="Times New Roman"/>
            </a:endParaRPr>
          </a:p>
          <a:p>
            <a:pPr lvl="0" algn="l" defTabSz="219456">
              <a:defRPr sz="1800"/>
            </a:pPr>
            <a:r>
              <a:rPr sz="4176">
                <a:uFill>
                  <a:solidFill/>
                </a:uFill>
                <a:latin typeface="Times New Roman"/>
                <a:ea typeface="Times New Roman"/>
                <a:cs typeface="Times New Roman"/>
                <a:sym typeface="Times New Roman"/>
              </a:rPr>
              <a:t>Ways of Revelation</a:t>
            </a:r>
            <a:endParaRPr sz="4176">
              <a:uFill>
                <a:solidFill/>
              </a:uFill>
              <a:latin typeface="Times New Roman"/>
              <a:ea typeface="Times New Roman"/>
              <a:cs typeface="Times New Roman"/>
              <a:sym typeface="Times New Roman"/>
            </a:endParaRPr>
          </a:p>
          <a:p>
            <a:pPr lvl="0" algn="l" defTabSz="219456">
              <a:defRPr sz="1800"/>
            </a:pPr>
            <a:endParaRPr sz="4176">
              <a:uFill>
                <a:solidFill/>
              </a:uFill>
              <a:latin typeface="Times New Roman"/>
              <a:ea typeface="Times New Roman"/>
              <a:cs typeface="Times New Roman"/>
              <a:sym typeface="Times New Roman"/>
            </a:endParaRPr>
          </a:p>
          <a:p>
            <a:pPr lvl="0" algn="l" defTabSz="219456">
              <a:defRPr sz="1800"/>
            </a:pPr>
            <a:r>
              <a:rPr sz="4176">
                <a:uFill>
                  <a:solidFill/>
                </a:uFill>
                <a:latin typeface="Times New Roman"/>
                <a:ea typeface="Times New Roman"/>
                <a:cs typeface="Times New Roman"/>
                <a:sym typeface="Times New Roman"/>
              </a:rPr>
              <a:t>How al-Qur’an was revealed &amp; preserved?</a:t>
            </a:r>
            <a:endParaRPr sz="4176">
              <a:uFill>
                <a:solidFill/>
              </a:uFill>
              <a:latin typeface="Times New Roman"/>
              <a:ea typeface="Times New Roman"/>
              <a:cs typeface="Times New Roman"/>
              <a:sym typeface="Times New Roman"/>
            </a:endParaRPr>
          </a:p>
          <a:p>
            <a:pPr lvl="0" algn="l" defTabSz="219456">
              <a:defRPr sz="1800"/>
            </a:pPr>
            <a:endParaRPr sz="4176">
              <a:uFill>
                <a:solidFill/>
              </a:uFill>
              <a:latin typeface="Times New Roman"/>
              <a:ea typeface="Times New Roman"/>
              <a:cs typeface="Times New Roman"/>
              <a:sym typeface="Times New Roman"/>
            </a:endParaRPr>
          </a:p>
          <a:p>
            <a:pPr lvl="0" algn="l" defTabSz="219456">
              <a:defRPr sz="1800"/>
            </a:pPr>
            <a:r>
              <a:rPr sz="4176">
                <a:uFill>
                  <a:solidFill/>
                </a:uFill>
                <a:latin typeface="Times New Roman"/>
                <a:ea typeface="Times New Roman"/>
                <a:cs typeface="Times New Roman"/>
                <a:sym typeface="Times New Roman"/>
              </a:rPr>
              <a:t>Characteristics of al-Qur’an</a:t>
            </a:r>
            <a:endParaRPr b="1" sz="4176">
              <a:uFill>
                <a:solidFill/>
              </a:uFill>
              <a:latin typeface="Times New Roman"/>
              <a:ea typeface="Times New Roman"/>
              <a:cs typeface="Times New Roman"/>
              <a:sym typeface="Times New Roman"/>
            </a:endParaRPr>
          </a:p>
          <a:p>
            <a:pPr lvl="0" defTabSz="219456">
              <a:defRPr sz="1800"/>
            </a:pPr>
            <a:endParaRPr b="1" sz="4176">
              <a:uFill>
                <a:solidFill/>
              </a:uFill>
              <a:latin typeface="Times New Roman"/>
              <a:ea typeface="Times New Roman"/>
              <a:cs typeface="Times New Roman"/>
              <a:sym typeface="Times New Roman"/>
            </a:endParaRPr>
          </a:p>
        </p:txBody>
      </p:sp>
      <p:sp>
        <p:nvSpPr>
          <p:cNvPr id="33" name="Shape 33"/>
          <p:cNvSpPr/>
          <p:nvPr>
            <p:ph type="sldNum" sz="quarter" idx="4294967295"/>
          </p:nvPr>
        </p:nvSpPr>
        <p:spPr>
          <a:xfrm>
            <a:off x="6375349" y="9251950"/>
            <a:ext cx="241402" cy="381000"/>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spAutoFit/>
          </a:bodyPr>
          <a:lstStyle>
            <a:lvl1pPr>
              <a:defRPr sz="1800"/>
            </a:lvl1pPr>
          </a:lstStyle>
          <a:p>
            <a:pPr lvl="0"/>
            <a:fld id="{86CB4B4D-7CA3-9044-876B-883B54F8677D}" type="slidenum"/>
          </a:p>
        </p:txBody>
      </p:sp>
      <p:sp>
        <p:nvSpPr>
          <p:cNvPr id="34" name="Shape 34"/>
          <p:cNvSpPr/>
          <p:nvPr>
            <p:ph type="body" idx="1"/>
          </p:nvPr>
        </p:nvSpPr>
        <p:spPr>
          <a:xfrm>
            <a:off x="582081" y="1113357"/>
            <a:ext cx="10464801" cy="1130301"/>
          </a:xfrm>
          <a:prstGeom prst="rect">
            <a:avLst/>
          </a:prstGeom>
        </p:spPr>
        <p:txBody>
          <a:bodyPr/>
          <a:lstStyle>
            <a:lvl1pPr defTabSz="124968">
              <a:defRPr b="1" sz="6109">
                <a:uFill>
                  <a:solidFill/>
                </a:uFill>
                <a:latin typeface="Times New Roman"/>
                <a:ea typeface="Times New Roman"/>
                <a:cs typeface="Times New Roman"/>
                <a:sym typeface="Times New Roman"/>
              </a:defRPr>
            </a:lvl1pPr>
          </a:lstStyle>
          <a:p>
            <a:pPr lvl="0">
              <a:defRPr b="0" sz="1800">
                <a:uFillTx/>
              </a:defRPr>
            </a:pPr>
            <a:r>
              <a:rPr b="1" sz="6109">
                <a:uFill>
                  <a:solidFill/>
                </a:uFill>
              </a:rPr>
              <a:t>Al-Qur’an, the Last Revelation</a:t>
            </a:r>
          </a:p>
        </p:txBody>
      </p:sp>
      <p:sp>
        <p:nvSpPr>
          <p:cNvPr id="35" name="Shape 35"/>
          <p:cNvSpPr/>
          <p:nvPr/>
        </p:nvSpPr>
        <p:spPr>
          <a:xfrm>
            <a:off x="252218" y="7167658"/>
            <a:ext cx="11865363" cy="187155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defTabSz="304800">
              <a:defRPr sz="6200">
                <a:uFill>
                  <a:solidFill/>
                </a:uFill>
                <a:latin typeface="Times New Roman"/>
                <a:ea typeface="Times New Roman"/>
                <a:cs typeface="Times New Roman"/>
                <a:sym typeface="Times New Roman"/>
              </a:defRPr>
            </a:lvl1pPr>
          </a:lstStyle>
          <a:p>
            <a:pPr lvl="0">
              <a:defRPr sz="1800">
                <a:uFillTx/>
              </a:defRPr>
            </a:pPr>
            <a:r>
              <a:rPr sz="6200">
                <a:uFill>
                  <a:solidFill/>
                </a:uFill>
              </a:rPr>
              <a:t>Presented by Muhammad Arshad Chief Imam</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bg>
      <p:bgPr>
        <a:gradFill flip="none" rotWithShape="1">
          <a:gsLst>
            <a:gs pos="0">
              <a:srgbClr val="70BF41"/>
            </a:gs>
            <a:gs pos="100000">
              <a:srgbClr val="00882B"/>
            </a:gs>
          </a:gsLst>
          <a:lin ang="5400000" scaled="0"/>
        </a:gradFill>
      </p:bgPr>
    </p:bg>
    <p:spTree>
      <p:nvGrpSpPr>
        <p:cNvPr id="1" name=""/>
        <p:cNvGrpSpPr/>
        <p:nvPr/>
      </p:nvGrpSpPr>
      <p:grpSpPr>
        <a:xfrm>
          <a:off x="0" y="0"/>
          <a:ext cx="0" cy="0"/>
          <a:chOff x="0" y="0"/>
          <a:chExt cx="0" cy="0"/>
        </a:xfrm>
      </p:grpSpPr>
      <p:sp>
        <p:nvSpPr>
          <p:cNvPr id="37" name="Shape 37"/>
          <p:cNvSpPr/>
          <p:nvPr>
            <p:ph type="title"/>
          </p:nvPr>
        </p:nvSpPr>
        <p:spPr>
          <a:prstGeom prst="rect">
            <a:avLst/>
          </a:prstGeom>
        </p:spPr>
        <p:txBody>
          <a:bodyPr/>
          <a:lstStyle/>
          <a:p>
            <a:pPr lvl="0">
              <a:defRPr sz="1800"/>
            </a:pPr>
            <a:r>
              <a:rPr sz="8000"/>
              <a:t>Definition of Revelation</a:t>
            </a:r>
          </a:p>
        </p:txBody>
      </p:sp>
      <p:sp>
        <p:nvSpPr>
          <p:cNvPr id="38" name="Shape 38"/>
          <p:cNvSpPr/>
          <p:nvPr>
            <p:ph type="sldNum" sz="quarter" idx="4294967295"/>
          </p:nvPr>
        </p:nvSpPr>
        <p:spPr>
          <a:xfrm>
            <a:off x="6375349" y="9251950"/>
            <a:ext cx="241402" cy="381000"/>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spAutoFit/>
          </a:bodyPr>
          <a:lstStyle>
            <a:lvl1pPr>
              <a:defRPr sz="1800"/>
            </a:lvl1pPr>
          </a:lstStyle>
          <a:p>
            <a:pPr lvl="0"/>
            <a:fld id="{86CB4B4D-7CA3-9044-876B-883B54F8677D}" type="slidenum"/>
          </a:p>
        </p:txBody>
      </p:sp>
      <p:sp>
        <p:nvSpPr>
          <p:cNvPr id="39" name="Shape 39"/>
          <p:cNvSpPr/>
          <p:nvPr>
            <p:ph type="body" idx="1"/>
          </p:nvPr>
        </p:nvSpPr>
        <p:spPr>
          <a:xfrm>
            <a:off x="1117600" y="2784475"/>
            <a:ext cx="11099800" cy="6286500"/>
          </a:xfrm>
          <a:prstGeom prst="rect">
            <a:avLst/>
          </a:prstGeom>
        </p:spPr>
        <p:txBody>
          <a:bodyPr/>
          <a:lstStyle/>
          <a:p>
            <a:pPr lvl="0" marL="444500" indent="-444500">
              <a:defRPr sz="1800"/>
            </a:pPr>
            <a:r>
              <a:rPr sz="2500">
                <a:solidFill>
                  <a:srgbClr val="2E2F2C"/>
                </a:solidFill>
              </a:rPr>
              <a:t>Meaning of Revelation  وَحَى ( اسم ) : أَلْهَمَ  stimulate or arouse (a person) to</a:t>
            </a:r>
            <a:endParaRPr sz="2500">
              <a:solidFill>
                <a:srgbClr val="2E2F2C"/>
              </a:solidFill>
            </a:endParaRPr>
          </a:p>
          <a:p>
            <a:pPr lvl="0" marL="444500" indent="-444500">
              <a:defRPr sz="1800"/>
            </a:pPr>
            <a:r>
              <a:rPr sz="2500">
                <a:solidFill>
                  <a:srgbClr val="2E2F2C"/>
                </a:solidFill>
              </a:rPr>
              <a:t>وَأَوْحى رَبُّكَ إِلَى النَّحْلِ أَنِ اتَّخِذِي مِنَ الْجِبالِ بُيُوتاً وَمِنَ الشَّجَرِ وَمِمَّا يَعْرِشُونَ</a:t>
            </a:r>
            <a:endParaRPr sz="2500">
              <a:solidFill>
                <a:srgbClr val="2E2F2C"/>
              </a:solidFill>
            </a:endParaRPr>
          </a:p>
          <a:p>
            <a:pPr lvl="0" marL="444500" indent="-444500">
              <a:defRPr sz="1800"/>
            </a:pPr>
            <a:r>
              <a:rPr sz="2500">
                <a:solidFill>
                  <a:srgbClr val="2E2F2C"/>
                </a:solidFill>
              </a:rPr>
              <a:t> And your Lord inspired to the bee, "Take for yourself among the mountains, houses, and among the trees and [in] that which they construct.</a:t>
            </a:r>
            <a:endParaRPr sz="2500">
              <a:solidFill>
                <a:srgbClr val="2E2F2C"/>
              </a:solidFill>
            </a:endParaRPr>
          </a:p>
          <a:p>
            <a:pPr lvl="0" marL="444500" indent="-444500">
              <a:defRPr sz="1800"/>
            </a:pPr>
            <a:r>
              <a:rPr sz="2500">
                <a:solidFill>
                  <a:srgbClr val="2E2F2C"/>
                </a:solidFill>
              </a:rPr>
              <a:t>وَأَوْحَيْنا إِلى أُمِّ مُوسى أَنْ أَرْضِعِيهِ فَإِذا خِفْتِ عَلَيْهِ فَأَلْقِيهِ فِي الْيَمِّ وَلا تَخافِي وَلا تَحْزَنِي</a:t>
            </a:r>
            <a:endParaRPr sz="2500">
              <a:solidFill>
                <a:srgbClr val="2E2F2C"/>
              </a:solidFill>
            </a:endParaRPr>
          </a:p>
          <a:p>
            <a:pPr lvl="0" marL="444500" indent="-444500">
              <a:defRPr sz="1800"/>
            </a:pPr>
            <a:r>
              <a:rPr sz="2500">
                <a:solidFill>
                  <a:srgbClr val="2E2F2C"/>
                </a:solidFill>
              </a:rPr>
              <a:t>And We inspired to the mother of Moses, "Suckle him; but when you fear for him, cast him into the river and do not fear and do not grieve. Indeed, We will return him to you and will make him [one] of the messengers."</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51A7F9"/>
        </a:solidFill>
      </p:bgPr>
    </p:bg>
    <p:spTree>
      <p:nvGrpSpPr>
        <p:cNvPr id="1" name=""/>
        <p:cNvGrpSpPr/>
        <p:nvPr/>
      </p:nvGrpSpPr>
      <p:grpSpPr>
        <a:xfrm>
          <a:off x="0" y="0"/>
          <a:ext cx="0" cy="0"/>
          <a:chOff x="0" y="0"/>
          <a:chExt cx="0" cy="0"/>
        </a:xfrm>
      </p:grpSpPr>
      <p:sp>
        <p:nvSpPr>
          <p:cNvPr id="41" name="Shape 41"/>
          <p:cNvSpPr/>
          <p:nvPr>
            <p:ph type="title"/>
          </p:nvPr>
        </p:nvSpPr>
        <p:spPr>
          <a:prstGeom prst="rect">
            <a:avLst/>
          </a:prstGeom>
        </p:spPr>
        <p:txBody>
          <a:bodyPr/>
          <a:lstStyle/>
          <a:p>
            <a:pPr lvl="0">
              <a:defRPr sz="1800"/>
            </a:pPr>
            <a:r>
              <a:rPr sz="8000"/>
              <a:t>Kinds of revelation</a:t>
            </a:r>
          </a:p>
        </p:txBody>
      </p:sp>
      <p:sp>
        <p:nvSpPr>
          <p:cNvPr id="42" name="Shape 42"/>
          <p:cNvSpPr/>
          <p:nvPr>
            <p:ph type="body" idx="1"/>
          </p:nvPr>
        </p:nvSpPr>
        <p:spPr>
          <a:prstGeom prst="rect">
            <a:avLst/>
          </a:prstGeom>
        </p:spPr>
        <p:txBody>
          <a:bodyPr/>
          <a:lstStyle/>
          <a:p>
            <a:pPr lvl="0" marL="422275" indent="-422275" defTabSz="554990">
              <a:spcBef>
                <a:spcPts val="3900"/>
              </a:spcBef>
              <a:defRPr sz="1800"/>
            </a:pPr>
            <a:r>
              <a:rPr sz="3420"/>
              <a:t>وَإِنَّ الشَّياطِينَ لَيُوحُونَ إِلى أَوْلِيائِهِمْ لِيُجادِلُوكُمْ</a:t>
            </a:r>
            <a:endParaRPr sz="3420"/>
          </a:p>
          <a:p>
            <a:pPr lvl="0" marL="422275" indent="-422275" defTabSz="554990">
              <a:spcBef>
                <a:spcPts val="3900"/>
              </a:spcBef>
              <a:defRPr sz="1800"/>
            </a:pPr>
            <a:r>
              <a:rPr sz="2280"/>
              <a:t>And indeed do the devils inspire their allies [among men] to dispute with you.</a:t>
            </a:r>
            <a:endParaRPr sz="2280"/>
          </a:p>
          <a:p>
            <a:pPr lvl="0" marL="293246" indent="-293246" algn="r" defTabSz="554990">
              <a:spcBef>
                <a:spcPts val="3900"/>
              </a:spcBef>
              <a:defRPr sz="1800"/>
            </a:pPr>
            <a:r>
              <a:rPr sz="2375"/>
              <a:t>ومعظم ما جاءت كلمة الوحي في القرآن في معنى الوحي المنزل من عند الله وهي الكلمة القرآنية التي ترددت في القرآن في كل آية أراد الله بها بيان طريقة توجيه الأمر الإلهي لرسله وأنبيائه وتعليمهم.</a:t>
            </a:r>
            <a:endParaRPr sz="2375"/>
          </a:p>
          <a:p>
            <a:pPr lvl="0" marL="293246" indent="-293246" defTabSz="554990">
              <a:spcBef>
                <a:spcPts val="3900"/>
              </a:spcBef>
              <a:defRPr sz="1800"/>
            </a:pPr>
            <a:r>
              <a:rPr sz="2375"/>
              <a:t>إِنَّا أَوْحَيْنا إِلَيْكَ كَما أَوْحَيْنا إِلى نُوحٍ وَالنَّبِيِّينَ مِنْ بَعْدِهِ وَأَوْحَيْنا إِلى إِبْراهِيمَ وَإِسْماعِيلَ وَإِسْحاقَ وَيَعْقُوبَ وَالْأَسْباطِ وَعِيسى وَأَيُّوبَ وَيُونُسَ وَهارُونَ وَسُلَيْمانَ وَآتَيْنا داوُدَ زَبُوراً</a:t>
            </a:r>
            <a:endParaRPr sz="2375"/>
          </a:p>
          <a:p>
            <a:pPr lvl="0" marL="293246" indent="-293246" defTabSz="554990">
              <a:spcBef>
                <a:spcPts val="3900"/>
              </a:spcBef>
              <a:defRPr sz="1800"/>
            </a:pPr>
            <a:r>
              <a:rPr sz="2375"/>
              <a:t>Indeed, We have revealed to you, [O Muhammad], as We revealed to Noah and the prophets after him. And we revealed to Abraham, Ishmael, Isaac, Jacob, the Descendants, Jesus, Job, Jonah, Aaron, and Solomon, and to David We gave the book [of Psalms].</a:t>
            </a:r>
          </a:p>
        </p:txBody>
      </p:sp>
      <p:sp>
        <p:nvSpPr>
          <p:cNvPr id="43" name="Shape 43"/>
          <p:cNvSpPr/>
          <p:nvPr>
            <p:ph type="sldNum" sz="quarter" idx="4294967295"/>
          </p:nvPr>
        </p:nvSpPr>
        <p:spPr>
          <a:xfrm>
            <a:off x="6375349" y="9251950"/>
            <a:ext cx="241402" cy="381000"/>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spAutoFit/>
          </a:bodyPr>
          <a:lstStyle>
            <a:lvl1pPr>
              <a:defRPr sz="1800"/>
            </a:lvl1pPr>
          </a:lstStyle>
          <a:p>
            <a:pPr lvl="0"/>
            <a:fld id="{86CB4B4D-7CA3-9044-876B-883B54F8677D}" type="slidenum"/>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5D328"/>
        </a:solidFill>
      </p:bgPr>
    </p:bg>
    <p:spTree>
      <p:nvGrpSpPr>
        <p:cNvPr id="1" name=""/>
        <p:cNvGrpSpPr/>
        <p:nvPr/>
      </p:nvGrpSpPr>
      <p:grpSpPr>
        <a:xfrm>
          <a:off x="0" y="0"/>
          <a:ext cx="0" cy="0"/>
          <a:chOff x="0" y="0"/>
          <a:chExt cx="0" cy="0"/>
        </a:xfrm>
      </p:grpSpPr>
      <p:sp>
        <p:nvSpPr>
          <p:cNvPr id="45" name="Shape 45"/>
          <p:cNvSpPr/>
          <p:nvPr>
            <p:ph type="body" idx="1"/>
          </p:nvPr>
        </p:nvSpPr>
        <p:spPr>
          <a:prstGeom prst="rect">
            <a:avLst/>
          </a:prstGeom>
        </p:spPr>
        <p:txBody>
          <a:bodyPr/>
          <a:lstStyle/>
          <a:p>
            <a:pPr lvl="0" marL="417830" indent="-417830" algn="r" defTabSz="549148">
              <a:spcBef>
                <a:spcPts val="3900"/>
              </a:spcBef>
              <a:defRPr sz="1800"/>
            </a:pPr>
            <a:r>
              <a:rPr sz="2350"/>
              <a:t>وَما كانَ لِبَشَرٍ أَنْ يُكَلِّمَهُ اللَّهُ إِلَّا وَحْياً أَوْ مِنْ وَراءِ حِجابٍ</a:t>
            </a:r>
            <a:endParaRPr sz="2350"/>
          </a:p>
          <a:p>
            <a:pPr lvl="0" marL="417830" indent="-417830" defTabSz="549148">
              <a:spcBef>
                <a:spcPts val="3900"/>
              </a:spcBef>
              <a:defRPr sz="1800"/>
            </a:pPr>
            <a:r>
              <a:rPr sz="2256"/>
              <a:t>And it is not for any human being that Allah should speak to him except by revelation or from behind a partition or that He sends a messenger to reveal, by His permission, what He wills. Indeed, He is Most High and Wise.</a:t>
            </a:r>
            <a:endParaRPr sz="2256"/>
          </a:p>
          <a:p>
            <a:pPr lvl="0" marL="417830" indent="-417830" algn="r" defTabSz="549148">
              <a:spcBef>
                <a:spcPts val="3900"/>
              </a:spcBef>
              <a:defRPr sz="1800"/>
            </a:pPr>
            <a:r>
              <a:rPr sz="2256"/>
              <a:t>وَكَذلِكَ أَوْحَيْنا إِلَيْكَ قُرْآناً عَرَبِيًّا لِتُنْذِرَ أُمَّ الْقُرى وَمَنْ حَوْلَها</a:t>
            </a:r>
            <a:endParaRPr sz="2256"/>
          </a:p>
          <a:p>
            <a:pPr lvl="0" marL="417830" indent="-417830" defTabSz="549148">
              <a:spcBef>
                <a:spcPts val="3900"/>
              </a:spcBef>
              <a:defRPr sz="1800"/>
            </a:pPr>
            <a:r>
              <a:rPr sz="2256"/>
              <a:t>And thus We have revealed to you an Arabic Qur'an that you may warn the Mother of Cities [Makkah] and those around it and warn of the Day of Assembly, about which there is no doubt. A party will be in Paradise and a party in the Blaze.</a:t>
            </a:r>
            <a:endParaRPr sz="2256"/>
          </a:p>
          <a:p>
            <a:pPr lvl="0" marL="417830" indent="-417830" algn="r" defTabSz="549148">
              <a:spcBef>
                <a:spcPts val="3900"/>
              </a:spcBef>
              <a:defRPr sz="1800"/>
            </a:pPr>
            <a:r>
              <a:rPr sz="2256"/>
              <a:t>إِنْ أَتَّبِعُ إِلَّا ما يُوحى إِلَيَّ</a:t>
            </a:r>
            <a:endParaRPr sz="2256"/>
          </a:p>
          <a:p>
            <a:pPr lvl="0" marL="417830" indent="-417830" defTabSz="549148">
              <a:spcBef>
                <a:spcPts val="3900"/>
              </a:spcBef>
              <a:defRPr sz="1800"/>
            </a:pPr>
            <a:r>
              <a:rPr sz="2256"/>
              <a:t> I only follow that which is revealed to me, and I am not but a clear warner."</a:t>
            </a:r>
          </a:p>
        </p:txBody>
      </p:sp>
      <p:sp>
        <p:nvSpPr>
          <p:cNvPr id="46" name="Shape 46"/>
          <p:cNvSpPr/>
          <p:nvPr>
            <p:ph type="title"/>
          </p:nvPr>
        </p:nvSpPr>
        <p:spPr>
          <a:prstGeom prst="rect">
            <a:avLst/>
          </a:prstGeom>
        </p:spPr>
        <p:txBody>
          <a:bodyPr/>
          <a:lstStyle/>
          <a:p>
            <a:pPr lvl="0">
              <a:defRPr sz="1800"/>
            </a:pPr>
            <a:r>
              <a:rPr sz="8000"/>
              <a:t>Revelation from Allah</a:t>
            </a:r>
          </a:p>
        </p:txBody>
      </p:sp>
      <p:sp>
        <p:nvSpPr>
          <p:cNvPr id="47" name="Shape 47"/>
          <p:cNvSpPr/>
          <p:nvPr>
            <p:ph type="sldNum" sz="quarter" idx="4294967295"/>
          </p:nvPr>
        </p:nvSpPr>
        <p:spPr>
          <a:xfrm>
            <a:off x="6375349" y="9251950"/>
            <a:ext cx="241402" cy="381000"/>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spAutoFit/>
          </a:bodyPr>
          <a:lstStyle>
            <a:lvl1pPr>
              <a:defRPr sz="1800"/>
            </a:lvl1pPr>
          </a:lstStyle>
          <a:p>
            <a:pPr lvl="0"/>
            <a:fld id="{86CB4B4D-7CA3-9044-876B-883B54F8677D}" type="slidenum"/>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bg>
      <p:bgPr>
        <a:blipFill rotWithShape="1">
          <a:blip r:embed="rId2"/>
          <a:srcRect l="0" t="0" r="0" b="0"/>
          <a:tile tx="0" ty="0" sx="100000" sy="100000" flip="none" algn="tl"/>
        </a:blipFill>
      </p:bgPr>
    </p:bg>
    <p:spTree>
      <p:nvGrpSpPr>
        <p:cNvPr id="1" name=""/>
        <p:cNvGrpSpPr/>
        <p:nvPr/>
      </p:nvGrpSpPr>
      <p:grpSpPr>
        <a:xfrm>
          <a:off x="0" y="0"/>
          <a:ext cx="0" cy="0"/>
          <a:chOff x="0" y="0"/>
          <a:chExt cx="0" cy="0"/>
        </a:xfrm>
      </p:grpSpPr>
      <p:sp>
        <p:nvSpPr>
          <p:cNvPr id="49" name="Shape 49"/>
          <p:cNvSpPr/>
          <p:nvPr>
            <p:ph type="title"/>
          </p:nvPr>
        </p:nvSpPr>
        <p:spPr>
          <a:prstGeom prst="rect">
            <a:avLst/>
          </a:prstGeom>
        </p:spPr>
        <p:txBody>
          <a:bodyPr/>
          <a:lstStyle/>
          <a:p>
            <a:pPr lvl="0" defTabSz="496570">
              <a:defRPr sz="1800"/>
            </a:pPr>
            <a:r>
              <a:rPr sz="6120"/>
              <a:t>كيفية نزول الوحي</a:t>
            </a:r>
            <a:endParaRPr sz="6120"/>
          </a:p>
          <a:p>
            <a:pPr lvl="0" defTabSz="496570">
              <a:defRPr sz="1800"/>
            </a:pPr>
            <a:r>
              <a:rPr sz="6120"/>
              <a:t>Ways of Revelation</a:t>
            </a:r>
          </a:p>
        </p:txBody>
      </p:sp>
      <p:sp>
        <p:nvSpPr>
          <p:cNvPr id="50" name="Shape 50"/>
          <p:cNvSpPr/>
          <p:nvPr>
            <p:ph type="body" idx="1"/>
          </p:nvPr>
        </p:nvSpPr>
        <p:spPr>
          <a:xfrm>
            <a:off x="952500" y="2609850"/>
            <a:ext cx="11099800" cy="6286500"/>
          </a:xfrm>
          <a:prstGeom prst="rect">
            <a:avLst/>
          </a:prstGeom>
        </p:spPr>
        <p:txBody>
          <a:bodyPr/>
          <a:lstStyle/>
          <a:p>
            <a:pPr lvl="0" marL="234597" indent="-234597" algn="r">
              <a:defRPr sz="1800"/>
            </a:pPr>
            <a:r>
              <a:rPr sz="1900"/>
              <a:t> And indeed, the Qur'an is the revelation of the Lord of the worlds.</a:t>
            </a:r>
            <a:r>
              <a:rPr sz="3600"/>
              <a:t>وَإِنَّهُ لَتَنْزِيلُ رَبِّ الْعالَمِينَ</a:t>
            </a:r>
            <a:endParaRPr sz="3600"/>
          </a:p>
          <a:p>
            <a:pPr lvl="0" algn="r">
              <a:defRPr sz="1800"/>
            </a:pPr>
            <a:r>
              <a:rPr sz="3600"/>
              <a:t> </a:t>
            </a:r>
            <a:r>
              <a:rPr sz="3000"/>
              <a:t>The Trustworthy Spirit has brought it down </a:t>
            </a:r>
            <a:r>
              <a:rPr sz="3600"/>
              <a:t>نَزَلَ بِهِ الرُّوحُ الْأَمِينُ)</a:t>
            </a:r>
            <a:endParaRPr sz="3600"/>
          </a:p>
          <a:p>
            <a:pPr lvl="0" marL="197555" indent="-197555" algn="r">
              <a:defRPr sz="1800"/>
            </a:pPr>
            <a:r>
              <a:rPr sz="1600"/>
              <a:t>Upon your heart, [O Muhammad] - that you may be of the warners</a:t>
            </a:r>
            <a:r>
              <a:rPr sz="3600"/>
              <a:t>  عَلى قَلْبِكَ لِتَكُونَ مِنَ الْمُنْذِرِينَ</a:t>
            </a:r>
          </a:p>
        </p:txBody>
      </p:sp>
      <p:sp>
        <p:nvSpPr>
          <p:cNvPr id="51" name="Shape 51"/>
          <p:cNvSpPr/>
          <p:nvPr>
            <p:ph type="sldNum" sz="quarter" idx="4294967295"/>
          </p:nvPr>
        </p:nvSpPr>
        <p:spPr>
          <a:xfrm>
            <a:off x="6375349" y="9251950"/>
            <a:ext cx="241402" cy="381000"/>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spAutoFit/>
          </a:bodyPr>
          <a:lstStyle>
            <a:lvl1pPr>
              <a:defRPr sz="1800"/>
            </a:lvl1pPr>
          </a:lstStyle>
          <a:p>
            <a:pPr lvl="0"/>
            <a:fld id="{86CB4B4D-7CA3-9044-876B-883B54F8677D}" type="slidenum"/>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F7DB6"/>
        </a:solidFill>
      </p:bgPr>
    </p:bg>
    <p:spTree>
      <p:nvGrpSpPr>
        <p:cNvPr id="1" name=""/>
        <p:cNvGrpSpPr/>
        <p:nvPr/>
      </p:nvGrpSpPr>
      <p:grpSpPr>
        <a:xfrm>
          <a:off x="0" y="0"/>
          <a:ext cx="0" cy="0"/>
          <a:chOff x="0" y="0"/>
          <a:chExt cx="0" cy="0"/>
        </a:xfrm>
      </p:grpSpPr>
      <p:sp>
        <p:nvSpPr>
          <p:cNvPr id="53" name="Shape 53"/>
          <p:cNvSpPr/>
          <p:nvPr>
            <p:ph type="body" idx="1"/>
          </p:nvPr>
        </p:nvSpPr>
        <p:spPr>
          <a:xfrm>
            <a:off x="952500" y="2616200"/>
            <a:ext cx="11099800" cy="6273800"/>
          </a:xfrm>
          <a:prstGeom prst="rect">
            <a:avLst/>
          </a:prstGeom>
        </p:spPr>
        <p:txBody>
          <a:bodyPr/>
          <a:lstStyle/>
          <a:p>
            <a:pPr lvl="0">
              <a:defRPr sz="1800"/>
            </a:pPr>
            <a:r>
              <a:rPr sz="3600"/>
              <a:t>True dreams</a:t>
            </a:r>
            <a:endParaRPr sz="3600"/>
          </a:p>
          <a:p>
            <a:pPr lvl="0">
              <a:defRPr sz="1800"/>
            </a:pPr>
            <a:r>
              <a:rPr sz="3600"/>
              <a:t>Direct Revelation</a:t>
            </a:r>
            <a:endParaRPr sz="3600"/>
          </a:p>
          <a:p>
            <a:pPr lvl="0">
              <a:defRPr sz="1800"/>
            </a:pPr>
            <a:r>
              <a:rPr sz="3600"/>
              <a:t>Revelation on heart إن روح القدس نفث في روعي</a:t>
            </a:r>
            <a:endParaRPr sz="3600"/>
          </a:p>
          <a:p>
            <a:pPr lvl="0">
              <a:defRPr sz="1800"/>
            </a:pPr>
            <a:r>
              <a:rPr sz="3600"/>
              <a:t>Behind curtain</a:t>
            </a:r>
            <a:endParaRPr sz="3600"/>
          </a:p>
          <a:p>
            <a:pPr lvl="0">
              <a:defRPr sz="1800"/>
            </a:pPr>
            <a:r>
              <a:rPr sz="3600"/>
              <a:t>Revelation through an angel/ messenger</a:t>
            </a:r>
            <a:endParaRPr sz="3600"/>
          </a:p>
          <a:p>
            <a:pPr lvl="0">
              <a:defRPr sz="1800"/>
            </a:pPr>
            <a:r>
              <a:rPr sz="3600"/>
              <a:t>Revelation in dream</a:t>
            </a:r>
          </a:p>
        </p:txBody>
      </p:sp>
      <p:sp>
        <p:nvSpPr>
          <p:cNvPr id="54" name="Shape 54"/>
          <p:cNvSpPr/>
          <p:nvPr>
            <p:ph type="title"/>
          </p:nvPr>
        </p:nvSpPr>
        <p:spPr>
          <a:prstGeom prst="rect">
            <a:avLst/>
          </a:prstGeom>
        </p:spPr>
        <p:txBody>
          <a:bodyPr/>
          <a:lstStyle/>
          <a:p>
            <a:pPr lvl="0">
              <a:defRPr sz="1800"/>
            </a:pPr>
            <a:r>
              <a:rPr sz="8000"/>
              <a:t>Kinds of Revelation</a:t>
            </a:r>
          </a:p>
        </p:txBody>
      </p:sp>
      <p:sp>
        <p:nvSpPr>
          <p:cNvPr id="55" name="Shape 55"/>
          <p:cNvSpPr/>
          <p:nvPr>
            <p:ph type="sldNum" sz="quarter" idx="4294967295"/>
          </p:nvPr>
        </p:nvSpPr>
        <p:spPr>
          <a:xfrm>
            <a:off x="6375349" y="9251950"/>
            <a:ext cx="241402" cy="381000"/>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spAutoFit/>
          </a:bodyPr>
          <a:lstStyle>
            <a:lvl1pPr>
              <a:defRPr sz="1800"/>
            </a:lvl1pPr>
          </a:lstStyle>
          <a:p>
            <a:pPr lvl="0"/>
            <a:fld id="{86CB4B4D-7CA3-9044-876B-883B54F8677D}" type="slidenum"/>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BCFEF7"/>
        </a:solidFill>
      </p:bgPr>
    </p:bg>
    <p:spTree>
      <p:nvGrpSpPr>
        <p:cNvPr id="1" name=""/>
        <p:cNvGrpSpPr/>
        <p:nvPr/>
      </p:nvGrpSpPr>
      <p:grpSpPr>
        <a:xfrm>
          <a:off x="0" y="0"/>
          <a:ext cx="0" cy="0"/>
          <a:chOff x="0" y="0"/>
          <a:chExt cx="0" cy="0"/>
        </a:xfrm>
      </p:grpSpPr>
      <p:sp>
        <p:nvSpPr>
          <p:cNvPr id="57" name="Shape 57"/>
          <p:cNvSpPr/>
          <p:nvPr>
            <p:ph type="title"/>
          </p:nvPr>
        </p:nvSpPr>
        <p:spPr>
          <a:prstGeom prst="rect">
            <a:avLst/>
          </a:prstGeom>
        </p:spPr>
        <p:txBody>
          <a:bodyPr/>
          <a:lstStyle/>
          <a:p>
            <a:pPr lvl="0">
              <a:defRPr sz="1800"/>
            </a:pPr>
            <a:r>
              <a:rPr sz="8000"/>
              <a:t>Forms of revelation</a:t>
            </a:r>
          </a:p>
        </p:txBody>
      </p:sp>
      <p:sp>
        <p:nvSpPr>
          <p:cNvPr id="58" name="Shape 58"/>
          <p:cNvSpPr/>
          <p:nvPr>
            <p:ph type="body" idx="1"/>
          </p:nvPr>
        </p:nvSpPr>
        <p:spPr>
          <a:prstGeom prst="rect">
            <a:avLst/>
          </a:prstGeom>
        </p:spPr>
        <p:txBody>
          <a:bodyPr/>
          <a:lstStyle/>
          <a:p>
            <a:pPr lvl="0">
              <a:defRPr sz="1800"/>
            </a:pPr>
            <a:r>
              <a:rPr sz="3600"/>
              <a:t>Clang (loud ringing sound) </a:t>
            </a:r>
            <a:r>
              <a:rPr sz="3200"/>
              <a:t>أسمع صلاصل ثم أسكت عند ذلك</a:t>
            </a:r>
            <a:endParaRPr sz="3600"/>
          </a:p>
          <a:p>
            <a:pPr lvl="0">
              <a:defRPr sz="1800"/>
            </a:pPr>
            <a:r>
              <a:rPr sz="3600"/>
              <a:t>Poetic sounds/ Whip </a:t>
            </a:r>
            <a:endParaRPr sz="3600"/>
          </a:p>
          <a:p>
            <a:pPr lvl="0">
              <a:defRPr sz="1800"/>
            </a:pPr>
            <a:r>
              <a:rPr sz="3600"/>
              <a:t>Angle appears in a form of a man.</a:t>
            </a:r>
          </a:p>
        </p:txBody>
      </p:sp>
      <p:sp>
        <p:nvSpPr>
          <p:cNvPr id="59" name="Shape 59"/>
          <p:cNvSpPr/>
          <p:nvPr>
            <p:ph type="sldNum" sz="quarter" idx="4294967295"/>
          </p:nvPr>
        </p:nvSpPr>
        <p:spPr>
          <a:xfrm>
            <a:off x="6375349" y="9251950"/>
            <a:ext cx="241402" cy="381000"/>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spAutoFit/>
          </a:bodyPr>
          <a:lstStyle>
            <a:lvl1pPr>
              <a:defRPr sz="1800"/>
            </a:lvl1pPr>
          </a:lstStyle>
          <a:p>
            <a:pPr lvl="0"/>
            <a:fld id="{86CB4B4D-7CA3-9044-876B-883B54F8677D}" type="slidenum"/>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F8EF3"/>
        </a:solidFill>
      </p:bgPr>
    </p:bg>
    <p:spTree>
      <p:nvGrpSpPr>
        <p:cNvPr id="1" name=""/>
        <p:cNvGrpSpPr/>
        <p:nvPr/>
      </p:nvGrpSpPr>
      <p:grpSpPr>
        <a:xfrm>
          <a:off x="0" y="0"/>
          <a:ext cx="0" cy="0"/>
          <a:chOff x="0" y="0"/>
          <a:chExt cx="0" cy="0"/>
        </a:xfrm>
      </p:grpSpPr>
      <p:sp>
        <p:nvSpPr>
          <p:cNvPr id="61" name="Shape 61"/>
          <p:cNvSpPr/>
          <p:nvPr>
            <p:ph type="title"/>
          </p:nvPr>
        </p:nvSpPr>
        <p:spPr>
          <a:prstGeom prst="rect">
            <a:avLst/>
          </a:prstGeom>
        </p:spPr>
        <p:txBody>
          <a:bodyPr/>
          <a:lstStyle>
            <a:lvl1pPr>
              <a:defRPr sz="5200"/>
            </a:lvl1pPr>
          </a:lstStyle>
          <a:p>
            <a:pPr lvl="0">
              <a:defRPr sz="1800"/>
            </a:pPr>
            <a:r>
              <a:rPr sz="5200"/>
              <a:t>Preservation of Preservation of Quran</a:t>
            </a:r>
          </a:p>
        </p:txBody>
      </p:sp>
      <p:sp>
        <p:nvSpPr>
          <p:cNvPr id="62" name="Shape 62"/>
          <p:cNvSpPr/>
          <p:nvPr>
            <p:ph type="body" idx="1"/>
          </p:nvPr>
        </p:nvSpPr>
        <p:spPr>
          <a:xfrm>
            <a:off x="952500" y="2486377"/>
            <a:ext cx="11099800" cy="6286501"/>
          </a:xfrm>
          <a:prstGeom prst="rect">
            <a:avLst/>
          </a:prstGeom>
          <a:ln w="50800">
            <a:solidFill>
              <a:srgbClr val="85888D"/>
            </a:solidFill>
          </a:ln>
        </p:spPr>
        <p:txBody>
          <a:bodyPr/>
          <a:lstStyle/>
          <a:p>
            <a:pPr lvl="0" marL="0" indent="0">
              <a:spcBef>
                <a:spcPts val="0"/>
              </a:spcBef>
              <a:buSzTx/>
              <a:buNone/>
              <a:defRPr sz="1800"/>
            </a:pPr>
            <a:r>
              <a:rPr sz="5600"/>
              <a:t>Memorisation</a:t>
            </a:r>
            <a:endParaRPr sz="5600"/>
          </a:p>
          <a:p>
            <a:pPr lvl="0" marL="0" indent="0">
              <a:spcBef>
                <a:spcPts val="0"/>
              </a:spcBef>
              <a:buSzTx/>
              <a:buNone/>
              <a:defRPr sz="1800"/>
            </a:pPr>
            <a:r>
              <a:rPr sz="5600"/>
              <a:t>Writing</a:t>
            </a:r>
            <a:endParaRPr sz="5600"/>
          </a:p>
          <a:p>
            <a:pPr lvl="0" marL="0" indent="0">
              <a:spcBef>
                <a:spcPts val="0"/>
              </a:spcBef>
              <a:buSzTx/>
              <a:buNone/>
              <a:defRPr sz="1800"/>
            </a:pPr>
            <a:r>
              <a:rPr sz="5600"/>
              <a:t>Compilation in forms of book</a:t>
            </a:r>
            <a:endParaRPr sz="5600"/>
          </a:p>
          <a:p>
            <a:pPr lvl="0" marL="0" indent="0">
              <a:spcBef>
                <a:spcPts val="0"/>
              </a:spcBef>
              <a:buSzTx/>
              <a:buNone/>
              <a:defRPr sz="1800"/>
            </a:pPr>
            <a:r>
              <a:rPr sz="5600"/>
              <a:t>Reciting in the prayers</a:t>
            </a:r>
            <a:endParaRPr sz="5600"/>
          </a:p>
          <a:p>
            <a:pPr lvl="0" marL="0" indent="0">
              <a:spcBef>
                <a:spcPts val="0"/>
              </a:spcBef>
              <a:buSzTx/>
              <a:buNone/>
              <a:defRPr sz="1800"/>
            </a:pPr>
            <a:r>
              <a:rPr sz="5600"/>
              <a:t>Teaching and learning</a:t>
            </a:r>
            <a:endParaRPr sz="5600"/>
          </a:p>
          <a:p>
            <a:pPr lvl="0" marL="0" indent="0">
              <a:spcBef>
                <a:spcPts val="0"/>
              </a:spcBef>
              <a:buSzTx/>
              <a:buNone/>
              <a:defRPr sz="1800"/>
            </a:pPr>
            <a:r>
              <a:rPr sz="5600"/>
              <a:t>Extracting solutions of the problems </a:t>
            </a:r>
          </a:p>
        </p:txBody>
      </p:sp>
      <p:sp>
        <p:nvSpPr>
          <p:cNvPr id="63" name="Shape 63"/>
          <p:cNvSpPr/>
          <p:nvPr>
            <p:ph type="sldNum" sz="quarter" idx="4294967295"/>
          </p:nvPr>
        </p:nvSpPr>
        <p:spPr>
          <a:xfrm>
            <a:off x="6375349" y="9251950"/>
            <a:ext cx="241402" cy="381000"/>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spAutoFit/>
          </a:bodyPr>
          <a:lstStyle>
            <a:lvl1pPr>
              <a:defRPr sz="1800"/>
            </a:lvl1pPr>
          </a:lstStyle>
          <a:p>
            <a:pPr lvl="0"/>
            <a:fld id="{86CB4B4D-7CA3-9044-876B-883B54F8677D}" type="slidenum"/>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E2B3FF"/>
        </a:solidFill>
      </p:bgPr>
    </p:bg>
    <p:spTree>
      <p:nvGrpSpPr>
        <p:cNvPr id="1" name=""/>
        <p:cNvGrpSpPr/>
        <p:nvPr/>
      </p:nvGrpSpPr>
      <p:grpSpPr>
        <a:xfrm>
          <a:off x="0" y="0"/>
          <a:ext cx="0" cy="0"/>
          <a:chOff x="0" y="0"/>
          <a:chExt cx="0" cy="0"/>
        </a:xfrm>
      </p:grpSpPr>
      <p:sp>
        <p:nvSpPr>
          <p:cNvPr id="65" name="Shape 65"/>
          <p:cNvSpPr/>
          <p:nvPr>
            <p:ph type="title"/>
          </p:nvPr>
        </p:nvSpPr>
        <p:spPr>
          <a:prstGeom prst="rect">
            <a:avLst/>
          </a:prstGeom>
        </p:spPr>
        <p:txBody>
          <a:bodyPr/>
          <a:lstStyle>
            <a:lvl1pPr defTabSz="514095">
              <a:defRPr sz="7040"/>
            </a:lvl1pPr>
          </a:lstStyle>
          <a:p>
            <a:pPr lvl="0">
              <a:defRPr sz="1800"/>
            </a:pPr>
            <a:r>
              <a:rPr sz="7040"/>
              <a:t>Characteristics of al-Qur’an</a:t>
            </a:r>
          </a:p>
        </p:txBody>
      </p:sp>
      <p:sp>
        <p:nvSpPr>
          <p:cNvPr id="66" name="Shape 66"/>
          <p:cNvSpPr/>
          <p:nvPr>
            <p:ph type="body" idx="1"/>
          </p:nvPr>
        </p:nvSpPr>
        <p:spPr>
          <a:xfrm>
            <a:off x="952500" y="2609850"/>
            <a:ext cx="11099800" cy="6286500"/>
          </a:xfrm>
          <a:prstGeom prst="rect">
            <a:avLst/>
          </a:prstGeom>
        </p:spPr>
        <p:txBody>
          <a:bodyPr/>
          <a:lstStyle/>
          <a:p>
            <a:pPr lvl="0" marL="391159" indent="-391159" defTabSz="514095">
              <a:spcBef>
                <a:spcPts val="3600"/>
              </a:spcBef>
              <a:defRPr sz="1800"/>
            </a:pPr>
            <a:r>
              <a:rPr sz="3168"/>
              <a:t>Preserved</a:t>
            </a:r>
            <a:endParaRPr sz="3168"/>
          </a:p>
          <a:p>
            <a:pPr lvl="0" marL="391159" indent="-391159" defTabSz="514095">
              <a:spcBef>
                <a:spcPts val="3600"/>
              </a:spcBef>
              <a:defRPr sz="1800"/>
            </a:pPr>
            <a:r>
              <a:rPr sz="3168"/>
              <a:t>Easy to remember and understanding</a:t>
            </a:r>
            <a:endParaRPr sz="3168"/>
          </a:p>
          <a:p>
            <a:pPr lvl="0" marL="391159" indent="-391159" defTabSz="514095">
              <a:spcBef>
                <a:spcPts val="3600"/>
              </a:spcBef>
              <a:defRPr sz="1800"/>
            </a:pPr>
            <a:r>
              <a:rPr sz="3168"/>
              <a:t>Beloved one for believers</a:t>
            </a:r>
            <a:endParaRPr sz="3168"/>
          </a:p>
          <a:p>
            <a:pPr lvl="0" marL="391159" indent="-391159" defTabSz="514095">
              <a:spcBef>
                <a:spcPts val="3600"/>
              </a:spcBef>
              <a:defRPr sz="1800"/>
            </a:pPr>
            <a:r>
              <a:rPr sz="3168"/>
              <a:t>The last book of God</a:t>
            </a:r>
            <a:endParaRPr sz="3168"/>
          </a:p>
          <a:p>
            <a:pPr lvl="0" marL="391159" indent="-391159" defTabSz="514095">
              <a:spcBef>
                <a:spcPts val="3600"/>
              </a:spcBef>
              <a:defRPr sz="1800"/>
            </a:pPr>
            <a:r>
              <a:rPr sz="3168"/>
              <a:t>Incomparable</a:t>
            </a:r>
            <a:endParaRPr sz="3168"/>
          </a:p>
          <a:p>
            <a:pPr lvl="0" marL="391159" indent="-391159" defTabSz="514095">
              <a:spcBef>
                <a:spcPts val="3600"/>
              </a:spcBef>
              <a:defRPr sz="1800"/>
            </a:pPr>
            <a:r>
              <a:rPr sz="3168"/>
              <a:t>Complete guidance for all field of life</a:t>
            </a:r>
            <a:endParaRPr sz="3168"/>
          </a:p>
          <a:p>
            <a:pPr lvl="0" marL="391159" indent="-391159" defTabSz="514095">
              <a:spcBef>
                <a:spcPts val="3600"/>
              </a:spcBef>
              <a:defRPr sz="1800"/>
            </a:pPr>
            <a:r>
              <a:rPr sz="3168"/>
              <a:t>Comparative study of the religions and cultures</a:t>
            </a:r>
          </a:p>
        </p:txBody>
      </p:sp>
      <p:sp>
        <p:nvSpPr>
          <p:cNvPr id="67" name="Shape 67"/>
          <p:cNvSpPr/>
          <p:nvPr>
            <p:ph type="sldNum" sz="quarter" idx="4294967295"/>
          </p:nvPr>
        </p:nvSpPr>
        <p:spPr>
          <a:xfrm>
            <a:off x="6375349" y="9251950"/>
            <a:ext cx="241402" cy="381000"/>
          </a:xfrm>
          <a:prstGeom prst="rect">
            <a:avLst/>
          </a:prstGeom>
          <a:ln w="12700">
            <a:miter lim="400000"/>
          </a:ln>
          <a:extLst>
            <a:ext uri="{C572A759-6A51-4108-AA02-DFA0A04FC94B}">
              <ma14:wrappingTextBoxFlag xmlns:ma14="http://schemas.microsoft.com/office/mac/drawingml/2011/main" val="1"/>
            </a:ext>
          </a:extLst>
        </p:spPr>
        <p:txBody>
          <a:bodyPr wrap="none" lIns="0" tIns="0" rIns="0" bIns="0">
            <a:spAutoFit/>
          </a:bodyPr>
          <a:lstStyle>
            <a:lvl1pPr>
              <a:defRPr sz="1800"/>
            </a:lvl1pPr>
          </a:lstStyle>
          <a:p>
            <a:pPr lvl="0"/>
            <a:fld id="{86CB4B4D-7CA3-9044-876B-883B54F8677D}" type="slidenum"/>
          </a:p>
        </p:txBody>
      </p:sp>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1.png"/></Relationships>

</file>

<file path=ppt/theme/_rels/theme2.xml.rels><?xml version="1.0" encoding="UTF-8" standalone="yes"?><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38100" dist="25400" dir="54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