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2" r:id="rId4"/>
    <p:sldMasterId id="2147483939" r:id="rId5"/>
    <p:sldMasterId id="2147484662" r:id="rId6"/>
    <p:sldMasterId id="2147486710" r:id="rId7"/>
    <p:sldMasterId id="2147486722" r:id="rId8"/>
    <p:sldMasterId id="2147486735" r:id="rId9"/>
    <p:sldMasterId id="2147486747" r:id="rId10"/>
    <p:sldMasterId id="2147486763" r:id="rId11"/>
  </p:sldMasterIdLst>
  <p:notesMasterIdLst>
    <p:notesMasterId r:id="rId52"/>
  </p:notesMasterIdLst>
  <p:handoutMasterIdLst>
    <p:handoutMasterId r:id="rId53"/>
  </p:handoutMasterIdLst>
  <p:sldIdLst>
    <p:sldId id="482" r:id="rId12"/>
    <p:sldId id="483" r:id="rId13"/>
    <p:sldId id="484" r:id="rId14"/>
    <p:sldId id="485" r:id="rId15"/>
    <p:sldId id="486" r:id="rId16"/>
    <p:sldId id="487" r:id="rId17"/>
    <p:sldId id="488" r:id="rId18"/>
    <p:sldId id="489" r:id="rId19"/>
    <p:sldId id="490" r:id="rId20"/>
    <p:sldId id="491" r:id="rId21"/>
    <p:sldId id="459" r:id="rId22"/>
    <p:sldId id="503" r:id="rId23"/>
    <p:sldId id="502" r:id="rId24"/>
    <p:sldId id="480" r:id="rId25"/>
    <p:sldId id="303" r:id="rId26"/>
    <p:sldId id="458" r:id="rId27"/>
    <p:sldId id="501" r:id="rId28"/>
    <p:sldId id="258" r:id="rId29"/>
    <p:sldId id="259" r:id="rId30"/>
    <p:sldId id="260" r:id="rId31"/>
    <p:sldId id="304" r:id="rId32"/>
    <p:sldId id="380" r:id="rId33"/>
    <p:sldId id="473" r:id="rId34"/>
    <p:sldId id="381" r:id="rId35"/>
    <p:sldId id="478" r:id="rId36"/>
    <p:sldId id="474" r:id="rId37"/>
    <p:sldId id="418" r:id="rId38"/>
    <p:sldId id="457" r:id="rId39"/>
    <p:sldId id="376" r:id="rId40"/>
    <p:sldId id="471" r:id="rId41"/>
    <p:sldId id="493" r:id="rId42"/>
    <p:sldId id="472" r:id="rId43"/>
    <p:sldId id="494" r:id="rId44"/>
    <p:sldId id="495" r:id="rId45"/>
    <p:sldId id="497" r:id="rId46"/>
    <p:sldId id="496" r:id="rId47"/>
    <p:sldId id="498" r:id="rId48"/>
    <p:sldId id="499" r:id="rId49"/>
    <p:sldId id="500" r:id="rId50"/>
    <p:sldId id="462" r:id="rId51"/>
  </p:sldIdLst>
  <p:sldSz cx="9144000" cy="6858000" type="screen4x3"/>
  <p:notesSz cx="6645275" cy="9774238"/>
  <p:defaultTextStyle>
    <a:defPPr>
      <a:defRPr lang="zh-TW"/>
    </a:defPPr>
    <a:lvl1pPr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1pPr>
    <a:lvl2pPr marL="4572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2pPr>
    <a:lvl3pPr marL="9144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3pPr>
    <a:lvl4pPr marL="13716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4pPr>
    <a:lvl5pPr marL="18288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5pPr>
    <a:lvl6pPr marL="2286000" algn="l" defTabSz="914400" rtl="0" eaLnBrk="1" latinLnBrk="0" hangingPunct="1">
      <a:defRPr kumimoji="1" kern="1200">
        <a:solidFill>
          <a:srgbClr val="F6BF69"/>
        </a:solidFill>
        <a:latin typeface="Times New Roman" pitchFamily="18" charset="0"/>
        <a:ea typeface="標楷體" pitchFamily="65" charset="-120"/>
        <a:cs typeface="+mn-cs"/>
      </a:defRPr>
    </a:lvl6pPr>
    <a:lvl7pPr marL="2743200" algn="l" defTabSz="914400" rtl="0" eaLnBrk="1" latinLnBrk="0" hangingPunct="1">
      <a:defRPr kumimoji="1" kern="1200">
        <a:solidFill>
          <a:srgbClr val="F6BF69"/>
        </a:solidFill>
        <a:latin typeface="Times New Roman" pitchFamily="18" charset="0"/>
        <a:ea typeface="標楷體" pitchFamily="65" charset="-120"/>
        <a:cs typeface="+mn-cs"/>
      </a:defRPr>
    </a:lvl7pPr>
    <a:lvl8pPr marL="3200400" algn="l" defTabSz="914400" rtl="0" eaLnBrk="1" latinLnBrk="0" hangingPunct="1">
      <a:defRPr kumimoji="1" kern="1200">
        <a:solidFill>
          <a:srgbClr val="F6BF69"/>
        </a:solidFill>
        <a:latin typeface="Times New Roman" pitchFamily="18" charset="0"/>
        <a:ea typeface="標楷體" pitchFamily="65" charset="-120"/>
        <a:cs typeface="+mn-cs"/>
      </a:defRPr>
    </a:lvl8pPr>
    <a:lvl9pPr marL="3657600" algn="l" defTabSz="914400" rtl="0" eaLnBrk="1" latinLnBrk="0" hangingPunct="1">
      <a:defRPr kumimoji="1" kern="1200">
        <a:solidFill>
          <a:srgbClr val="F6BF69"/>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3399"/>
    <a:srgbClr val="000099"/>
    <a:srgbClr val="0000FF"/>
    <a:srgbClr val="0099FF"/>
    <a:srgbClr val="003300"/>
    <a:srgbClr val="23FFEA"/>
    <a:srgbClr val="A18AEA"/>
    <a:srgbClr val="8163E3"/>
    <a:srgbClr val="613ADC"/>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99" autoAdjust="0"/>
    <p:restoredTop sz="94646" autoAdjust="0"/>
  </p:normalViewPr>
  <p:slideViewPr>
    <p:cSldViewPr>
      <p:cViewPr>
        <p:scale>
          <a:sx n="70" d="100"/>
          <a:sy n="70" d="100"/>
        </p:scale>
        <p:origin x="-1757" y="-293"/>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0" d="100"/>
          <a:sy n="30" d="100"/>
        </p:scale>
        <p:origin x="-1234" y="-77"/>
      </p:cViewPr>
      <p:guideLst>
        <p:guide orient="horz" pos="3078"/>
        <p:guide pos="209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051550" y="9367838"/>
            <a:ext cx="531813"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spAutoFit/>
          </a:bodyPr>
          <a:lstStyle/>
          <a:p>
            <a:pPr algn="r">
              <a:spcBef>
                <a:spcPct val="0"/>
              </a:spcBef>
            </a:pPr>
            <a:fld id="{B03A417F-AA4D-4B9F-9BCB-0B2658E9FAAF}" type="slidenum">
              <a:rPr lang="en-US" altLang="zh-TW" sz="1400">
                <a:solidFill>
                  <a:schemeClr val="tx1"/>
                </a:solidFill>
                <a:latin typeface="Book Antiqua" pitchFamily="18" charset="0"/>
              </a:rPr>
              <a:pPr algn="r">
                <a:spcBef>
                  <a:spcPct val="0"/>
                </a:spcBef>
              </a:pPr>
              <a:t>‹#›</a:t>
            </a:fld>
            <a:endParaRPr lang="en-US" altLang="zh-TW" sz="1400">
              <a:solidFill>
                <a:schemeClr val="tx1"/>
              </a:solidFill>
              <a:latin typeface="Book Antiqua" pitchFamily="18" charset="0"/>
            </a:endParaRPr>
          </a:p>
        </p:txBody>
      </p:sp>
    </p:spTree>
    <p:extLst>
      <p:ext uri="{BB962C8B-B14F-4D97-AF65-F5344CB8AC3E}">
        <p14:creationId xmlns:p14="http://schemas.microsoft.com/office/powerpoint/2010/main" xmlns="" val="3868611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85825" y="4646613"/>
            <a:ext cx="4873625"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TW" noProof="0" smtClean="0"/>
              <a:t>Click to edit Master notes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4275" name="Rectangle 3"/>
          <p:cNvSpPr>
            <a:spLocks noGrp="1" noRot="1" noChangeAspect="1" noChangeArrowheads="1" noTextEdit="1"/>
          </p:cNvSpPr>
          <p:nvPr>
            <p:ph type="sldImg" idx="2"/>
          </p:nvPr>
        </p:nvSpPr>
        <p:spPr bwMode="auto">
          <a:xfrm>
            <a:off x="1033463" y="849313"/>
            <a:ext cx="4578350" cy="3432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54276" name="Rectangle 4"/>
          <p:cNvSpPr>
            <a:spLocks noChangeArrowheads="1"/>
          </p:cNvSpPr>
          <p:nvPr/>
        </p:nvSpPr>
        <p:spPr bwMode="auto">
          <a:xfrm>
            <a:off x="6051550" y="9367838"/>
            <a:ext cx="531813"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spAutoFit/>
          </a:bodyPr>
          <a:lstStyle/>
          <a:p>
            <a:pPr algn="r">
              <a:spcBef>
                <a:spcPct val="0"/>
              </a:spcBef>
            </a:pPr>
            <a:fld id="{2EE8F6B2-A7DA-49E0-892D-DB670CD60A3F}" type="slidenum">
              <a:rPr lang="en-US" altLang="zh-TW" sz="1400">
                <a:solidFill>
                  <a:schemeClr val="tx1"/>
                </a:solidFill>
                <a:latin typeface="Book Antiqua" pitchFamily="18" charset="0"/>
              </a:rPr>
              <a:pPr algn="r">
                <a:spcBef>
                  <a:spcPct val="0"/>
                </a:spcBef>
              </a:pPr>
              <a:t>‹#›</a:t>
            </a:fld>
            <a:endParaRPr lang="en-US" altLang="zh-TW" sz="1400">
              <a:solidFill>
                <a:schemeClr val="tx1"/>
              </a:solidFill>
              <a:latin typeface="Book Antiqua" pitchFamily="18" charset="0"/>
            </a:endParaRPr>
          </a:p>
        </p:txBody>
      </p:sp>
    </p:spTree>
    <p:extLst>
      <p:ext uri="{BB962C8B-B14F-4D97-AF65-F5344CB8AC3E}">
        <p14:creationId xmlns:p14="http://schemas.microsoft.com/office/powerpoint/2010/main" xmlns="" val="1359458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5D9A749E-6863-4150-ADF8-DEC64CA8E54E}" type="slidenum">
              <a:rPr lang="en-US" altLang="zh-TW" smtClean="0">
                <a:solidFill>
                  <a:srgbClr val="000000"/>
                </a:solidFill>
              </a:rPr>
              <a:pPr eaLnBrk="1" hangingPunct="1"/>
              <a:t>1</a:t>
            </a:fld>
            <a:endParaRPr lang="en-US" altLang="zh-TW" dirty="0" smtClean="0">
              <a:solidFill>
                <a:srgbClr val="000000"/>
              </a:solidFill>
            </a:endParaRPr>
          </a:p>
        </p:txBody>
      </p:sp>
      <p:sp>
        <p:nvSpPr>
          <p:cNvPr id="63491" name="Rectangle 2"/>
          <p:cNvSpPr>
            <a:spLocks noGrp="1" noRot="1" noChangeAspect="1" noChangeArrowheads="1" noTextEdit="1"/>
          </p:cNvSpPr>
          <p:nvPr>
            <p:ph type="sldImg"/>
          </p:nvPr>
        </p:nvSpPr>
        <p:spPr>
          <a:xfrm>
            <a:off x="881063" y="733425"/>
            <a:ext cx="4883150" cy="366395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tr-TR" smtClean="0">
                <a:latin typeface="Arial" pitchFamily="34" charset="0"/>
              </a:rPr>
              <a:t>	</a:t>
            </a:r>
            <a:endParaRPr lang="en-US" altLang="zh-TW"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6D0C4E6E-EDF1-47DD-8C0C-FE9985506872}" type="slidenum">
              <a:rPr lang="en-US" altLang="zh-TW" smtClean="0">
                <a:solidFill>
                  <a:srgbClr val="000000"/>
                </a:solidFill>
              </a:rPr>
              <a:pPr eaLnBrk="1" hangingPunct="1"/>
              <a:t>10</a:t>
            </a:fld>
            <a:endParaRPr lang="en-US" altLang="zh-TW" dirty="0" smtClean="0">
              <a:solidFill>
                <a:srgbClr val="000000"/>
              </a:solidFill>
            </a:endParaRPr>
          </a:p>
        </p:txBody>
      </p:sp>
      <p:sp>
        <p:nvSpPr>
          <p:cNvPr id="66563" name="Rectangle 2"/>
          <p:cNvSpPr>
            <a:spLocks noGrp="1" noRot="1" noChangeAspect="1" noChangeArrowheads="1" noTextEdit="1"/>
          </p:cNvSpPr>
          <p:nvPr>
            <p:ph type="sldImg"/>
          </p:nvPr>
        </p:nvSpPr>
        <p:spPr>
          <a:xfrm>
            <a:off x="1036638" y="850900"/>
            <a:ext cx="4572000" cy="3430588"/>
          </a:xfrm>
          <a:ln/>
        </p:spPr>
      </p:sp>
      <p:sp>
        <p:nvSpPr>
          <p:cNvPr id="66564" name="Rectangle 3"/>
          <p:cNvSpPr>
            <a:spLocks noGrp="1" noChangeArrowheads="1"/>
          </p:cNvSpPr>
          <p:nvPr>
            <p:ph type="body" idx="1"/>
          </p:nvPr>
        </p:nvSpPr>
        <p:spPr>
          <a:xfrm>
            <a:off x="886037" y="4646157"/>
            <a:ext cx="4873202" cy="41150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79475" y="733425"/>
            <a:ext cx="4886325" cy="3665538"/>
          </a:xfrm>
          <a:ln/>
        </p:spPr>
      </p:sp>
      <p:sp>
        <p:nvSpPr>
          <p:cNvPr id="55299" name="Rectangle 3"/>
          <p:cNvSpPr>
            <a:spLocks noGrp="1" noChangeArrowheads="1"/>
          </p:cNvSpPr>
          <p:nvPr>
            <p:ph type="body" idx="1"/>
          </p:nvPr>
        </p:nvSpPr>
        <p:spPr>
          <a:xfrm>
            <a:off x="665163" y="4643438"/>
            <a:ext cx="5314950" cy="43973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79475" y="733425"/>
            <a:ext cx="4886325" cy="3665538"/>
          </a:xfrm>
          <a:ln/>
        </p:spPr>
      </p:sp>
      <p:sp>
        <p:nvSpPr>
          <p:cNvPr id="55299" name="Rectangle 3"/>
          <p:cNvSpPr>
            <a:spLocks noGrp="1" noChangeArrowheads="1"/>
          </p:cNvSpPr>
          <p:nvPr>
            <p:ph type="body" idx="1"/>
          </p:nvPr>
        </p:nvSpPr>
        <p:spPr>
          <a:xfrm>
            <a:off x="665163" y="4643438"/>
            <a:ext cx="5314950" cy="43973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035050" y="849313"/>
            <a:ext cx="4575175" cy="34321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035050" y="849313"/>
            <a:ext cx="4575175" cy="3432175"/>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79475" y="733425"/>
            <a:ext cx="4886325" cy="3665538"/>
          </a:xfrm>
          <a:solidFill>
            <a:srgbClr val="FFFFFF"/>
          </a:solidFill>
          <a:ln/>
        </p:spPr>
      </p:sp>
      <p:sp>
        <p:nvSpPr>
          <p:cNvPr id="58371" name="Rectangle 3"/>
          <p:cNvSpPr>
            <a:spLocks noGrp="1" noChangeArrowheads="1"/>
          </p:cNvSpPr>
          <p:nvPr>
            <p:ph type="body" idx="1"/>
          </p:nvPr>
        </p:nvSpPr>
        <p:spPr>
          <a:xfrm>
            <a:off x="885825" y="4643438"/>
            <a:ext cx="4873625" cy="4397375"/>
          </a:xfrm>
          <a:solidFill>
            <a:srgbClr val="FFFFFF"/>
          </a:solidFill>
          <a:ln>
            <a:solidFill>
              <a:srgbClr val="000000"/>
            </a:solidFill>
          </a:ln>
        </p:spPr>
        <p:txBody>
          <a:bodyPr/>
          <a:lstStyle/>
          <a:p>
            <a:endParaRPr lang="zh-TW"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a:xfrm>
            <a:off x="879475" y="733425"/>
            <a:ext cx="4884738" cy="3663950"/>
          </a:xfrm>
          <a:ln/>
        </p:spPr>
      </p:sp>
      <p:sp>
        <p:nvSpPr>
          <p:cNvPr id="475139" name="Rectangle 3"/>
          <p:cNvSpPr>
            <a:spLocks noGrp="1" noChangeArrowheads="1"/>
          </p:cNvSpPr>
          <p:nvPr>
            <p:ph type="body" idx="1"/>
          </p:nvPr>
        </p:nvSpPr>
        <p:spPr>
          <a:xfrm>
            <a:off x="665163" y="4645025"/>
            <a:ext cx="5314950" cy="4395788"/>
          </a:xfrm>
        </p:spPr>
        <p:txBody>
          <a:bodyPr/>
          <a:lstStyle/>
          <a:p>
            <a:endParaRPr lang="zh-HK"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035050" y="849313"/>
            <a:ext cx="4575175" cy="3432175"/>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035050" y="849313"/>
            <a:ext cx="4575175" cy="3432175"/>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035050" y="849313"/>
            <a:ext cx="4575175" cy="34321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E4DEAC1-F097-49BD-8B8B-D799625F9653}" type="slidenum">
              <a:rPr lang="en-US" altLang="zh-TW" smtClean="0">
                <a:solidFill>
                  <a:srgbClr val="000000"/>
                </a:solidFill>
              </a:rPr>
              <a:pPr eaLnBrk="1" hangingPunct="1"/>
              <a:t>2</a:t>
            </a:fld>
            <a:endParaRPr lang="en-US" altLang="zh-TW" dirty="0" smtClean="0">
              <a:solidFill>
                <a:srgbClr val="000000"/>
              </a:solidFill>
            </a:endParaRPr>
          </a:p>
        </p:txBody>
      </p:sp>
      <p:sp>
        <p:nvSpPr>
          <p:cNvPr id="61443" name="Rectangle 2"/>
          <p:cNvSpPr>
            <a:spLocks noGrp="1" noRot="1" noChangeAspect="1" noChangeArrowheads="1" noTextEdit="1"/>
          </p:cNvSpPr>
          <p:nvPr>
            <p:ph type="sldImg"/>
          </p:nvPr>
        </p:nvSpPr>
        <p:spPr>
          <a:xfrm>
            <a:off x="1036638" y="850900"/>
            <a:ext cx="4572000" cy="3430588"/>
          </a:xfrm>
          <a:ln/>
        </p:spPr>
      </p:sp>
      <p:sp>
        <p:nvSpPr>
          <p:cNvPr id="61444" name="Rectangle 3"/>
          <p:cNvSpPr>
            <a:spLocks noGrp="1" noChangeArrowheads="1"/>
          </p:cNvSpPr>
          <p:nvPr>
            <p:ph type="body" idx="1"/>
          </p:nvPr>
        </p:nvSpPr>
        <p:spPr>
          <a:xfrm>
            <a:off x="886037" y="4646157"/>
            <a:ext cx="4873202" cy="41150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035050" y="849313"/>
            <a:ext cx="4575175" cy="34321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79475" y="733425"/>
            <a:ext cx="4886325" cy="3665538"/>
          </a:xfrm>
          <a:solidFill>
            <a:srgbClr val="FFFFFF"/>
          </a:solidFill>
          <a:ln/>
        </p:spPr>
      </p:sp>
      <p:sp>
        <p:nvSpPr>
          <p:cNvPr id="63491" name="Rectangle 3"/>
          <p:cNvSpPr>
            <a:spLocks noGrp="1" noChangeArrowheads="1"/>
          </p:cNvSpPr>
          <p:nvPr>
            <p:ph type="body" idx="1"/>
          </p:nvPr>
        </p:nvSpPr>
        <p:spPr>
          <a:xfrm>
            <a:off x="885825" y="4643438"/>
            <a:ext cx="4873625" cy="4397375"/>
          </a:xfrm>
          <a:solidFill>
            <a:srgbClr val="FFFFFF"/>
          </a:solidFill>
          <a:ln>
            <a:solidFill>
              <a:srgbClr val="000000"/>
            </a:solidFill>
          </a:ln>
        </p:spPr>
        <p:txBody>
          <a:bodyPr/>
          <a:lstStyle/>
          <a:p>
            <a:endParaRPr lang="zh-TW"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4294967295"/>
          </p:nvPr>
        </p:nvSpPr>
        <p:spPr bwMode="auto">
          <a:xfrm>
            <a:off x="3763963" y="9283700"/>
            <a:ext cx="2879725" cy="4889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fld id="{D456D4E0-8604-4127-A23D-69C68F19C375}" type="slidenum">
              <a:rPr lang="en-US" altLang="zh-TW">
                <a:solidFill>
                  <a:srgbClr val="000000"/>
                </a:solidFill>
              </a:rPr>
              <a:pPr/>
              <a:t>23</a:t>
            </a:fld>
            <a:endParaRPr lang="en-US" altLang="zh-TW">
              <a:solidFill>
                <a:srgbClr val="000000"/>
              </a:solidFill>
            </a:endParaRPr>
          </a:p>
        </p:txBody>
      </p:sp>
      <p:sp>
        <p:nvSpPr>
          <p:cNvPr id="64515" name="Rectangle 2"/>
          <p:cNvSpPr>
            <a:spLocks noGrp="1" noRot="1" noChangeAspect="1" noChangeArrowheads="1" noTextEdit="1"/>
          </p:cNvSpPr>
          <p:nvPr>
            <p:ph type="sldImg"/>
          </p:nvPr>
        </p:nvSpPr>
        <p:spPr>
          <a:xfrm>
            <a:off x="1035050" y="849313"/>
            <a:ext cx="4575175" cy="3432175"/>
          </a:xfrm>
          <a:ln/>
        </p:spPr>
      </p:sp>
      <p:sp>
        <p:nvSpPr>
          <p:cNvPr id="6451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79475" y="733425"/>
            <a:ext cx="4886325" cy="3665538"/>
          </a:xfrm>
          <a:solidFill>
            <a:srgbClr val="FFFFFF"/>
          </a:solidFill>
          <a:ln/>
        </p:spPr>
      </p:sp>
      <p:sp>
        <p:nvSpPr>
          <p:cNvPr id="66563" name="Rectangle 3"/>
          <p:cNvSpPr>
            <a:spLocks noGrp="1" noChangeArrowheads="1"/>
          </p:cNvSpPr>
          <p:nvPr>
            <p:ph type="body" idx="1"/>
          </p:nvPr>
        </p:nvSpPr>
        <p:spPr>
          <a:xfrm>
            <a:off x="885825" y="4643438"/>
            <a:ext cx="4873625" cy="4397375"/>
          </a:xfrm>
          <a:solidFill>
            <a:srgbClr val="FFFFFF"/>
          </a:solidFill>
          <a:ln>
            <a:solidFill>
              <a:srgbClr val="000000"/>
            </a:solidFill>
          </a:ln>
        </p:spPr>
        <p:txBody>
          <a:bodyPr/>
          <a:lstStyle/>
          <a:p>
            <a:endParaRPr lang="zh-TW"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79475" y="733425"/>
            <a:ext cx="4886325" cy="3665538"/>
          </a:xfrm>
          <a:solidFill>
            <a:srgbClr val="FFFFFF"/>
          </a:solidFill>
          <a:ln/>
        </p:spPr>
      </p:sp>
      <p:sp>
        <p:nvSpPr>
          <p:cNvPr id="72707" name="Rectangle 3"/>
          <p:cNvSpPr>
            <a:spLocks noGrp="1" noChangeArrowheads="1"/>
          </p:cNvSpPr>
          <p:nvPr>
            <p:ph type="body" idx="1"/>
          </p:nvPr>
        </p:nvSpPr>
        <p:spPr>
          <a:xfrm>
            <a:off x="885825" y="4643438"/>
            <a:ext cx="4873625" cy="4397375"/>
          </a:xfrm>
          <a:solidFill>
            <a:srgbClr val="FFFFFF"/>
          </a:solidFill>
          <a:ln>
            <a:solidFill>
              <a:srgbClr val="000000"/>
            </a:solidFill>
          </a:ln>
        </p:spPr>
        <p:txBody>
          <a:bodyPr/>
          <a:lstStyle/>
          <a:p>
            <a:endParaRPr lang="zh-TW"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4294967295"/>
          </p:nvPr>
        </p:nvSpPr>
        <p:spPr bwMode="auto">
          <a:xfrm>
            <a:off x="3763963" y="9283700"/>
            <a:ext cx="2879725" cy="4889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fld id="{532210A8-9789-4D58-85FB-A31546FB4ADF}" type="slidenum">
              <a:rPr lang="en-US" altLang="zh-TW">
                <a:solidFill>
                  <a:srgbClr val="000000"/>
                </a:solidFill>
              </a:rPr>
              <a:pPr/>
              <a:t>26</a:t>
            </a:fld>
            <a:endParaRPr lang="en-US" altLang="zh-TW">
              <a:solidFill>
                <a:srgbClr val="000000"/>
              </a:solidFill>
            </a:endParaRPr>
          </a:p>
        </p:txBody>
      </p:sp>
      <p:sp>
        <p:nvSpPr>
          <p:cNvPr id="73731" name="Rectangle 2"/>
          <p:cNvSpPr>
            <a:spLocks noGrp="1" noRot="1" noChangeAspect="1" noChangeArrowheads="1" noTextEdit="1"/>
          </p:cNvSpPr>
          <p:nvPr>
            <p:ph type="sldImg"/>
          </p:nvPr>
        </p:nvSpPr>
        <p:spPr>
          <a:xfrm>
            <a:off x="1035050" y="849313"/>
            <a:ext cx="4575175" cy="3432175"/>
          </a:xfrm>
          <a:ln/>
        </p:spPr>
      </p:sp>
      <p:sp>
        <p:nvSpPr>
          <p:cNvPr id="7373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79475" y="733425"/>
            <a:ext cx="4886325" cy="3665538"/>
          </a:xfrm>
          <a:solidFill>
            <a:srgbClr val="FFFFFF"/>
          </a:solidFill>
          <a:ln/>
        </p:spPr>
      </p:sp>
      <p:sp>
        <p:nvSpPr>
          <p:cNvPr id="74755" name="Rectangle 3"/>
          <p:cNvSpPr>
            <a:spLocks noGrp="1" noChangeArrowheads="1"/>
          </p:cNvSpPr>
          <p:nvPr>
            <p:ph type="body" idx="1"/>
          </p:nvPr>
        </p:nvSpPr>
        <p:spPr>
          <a:xfrm>
            <a:off x="885825" y="4643438"/>
            <a:ext cx="4873625" cy="4397375"/>
          </a:xfrm>
          <a:solidFill>
            <a:srgbClr val="FFFFFF"/>
          </a:solidFill>
          <a:ln>
            <a:solidFill>
              <a:srgbClr val="000000"/>
            </a:solidFill>
          </a:ln>
        </p:spPr>
        <p:txBody>
          <a:bodyPr/>
          <a:lstStyle/>
          <a:p>
            <a:endParaRPr lang="zh-TW"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879475" y="733425"/>
            <a:ext cx="4886325" cy="3665538"/>
          </a:xfrm>
          <a:ln/>
        </p:spPr>
      </p:sp>
      <p:sp>
        <p:nvSpPr>
          <p:cNvPr id="75779" name="Rectangle 3"/>
          <p:cNvSpPr>
            <a:spLocks noGrp="1" noChangeArrowheads="1"/>
          </p:cNvSpPr>
          <p:nvPr>
            <p:ph type="body" idx="1"/>
          </p:nvPr>
        </p:nvSpPr>
        <p:spPr>
          <a:xfrm>
            <a:off x="885825" y="4643438"/>
            <a:ext cx="4873625" cy="43973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79475" y="733425"/>
            <a:ext cx="4886325" cy="3665538"/>
          </a:xfrm>
          <a:solidFill>
            <a:srgbClr val="FFFFFF"/>
          </a:solidFill>
          <a:ln/>
        </p:spPr>
      </p:sp>
      <p:sp>
        <p:nvSpPr>
          <p:cNvPr id="76803" name="Rectangle 3"/>
          <p:cNvSpPr>
            <a:spLocks noGrp="1" noChangeArrowheads="1"/>
          </p:cNvSpPr>
          <p:nvPr>
            <p:ph type="body" idx="1"/>
          </p:nvPr>
        </p:nvSpPr>
        <p:spPr>
          <a:xfrm>
            <a:off x="885825" y="4643438"/>
            <a:ext cx="4873625" cy="4397375"/>
          </a:xfrm>
          <a:solidFill>
            <a:srgbClr val="FFFFFF"/>
          </a:solidFill>
          <a:ln>
            <a:solidFill>
              <a:srgbClr val="000000"/>
            </a:solidFill>
          </a:ln>
        </p:spPr>
        <p:txBody>
          <a:bodyPr/>
          <a:lstStyle/>
          <a:p>
            <a:endParaRPr lang="zh-TW"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035050" y="849313"/>
            <a:ext cx="4575175" cy="34321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5D9A749E-6863-4150-ADF8-DEC64CA8E54E}" type="slidenum">
              <a:rPr lang="en-US" altLang="zh-TW" smtClean="0">
                <a:solidFill>
                  <a:srgbClr val="000000"/>
                </a:solidFill>
              </a:rPr>
              <a:pPr eaLnBrk="1" hangingPunct="1"/>
              <a:t>3</a:t>
            </a:fld>
            <a:endParaRPr lang="en-US" altLang="zh-TW" dirty="0" smtClean="0">
              <a:solidFill>
                <a:srgbClr val="000000"/>
              </a:solidFill>
            </a:endParaRPr>
          </a:p>
        </p:txBody>
      </p:sp>
      <p:sp>
        <p:nvSpPr>
          <p:cNvPr id="63491" name="Rectangle 2"/>
          <p:cNvSpPr>
            <a:spLocks noGrp="1" noRot="1" noChangeAspect="1" noChangeArrowheads="1" noTextEdit="1"/>
          </p:cNvSpPr>
          <p:nvPr>
            <p:ph type="sldImg"/>
          </p:nvPr>
        </p:nvSpPr>
        <p:spPr>
          <a:xfrm>
            <a:off x="881063" y="733425"/>
            <a:ext cx="4883150" cy="366395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tr-TR" dirty="0" smtClean="0">
                <a:latin typeface="Arial" pitchFamily="34" charset="0"/>
              </a:rPr>
              <a:t>	</a:t>
            </a:r>
            <a:r>
              <a:rPr lang="en-US" altLang="zh-TW" dirty="0" smtClean="0">
                <a:latin typeface="Arial" pitchFamily="34" charset="0"/>
              </a:rPr>
              <a:t>These verses were revealed around 620 AD, almost seven years after the severe defeat of Christian Byzantium at the hands of the idolater Persians. Yet it was related in the verses that Byzantium would shortly be victorious. In fact, Byzantium had then suffered such heavy losses that it seemed impossible for it even to survive, let alone be victorious again. Not only the Persians, but also </a:t>
            </a:r>
            <a:r>
              <a:rPr lang="en-US" altLang="zh-TW" dirty="0" err="1" smtClean="0">
                <a:latin typeface="Arial" pitchFamily="34" charset="0"/>
              </a:rPr>
              <a:t>Avars</a:t>
            </a:r>
            <a:r>
              <a:rPr lang="en-US" altLang="zh-TW" dirty="0" smtClean="0">
                <a:latin typeface="Arial" pitchFamily="34" charset="0"/>
              </a:rPr>
              <a:t>, Slavs and </a:t>
            </a:r>
            <a:r>
              <a:rPr lang="en-US" altLang="zh-TW" dirty="0" err="1" smtClean="0">
                <a:latin typeface="Arial" pitchFamily="34" charset="0"/>
              </a:rPr>
              <a:t>Lombards</a:t>
            </a:r>
            <a:r>
              <a:rPr lang="en-US" altLang="zh-TW" dirty="0" smtClean="0">
                <a:latin typeface="Arial" pitchFamily="34" charset="0"/>
              </a:rPr>
              <a:t> posed serious threats to the Byzantine Empire. The </a:t>
            </a:r>
            <a:r>
              <a:rPr lang="en-US" altLang="zh-TW" dirty="0" err="1" smtClean="0">
                <a:latin typeface="Arial" pitchFamily="34" charset="0"/>
              </a:rPr>
              <a:t>Avars</a:t>
            </a:r>
            <a:r>
              <a:rPr lang="en-US" altLang="zh-TW" dirty="0" smtClean="0">
                <a:latin typeface="Arial" pitchFamily="34" charset="0"/>
              </a:rPr>
              <a:t> had reached as far as the walls of Constantinople. The Byzantine Emperor Heraclius had ordered the gold and silver in churches to be melted and turned into money in order to meet the expenses of the army. When these proved insufficient, even bronze statues were melted down to be turned into money. Many governors had revolted against Emperor Heraclius, and the empire was on the point of collapse. Mesopotamia, Cilicia, Syria, Palestine, Egypt and Armenia, which had earlier belonged to Byzantium, were invaded by the idolater Persians.</a:t>
            </a:r>
          </a:p>
          <a:p>
            <a:pPr eaLnBrk="1" hangingPunct="1"/>
            <a:r>
              <a:rPr lang="tr-TR" altLang="zh-TW" dirty="0" smtClean="0">
                <a:latin typeface="Arial" pitchFamily="34" charset="0"/>
              </a:rPr>
              <a:t>	</a:t>
            </a:r>
            <a:r>
              <a:rPr lang="en-US" altLang="zh-TW" dirty="0" smtClean="0">
                <a:latin typeface="Arial" pitchFamily="34" charset="0"/>
              </a:rPr>
              <a:t>In short, everyone was expecting the Byzantine Empire to be destroyed. But right at that moment, the first verses of </a:t>
            </a:r>
            <a:r>
              <a:rPr lang="en-US" altLang="zh-TW" dirty="0" err="1" smtClean="0">
                <a:latin typeface="Arial" pitchFamily="34" charset="0"/>
              </a:rPr>
              <a:t>Sura</a:t>
            </a:r>
            <a:r>
              <a:rPr lang="en-US" altLang="zh-TW" dirty="0" smtClean="0">
                <a:latin typeface="Arial" pitchFamily="34" charset="0"/>
              </a:rPr>
              <a:t> Rum were revealed, announcing that Byzantium would triumph in a few years' time. This victory seemed so impossible that Arab polytheists did not believe. They thought that the victory announced in the Qur'an would never come true. </a:t>
            </a:r>
          </a:p>
          <a:p>
            <a:pPr eaLnBrk="1" hangingPunct="1"/>
            <a:endParaRPr lang="en-US" altLang="zh-TW"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4294967295"/>
          </p:nvPr>
        </p:nvSpPr>
        <p:spPr bwMode="auto">
          <a:xfrm>
            <a:off x="3763963" y="9283700"/>
            <a:ext cx="2879725" cy="4889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fld id="{42BAE60C-7AA5-4216-9FCC-EC4AE46FDDF2}" type="slidenum">
              <a:rPr lang="zh-TW" altLang="en-US"/>
              <a:pPr/>
              <a:t>31</a:t>
            </a:fld>
            <a:endParaRPr lang="en-US" altLang="zh-TW"/>
          </a:p>
        </p:txBody>
      </p:sp>
      <p:sp>
        <p:nvSpPr>
          <p:cNvPr id="79875" name="Rectangle 2"/>
          <p:cNvSpPr>
            <a:spLocks noGrp="1" noRot="1" noChangeAspect="1" noChangeArrowheads="1" noTextEdit="1"/>
          </p:cNvSpPr>
          <p:nvPr>
            <p:ph type="sldImg"/>
          </p:nvPr>
        </p:nvSpPr>
        <p:spPr>
          <a:xfrm>
            <a:off x="1035050" y="849313"/>
            <a:ext cx="4575175" cy="3432175"/>
          </a:xfrm>
          <a:ln/>
        </p:spPr>
      </p:sp>
      <p:sp>
        <p:nvSpPr>
          <p:cNvPr id="79876" name="Rectangle 3"/>
          <p:cNvSpPr>
            <a:spLocks noGrp="1" noChangeArrowheads="1"/>
          </p:cNvSpPr>
          <p:nvPr>
            <p:ph type="body" idx="1"/>
          </p:nvPr>
        </p:nvSpPr>
        <p:spPr>
          <a:xfrm>
            <a:off x="885825" y="4643438"/>
            <a:ext cx="4873625" cy="43973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4294967295"/>
          </p:nvPr>
        </p:nvSpPr>
        <p:spPr bwMode="auto">
          <a:xfrm>
            <a:off x="3763963" y="9283700"/>
            <a:ext cx="2879725" cy="4889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fld id="{42BAE60C-7AA5-4216-9FCC-EC4AE46FDDF2}" type="slidenum">
              <a:rPr lang="zh-TW" altLang="en-US"/>
              <a:pPr/>
              <a:t>32</a:t>
            </a:fld>
            <a:endParaRPr lang="en-US" altLang="zh-TW"/>
          </a:p>
        </p:txBody>
      </p:sp>
      <p:sp>
        <p:nvSpPr>
          <p:cNvPr id="79875" name="Rectangle 2"/>
          <p:cNvSpPr>
            <a:spLocks noGrp="1" noRot="1" noChangeAspect="1" noChangeArrowheads="1" noTextEdit="1"/>
          </p:cNvSpPr>
          <p:nvPr>
            <p:ph type="sldImg"/>
          </p:nvPr>
        </p:nvSpPr>
        <p:spPr>
          <a:xfrm>
            <a:off x="1035050" y="849313"/>
            <a:ext cx="4575175" cy="3432175"/>
          </a:xfrm>
          <a:ln/>
        </p:spPr>
      </p:sp>
      <p:sp>
        <p:nvSpPr>
          <p:cNvPr id="79876" name="Rectangle 3"/>
          <p:cNvSpPr>
            <a:spLocks noGrp="1" noChangeArrowheads="1"/>
          </p:cNvSpPr>
          <p:nvPr>
            <p:ph type="body" idx="1"/>
          </p:nvPr>
        </p:nvSpPr>
        <p:spPr>
          <a:xfrm>
            <a:off x="885825" y="4643438"/>
            <a:ext cx="4873625" cy="43973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035050" y="849313"/>
            <a:ext cx="4575175" cy="3432175"/>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4294967295"/>
          </p:nvPr>
        </p:nvSpPr>
        <p:spPr bwMode="auto">
          <a:xfrm>
            <a:off x="3763963" y="9283700"/>
            <a:ext cx="2879725" cy="4889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fld id="{F72D1084-CC5D-40E7-B472-B185F666E8AC}" type="slidenum">
              <a:rPr lang="zh-TW" altLang="tr-TR"/>
              <a:pPr/>
              <a:t>34</a:t>
            </a:fld>
            <a:endParaRPr lang="tr-TR" altLang="zh-TW"/>
          </a:p>
        </p:txBody>
      </p:sp>
      <p:sp>
        <p:nvSpPr>
          <p:cNvPr id="81923" name="Rectangle 1026"/>
          <p:cNvSpPr>
            <a:spLocks noGrp="1" noRot="1" noChangeAspect="1" noChangeArrowheads="1" noTextEdit="1"/>
          </p:cNvSpPr>
          <p:nvPr>
            <p:ph type="sldImg"/>
          </p:nvPr>
        </p:nvSpPr>
        <p:spPr>
          <a:xfrm>
            <a:off x="1028700" y="842963"/>
            <a:ext cx="4589463" cy="3443287"/>
          </a:xfrm>
          <a:solidFill>
            <a:srgbClr val="FFFFFF"/>
          </a:solidFill>
          <a:ln/>
        </p:spPr>
      </p:sp>
      <p:sp>
        <p:nvSpPr>
          <p:cNvPr id="81924" name="Rectangle 1027"/>
          <p:cNvSpPr>
            <a:spLocks noGrp="1" noChangeArrowheads="1"/>
          </p:cNvSpPr>
          <p:nvPr>
            <p:ph type="body" idx="1"/>
          </p:nvPr>
        </p:nvSpPr>
        <p:spPr>
          <a:xfrm>
            <a:off x="885825" y="4646613"/>
            <a:ext cx="4873625" cy="4137025"/>
          </a:xfrm>
          <a:solidFill>
            <a:srgbClr val="FFFFFF"/>
          </a:solidFill>
          <a:ln>
            <a:solidFill>
              <a:srgbClr val="000000"/>
            </a:solidFill>
          </a:ln>
        </p:spPr>
        <p:txBody>
          <a:bodyPr/>
          <a:lstStyle/>
          <a:p>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879475" y="733425"/>
            <a:ext cx="4886325" cy="3665538"/>
          </a:xfrm>
          <a:ln/>
        </p:spPr>
      </p:sp>
      <p:sp>
        <p:nvSpPr>
          <p:cNvPr id="529411" name="Rectangle 3"/>
          <p:cNvSpPr>
            <a:spLocks noGrp="1" noChangeArrowheads="1"/>
          </p:cNvSpPr>
          <p:nvPr>
            <p:ph type="body" idx="1"/>
          </p:nvPr>
        </p:nvSpPr>
        <p:spPr>
          <a:xfrm>
            <a:off x="885825" y="4643438"/>
            <a:ext cx="4873625" cy="4397375"/>
          </a:xfrm>
        </p:spPr>
        <p:txBody>
          <a:bodyPr/>
          <a:lstStyle/>
          <a:p>
            <a:endParaRPr lang="zh-HK" altLang="zh-H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xfrm>
            <a:off x="879475" y="733425"/>
            <a:ext cx="4886325" cy="3665538"/>
          </a:xfrm>
          <a:prstGeom prst="rect">
            <a:avLst/>
          </a:prstGeom>
          <a:solidFill>
            <a:srgbClr val="FFFFFF"/>
          </a:solidFill>
          <a:ln>
            <a:solidFill>
              <a:srgbClr val="000000"/>
            </a:solidFill>
            <a:miter lim="800000"/>
            <a:headEnd/>
            <a:tailEnd/>
          </a:ln>
        </p:spPr>
      </p:sp>
      <p:sp>
        <p:nvSpPr>
          <p:cNvPr id="263171" name="Rectangle 3"/>
          <p:cNvSpPr>
            <a:spLocks noGrp="1" noChangeArrowheads="1"/>
          </p:cNvSpPr>
          <p:nvPr>
            <p:ph type="body" idx="1"/>
          </p:nvPr>
        </p:nvSpPr>
        <p:spPr bwMode="auto">
          <a:xfrm>
            <a:off x="885825" y="4643438"/>
            <a:ext cx="4873625" cy="4397375"/>
          </a:xfrm>
          <a:prstGeom prst="rect">
            <a:avLst/>
          </a:prstGeom>
          <a:solidFill>
            <a:srgbClr val="FFFFFF"/>
          </a:solidFill>
          <a:ln>
            <a:solidFill>
              <a:srgbClr val="000000"/>
            </a:solidFill>
            <a:miter lim="800000"/>
            <a:headEnd/>
            <a:tailEnd/>
          </a:ln>
        </p:spPr>
        <p:txBody>
          <a:bodyPr/>
          <a:lstStyle/>
          <a:p>
            <a:endParaRPr lang="zh-HK" altLang="zh-H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xfrm>
            <a:off x="879475" y="733425"/>
            <a:ext cx="4886325" cy="3665538"/>
          </a:xfrm>
          <a:ln/>
        </p:spPr>
      </p:sp>
      <p:sp>
        <p:nvSpPr>
          <p:cNvPr id="533507" name="Rectangle 3"/>
          <p:cNvSpPr>
            <a:spLocks noGrp="1" noChangeArrowheads="1"/>
          </p:cNvSpPr>
          <p:nvPr>
            <p:ph type="body" idx="1"/>
          </p:nvPr>
        </p:nvSpPr>
        <p:spPr>
          <a:xfrm>
            <a:off x="885825" y="4643438"/>
            <a:ext cx="4873625" cy="4397375"/>
          </a:xfrm>
        </p:spPr>
        <p:txBody>
          <a:bodyPr/>
          <a:lstStyle/>
          <a:p>
            <a:endParaRPr lang="zh-HK" altLang="zh-H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879475" y="733425"/>
            <a:ext cx="4886325" cy="3665538"/>
          </a:xfrm>
          <a:prstGeom prst="rect">
            <a:avLst/>
          </a:prstGeom>
          <a:solidFill>
            <a:srgbClr val="FFFFFF"/>
          </a:solidFill>
          <a:ln>
            <a:solidFill>
              <a:srgbClr val="000000"/>
            </a:solidFill>
            <a:miter lim="800000"/>
            <a:headEnd/>
            <a:tailEnd/>
          </a:ln>
        </p:spPr>
      </p:sp>
      <p:sp>
        <p:nvSpPr>
          <p:cNvPr id="267267" name="Rectangle 3"/>
          <p:cNvSpPr>
            <a:spLocks noGrp="1" noChangeArrowheads="1"/>
          </p:cNvSpPr>
          <p:nvPr>
            <p:ph type="body" idx="1"/>
          </p:nvPr>
        </p:nvSpPr>
        <p:spPr bwMode="auto">
          <a:xfrm>
            <a:off x="885825" y="4643438"/>
            <a:ext cx="4873625" cy="4397375"/>
          </a:xfrm>
          <a:prstGeom prst="rect">
            <a:avLst/>
          </a:prstGeom>
          <a:solidFill>
            <a:srgbClr val="FFFFFF"/>
          </a:solidFill>
          <a:ln>
            <a:solidFill>
              <a:srgbClr val="000000"/>
            </a:solidFill>
            <a:miter lim="800000"/>
            <a:headEnd/>
            <a:tailEnd/>
          </a:ln>
        </p:spPr>
        <p:txBody>
          <a:bodyPr/>
          <a:lstStyle/>
          <a:p>
            <a:endParaRPr lang="zh-HK" altLang="zh-H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879475" y="733425"/>
            <a:ext cx="4886325" cy="3665538"/>
          </a:xfrm>
          <a:prstGeom prst="rect">
            <a:avLst/>
          </a:prstGeom>
          <a:solidFill>
            <a:srgbClr val="FFFFFF"/>
          </a:solidFill>
          <a:ln>
            <a:solidFill>
              <a:srgbClr val="000000"/>
            </a:solidFill>
            <a:miter lim="800000"/>
            <a:headEnd/>
            <a:tailEnd/>
          </a:ln>
        </p:spPr>
      </p:sp>
      <p:sp>
        <p:nvSpPr>
          <p:cNvPr id="265219" name="Rectangle 3"/>
          <p:cNvSpPr>
            <a:spLocks noGrp="1" noChangeArrowheads="1"/>
          </p:cNvSpPr>
          <p:nvPr>
            <p:ph type="body" idx="1"/>
          </p:nvPr>
        </p:nvSpPr>
        <p:spPr bwMode="auto">
          <a:xfrm>
            <a:off x="885825" y="4643438"/>
            <a:ext cx="4873625" cy="4397375"/>
          </a:xfrm>
          <a:prstGeom prst="rect">
            <a:avLst/>
          </a:prstGeom>
          <a:solidFill>
            <a:srgbClr val="FFFFFF"/>
          </a:solidFill>
          <a:ln>
            <a:solidFill>
              <a:srgbClr val="000000"/>
            </a:solidFill>
            <a:miter lim="800000"/>
            <a:headEnd/>
            <a:tailEnd/>
          </a:ln>
        </p:spPr>
        <p:txBody>
          <a:bodyPr/>
          <a:lstStyle/>
          <a:p>
            <a:endParaRPr lang="zh-HK" altLang="zh-H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035050" y="849313"/>
            <a:ext cx="4575175" cy="34321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E4DEAC1-F097-49BD-8B8B-D799625F9653}" type="slidenum">
              <a:rPr lang="en-US" altLang="zh-TW" smtClean="0">
                <a:solidFill>
                  <a:srgbClr val="000000"/>
                </a:solidFill>
              </a:rPr>
              <a:pPr eaLnBrk="1" hangingPunct="1"/>
              <a:t>4</a:t>
            </a:fld>
            <a:endParaRPr lang="en-US" altLang="zh-TW" dirty="0" smtClean="0">
              <a:solidFill>
                <a:srgbClr val="000000"/>
              </a:solidFill>
            </a:endParaRPr>
          </a:p>
        </p:txBody>
      </p:sp>
      <p:sp>
        <p:nvSpPr>
          <p:cNvPr id="61443" name="Rectangle 2"/>
          <p:cNvSpPr>
            <a:spLocks noGrp="1" noRot="1" noChangeAspect="1" noChangeArrowheads="1" noTextEdit="1"/>
          </p:cNvSpPr>
          <p:nvPr>
            <p:ph type="sldImg"/>
          </p:nvPr>
        </p:nvSpPr>
        <p:spPr>
          <a:xfrm>
            <a:off x="1036638" y="850900"/>
            <a:ext cx="4572000" cy="3430588"/>
          </a:xfrm>
          <a:ln/>
        </p:spPr>
      </p:sp>
      <p:sp>
        <p:nvSpPr>
          <p:cNvPr id="61444" name="Rectangle 3"/>
          <p:cNvSpPr>
            <a:spLocks noGrp="1" noChangeArrowheads="1"/>
          </p:cNvSpPr>
          <p:nvPr>
            <p:ph type="body" idx="1"/>
          </p:nvPr>
        </p:nvSpPr>
        <p:spPr>
          <a:xfrm>
            <a:off x="886037" y="4646157"/>
            <a:ext cx="4873202" cy="41150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6C695BCE-7774-4B3D-B6FC-AAF8BFE9F4B1}" type="slidenum">
              <a:rPr lang="en-US" altLang="zh-TW" smtClean="0">
                <a:solidFill>
                  <a:srgbClr val="000000"/>
                </a:solidFill>
              </a:rPr>
              <a:pPr eaLnBrk="1" hangingPunct="1"/>
              <a:t>5</a:t>
            </a:fld>
            <a:endParaRPr lang="en-US" altLang="zh-TW" dirty="0" smtClean="0">
              <a:solidFill>
                <a:srgbClr val="000000"/>
              </a:solidFill>
            </a:endParaRPr>
          </a:p>
        </p:txBody>
      </p:sp>
      <p:sp>
        <p:nvSpPr>
          <p:cNvPr id="62467" name="Rectangle 2"/>
          <p:cNvSpPr>
            <a:spLocks noGrp="1" noRot="1" noChangeAspect="1" noChangeArrowheads="1" noTextEdit="1"/>
          </p:cNvSpPr>
          <p:nvPr>
            <p:ph type="sldImg"/>
          </p:nvPr>
        </p:nvSpPr>
        <p:spPr>
          <a:xfrm>
            <a:off x="1036638" y="850900"/>
            <a:ext cx="4572000" cy="3430588"/>
          </a:xfrm>
          <a:ln/>
        </p:spPr>
      </p:sp>
      <p:sp>
        <p:nvSpPr>
          <p:cNvPr id="62468" name="Rectangle 3"/>
          <p:cNvSpPr>
            <a:spLocks noGrp="1" noChangeArrowheads="1"/>
          </p:cNvSpPr>
          <p:nvPr>
            <p:ph type="body" idx="1"/>
          </p:nvPr>
        </p:nvSpPr>
        <p:spPr>
          <a:xfrm>
            <a:off x="886037" y="4646157"/>
            <a:ext cx="4873202" cy="41150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6C695BCE-7774-4B3D-B6FC-AAF8BFE9F4B1}" type="slidenum">
              <a:rPr lang="en-US" altLang="zh-TW">
                <a:solidFill>
                  <a:srgbClr val="000000"/>
                </a:solidFill>
              </a:rPr>
              <a:pPr eaLnBrk="1" hangingPunct="1"/>
              <a:t>6</a:t>
            </a:fld>
            <a:endParaRPr lang="en-US" altLang="zh-TW" dirty="0">
              <a:solidFill>
                <a:srgbClr val="000000"/>
              </a:solidFill>
            </a:endParaRPr>
          </a:p>
        </p:txBody>
      </p:sp>
      <p:sp>
        <p:nvSpPr>
          <p:cNvPr id="62467" name="Rectangle 2"/>
          <p:cNvSpPr>
            <a:spLocks noGrp="1" noRot="1" noChangeAspect="1" noChangeArrowheads="1" noTextEdit="1"/>
          </p:cNvSpPr>
          <p:nvPr>
            <p:ph type="sldImg"/>
          </p:nvPr>
        </p:nvSpPr>
        <p:spPr>
          <a:xfrm>
            <a:off x="1036638" y="850900"/>
            <a:ext cx="4572000" cy="3430588"/>
          </a:xfrm>
          <a:ln/>
        </p:spPr>
      </p:sp>
      <p:sp>
        <p:nvSpPr>
          <p:cNvPr id="62468" name="Rectangle 3"/>
          <p:cNvSpPr>
            <a:spLocks noGrp="1" noChangeArrowheads="1"/>
          </p:cNvSpPr>
          <p:nvPr>
            <p:ph type="body" idx="1"/>
          </p:nvPr>
        </p:nvSpPr>
        <p:spPr>
          <a:xfrm>
            <a:off x="886037" y="4646157"/>
            <a:ext cx="4873202" cy="41150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5D9A749E-6863-4150-ADF8-DEC64CA8E54E}" type="slidenum">
              <a:rPr lang="en-US" altLang="zh-TW" smtClean="0">
                <a:solidFill>
                  <a:srgbClr val="000000"/>
                </a:solidFill>
              </a:rPr>
              <a:pPr eaLnBrk="1" hangingPunct="1"/>
              <a:t>7</a:t>
            </a:fld>
            <a:endParaRPr lang="en-US" altLang="zh-TW" dirty="0" smtClean="0">
              <a:solidFill>
                <a:srgbClr val="000000"/>
              </a:solidFill>
            </a:endParaRPr>
          </a:p>
        </p:txBody>
      </p:sp>
      <p:sp>
        <p:nvSpPr>
          <p:cNvPr id="63491" name="Rectangle 2"/>
          <p:cNvSpPr>
            <a:spLocks noGrp="1" noRot="1" noChangeAspect="1" noChangeArrowheads="1" noTextEdit="1"/>
          </p:cNvSpPr>
          <p:nvPr>
            <p:ph type="sldImg"/>
          </p:nvPr>
        </p:nvSpPr>
        <p:spPr>
          <a:xfrm>
            <a:off x="881063" y="733425"/>
            <a:ext cx="4883150" cy="366395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tr-TR" dirty="0" smtClean="0">
                <a:latin typeface="Arial" pitchFamily="34" charset="0"/>
              </a:rPr>
              <a:t>	</a:t>
            </a:r>
            <a:r>
              <a:rPr lang="en-US" altLang="zh-TW" dirty="0" smtClean="0">
                <a:latin typeface="Arial" pitchFamily="34" charset="0"/>
              </a:rPr>
              <a:t>These verses were revealed around 620 AD, almost seven years after the severe defeat of Christian Byzantium at the hands of the idolater Persians. Yet it was related in the verses that Byzantium would shortly be victorious. In fact, Byzantium had then suffered such heavy losses that it seemed impossible for it even to survive, let alone be victorious again. Not only the Persians, but also </a:t>
            </a:r>
            <a:r>
              <a:rPr lang="en-US" altLang="zh-TW" dirty="0" err="1" smtClean="0">
                <a:latin typeface="Arial" pitchFamily="34" charset="0"/>
              </a:rPr>
              <a:t>Avars</a:t>
            </a:r>
            <a:r>
              <a:rPr lang="en-US" altLang="zh-TW" dirty="0" smtClean="0">
                <a:latin typeface="Arial" pitchFamily="34" charset="0"/>
              </a:rPr>
              <a:t>, Slavs and </a:t>
            </a:r>
            <a:r>
              <a:rPr lang="en-US" altLang="zh-TW" dirty="0" err="1" smtClean="0">
                <a:latin typeface="Arial" pitchFamily="34" charset="0"/>
              </a:rPr>
              <a:t>Lombards</a:t>
            </a:r>
            <a:r>
              <a:rPr lang="en-US" altLang="zh-TW" dirty="0" smtClean="0">
                <a:latin typeface="Arial" pitchFamily="34" charset="0"/>
              </a:rPr>
              <a:t> posed serious threats to the Byzantine Empire. The </a:t>
            </a:r>
            <a:r>
              <a:rPr lang="en-US" altLang="zh-TW" dirty="0" err="1" smtClean="0">
                <a:latin typeface="Arial" pitchFamily="34" charset="0"/>
              </a:rPr>
              <a:t>Avars</a:t>
            </a:r>
            <a:r>
              <a:rPr lang="en-US" altLang="zh-TW" dirty="0" smtClean="0">
                <a:latin typeface="Arial" pitchFamily="34" charset="0"/>
              </a:rPr>
              <a:t> had reached as far as the walls of Constantinople. The Byzantine Emperor Heraclius had ordered the gold and silver in churches to be melted and turned into money in order to meet the expenses of the army. When these proved insufficient, even bronze statues were melted down to be turned into money. Many governors had revolted against Emperor Heraclius, and the empire was on the point of collapse. Mesopotamia, Cilicia, Syria, Palestine, Egypt and Armenia, which had earlier belonged to Byzantium, were invaded by the idolater Persians.</a:t>
            </a:r>
          </a:p>
          <a:p>
            <a:pPr eaLnBrk="1" hangingPunct="1"/>
            <a:r>
              <a:rPr lang="tr-TR" altLang="zh-TW" dirty="0" smtClean="0">
                <a:latin typeface="Arial" pitchFamily="34" charset="0"/>
              </a:rPr>
              <a:t>	</a:t>
            </a:r>
            <a:r>
              <a:rPr lang="en-US" altLang="zh-TW" dirty="0" smtClean="0">
                <a:latin typeface="Arial" pitchFamily="34" charset="0"/>
              </a:rPr>
              <a:t>In short, everyone was expecting the Byzantine Empire to be destroyed. But right at that moment, the first verses of </a:t>
            </a:r>
            <a:r>
              <a:rPr lang="en-US" altLang="zh-TW" dirty="0" err="1" smtClean="0">
                <a:latin typeface="Arial" pitchFamily="34" charset="0"/>
              </a:rPr>
              <a:t>Sura</a:t>
            </a:r>
            <a:r>
              <a:rPr lang="en-US" altLang="zh-TW" dirty="0" smtClean="0">
                <a:latin typeface="Arial" pitchFamily="34" charset="0"/>
              </a:rPr>
              <a:t> Rum were revealed, announcing that Byzantium would triumph in a few years' time. This victory seemed so impossible that Arab polytheists did not believe. They thought that the victory announced in the Qur'an would never come true. </a:t>
            </a:r>
          </a:p>
          <a:p>
            <a:pPr eaLnBrk="1" hangingPunct="1"/>
            <a:endParaRPr lang="en-US" altLang="zh-TW"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DF154DF-C1C4-41FE-99AF-8605D33FD883}" type="slidenum">
              <a:rPr lang="en-US" altLang="zh-TW" smtClean="0">
                <a:solidFill>
                  <a:srgbClr val="000000"/>
                </a:solidFill>
              </a:rPr>
              <a:pPr eaLnBrk="1" hangingPunct="1"/>
              <a:t>8</a:t>
            </a:fld>
            <a:endParaRPr lang="en-US" altLang="zh-TW" dirty="0" smtClean="0">
              <a:solidFill>
                <a:srgbClr val="000000"/>
              </a:solidFill>
            </a:endParaRPr>
          </a:p>
        </p:txBody>
      </p:sp>
      <p:sp>
        <p:nvSpPr>
          <p:cNvPr id="64515" name="Rectangle 2"/>
          <p:cNvSpPr>
            <a:spLocks noGrp="1" noRot="1" noChangeAspect="1" noChangeArrowheads="1" noTextEdit="1"/>
          </p:cNvSpPr>
          <p:nvPr>
            <p:ph type="sldImg"/>
          </p:nvPr>
        </p:nvSpPr>
        <p:spPr>
          <a:xfrm>
            <a:off x="1036638" y="850900"/>
            <a:ext cx="4572000" cy="3430588"/>
          </a:xfrm>
          <a:ln/>
        </p:spPr>
      </p:sp>
      <p:sp>
        <p:nvSpPr>
          <p:cNvPr id="64516" name="Rectangle 3"/>
          <p:cNvSpPr>
            <a:spLocks noGrp="1" noChangeArrowheads="1"/>
          </p:cNvSpPr>
          <p:nvPr>
            <p:ph type="body" idx="1"/>
          </p:nvPr>
        </p:nvSpPr>
        <p:spPr>
          <a:xfrm>
            <a:off x="886037" y="4646157"/>
            <a:ext cx="4873202" cy="41150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764118" y="9283830"/>
            <a:ext cx="2879619" cy="488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BF113C14-CA8F-41F3-A394-1E90F0DB88EC}" type="slidenum">
              <a:rPr lang="en-US" altLang="zh-TW" smtClean="0">
                <a:solidFill>
                  <a:srgbClr val="000000"/>
                </a:solidFill>
              </a:rPr>
              <a:pPr eaLnBrk="1" hangingPunct="1"/>
              <a:t>9</a:t>
            </a:fld>
            <a:endParaRPr lang="en-US" altLang="zh-TW" dirty="0" smtClean="0">
              <a:solidFill>
                <a:srgbClr val="000000"/>
              </a:solidFill>
            </a:endParaRPr>
          </a:p>
        </p:txBody>
      </p:sp>
      <p:sp>
        <p:nvSpPr>
          <p:cNvPr id="65539" name="Rectangle 2"/>
          <p:cNvSpPr>
            <a:spLocks noGrp="1" noRot="1" noChangeAspect="1" noChangeArrowheads="1" noTextEdit="1"/>
          </p:cNvSpPr>
          <p:nvPr>
            <p:ph type="sldImg"/>
          </p:nvPr>
        </p:nvSpPr>
        <p:spPr>
          <a:xfrm>
            <a:off x="1036638" y="850900"/>
            <a:ext cx="4572000" cy="3430588"/>
          </a:xfrm>
          <a:ln/>
        </p:spPr>
      </p:sp>
      <p:sp>
        <p:nvSpPr>
          <p:cNvPr id="65540" name="Rectangle 3"/>
          <p:cNvSpPr>
            <a:spLocks noGrp="1" noChangeArrowheads="1"/>
          </p:cNvSpPr>
          <p:nvPr>
            <p:ph type="body" idx="1"/>
          </p:nvPr>
        </p:nvSpPr>
        <p:spPr>
          <a:xfrm>
            <a:off x="886037" y="4646157"/>
            <a:ext cx="4873202" cy="41150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xmlns="" val="1351659759"/>
      </p:ext>
    </p:extLst>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704518964"/>
      </p:ext>
    </p:extLst>
  </p:cSld>
  <p:clrMapOvr>
    <a:masterClrMapping/>
  </p:clrMapOvr>
  <p:transition>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4C398-9BBD-412B-ACC9-18DAD1D2B4B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11231053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EEF4F4-B586-4DA2-956B-4A92F6E25D93}"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4288762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971725-DE86-44FC-A608-58DB47A67D6D}"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41678424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748DA5-640C-483D-9A83-3DBC876EC2C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19314720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HK" altLang="en-US"/>
          </a:p>
        </p:txBody>
      </p:sp>
    </p:spTree>
    <p:extLst>
      <p:ext uri="{BB962C8B-B14F-4D97-AF65-F5344CB8AC3E}">
        <p14:creationId xmlns:p14="http://schemas.microsoft.com/office/powerpoint/2010/main" xmlns="" val="1387993539"/>
      </p:ext>
    </p:extLst>
  </p:cSld>
  <p:clrMapOvr>
    <a:masterClrMapping/>
  </p:clrMapOvr>
  <p:transition>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1647109601"/>
      </p:ext>
    </p:extLst>
  </p:cSld>
  <p:clrMapOvr>
    <a:masterClrMapping/>
  </p:clrMapOvr>
  <p:transition>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2909524000"/>
      </p:ext>
    </p:extLst>
  </p:cSld>
  <p:clrMapOvr>
    <a:masterClrMapping/>
  </p:clrMapOvr>
  <p:transition>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3881109400"/>
      </p:ext>
    </p:extLst>
  </p:cSld>
  <p:clrMapOvr>
    <a:masterClrMapping/>
  </p:clrMapOvr>
  <p:transition>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292163280"/>
      </p:ext>
    </p:extLst>
  </p:cSld>
  <p:clrMapOvr>
    <a:masterClrMapping/>
  </p:clrMapOvr>
  <p:transition>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Tree>
    <p:extLst>
      <p:ext uri="{BB962C8B-B14F-4D97-AF65-F5344CB8AC3E}">
        <p14:creationId xmlns:p14="http://schemas.microsoft.com/office/powerpoint/2010/main" xmlns="" val="2846191611"/>
      </p:ext>
    </p:extLst>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76250"/>
            <a:ext cx="19431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476250"/>
            <a:ext cx="56769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2981924844"/>
      </p:ext>
    </p:extLst>
  </p:cSld>
  <p:clrMapOvr>
    <a:masterClrMapping/>
  </p:clrMapOvr>
  <p:transition>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9030188"/>
      </p:ext>
    </p:extLst>
  </p:cSld>
  <p:clrMapOvr>
    <a:masterClrMapping/>
  </p:clrMapOvr>
  <p:transition>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3430376547"/>
      </p:ext>
    </p:extLst>
  </p:cSld>
  <p:clrMapOvr>
    <a:masterClrMapping/>
  </p:clrMapOvr>
  <p:transition>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524010953"/>
      </p:ext>
    </p:extLst>
  </p:cSld>
  <p:clrMapOvr>
    <a:masterClrMapping/>
  </p:clrMapOvr>
  <p:transition>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2275593617"/>
      </p:ext>
    </p:extLst>
  </p:cSld>
  <p:clrMapOvr>
    <a:masterClrMapping/>
  </p:clrMapOvr>
  <p:transition>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76250"/>
            <a:ext cx="1943100" cy="561975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685800" y="476250"/>
            <a:ext cx="56769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807585138"/>
      </p:ext>
    </p:extLst>
  </p:cSld>
  <p:clrMapOvr>
    <a:masterClrMapping/>
  </p:clrMapOvr>
  <p:transition>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標題 1"/>
          <p:cNvSpPr>
            <a:spLocks noGrp="1"/>
          </p:cNvSpPr>
          <p:nvPr>
            <p:ph type="title"/>
          </p:nvPr>
        </p:nvSpPr>
        <p:spPr>
          <a:xfrm>
            <a:off x="1371600" y="476250"/>
            <a:ext cx="7086600" cy="1276350"/>
          </a:xfrm>
        </p:spPr>
        <p:txBody>
          <a:bodyPr/>
          <a:lstStyle/>
          <a:p>
            <a:r>
              <a:rPr lang="zh-TW" altLang="en-US" smtClean="0"/>
              <a:t>按一下以編輯母片標題樣式</a:t>
            </a:r>
            <a:endParaRPr lang="zh-HK" altLang="en-US"/>
          </a:p>
        </p:txBody>
      </p:sp>
      <p:sp>
        <p:nvSpPr>
          <p:cNvPr id="3" name="美工圖案版面配置區 2"/>
          <p:cNvSpPr>
            <a:spLocks noGrp="1"/>
          </p:cNvSpPr>
          <p:nvPr>
            <p:ph type="clipArt" sz="half" idx="1"/>
          </p:nvPr>
        </p:nvSpPr>
        <p:spPr>
          <a:xfrm>
            <a:off x="685800" y="1981200"/>
            <a:ext cx="3810000" cy="4114800"/>
          </a:xfrm>
        </p:spPr>
        <p:txBody>
          <a:bodyPr/>
          <a:lstStyle/>
          <a:p>
            <a:endParaRPr lang="zh-HK" altLang="en-US"/>
          </a:p>
        </p:txBody>
      </p:sp>
      <p:sp>
        <p:nvSpPr>
          <p:cNvPr id="4" name="文字版面配置區 3"/>
          <p:cNvSpPr>
            <a:spLocks noGrp="1"/>
          </p:cNvSpPr>
          <p:nvPr>
            <p:ph type="body"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3651019754"/>
      </p:ext>
    </p:extLst>
  </p:cSld>
  <p:clrMapOvr>
    <a:masterClrMapping/>
  </p:clrMapOvr>
  <p:transition>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Media" preserve="1">
  <p:cSld name="標題，文字及多媒體項目">
    <p:spTree>
      <p:nvGrpSpPr>
        <p:cNvPr id="1" name=""/>
        <p:cNvGrpSpPr/>
        <p:nvPr/>
      </p:nvGrpSpPr>
      <p:grpSpPr>
        <a:xfrm>
          <a:off x="0" y="0"/>
          <a:ext cx="0" cy="0"/>
          <a:chOff x="0" y="0"/>
          <a:chExt cx="0" cy="0"/>
        </a:xfrm>
      </p:grpSpPr>
      <p:sp>
        <p:nvSpPr>
          <p:cNvPr id="2" name="標題 1"/>
          <p:cNvSpPr>
            <a:spLocks noGrp="1"/>
          </p:cNvSpPr>
          <p:nvPr>
            <p:ph type="title"/>
          </p:nvPr>
        </p:nvSpPr>
        <p:spPr>
          <a:xfrm>
            <a:off x="1371600" y="476250"/>
            <a:ext cx="7086600" cy="1276350"/>
          </a:xfrm>
        </p:spPr>
        <p:txBody>
          <a:bodyPr/>
          <a:lstStyle/>
          <a:p>
            <a:r>
              <a:rPr lang="zh-TW" altLang="en-US" smtClean="0"/>
              <a:t>按一下以編輯母片標題樣式</a:t>
            </a:r>
            <a:endParaRPr lang="zh-HK"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媒體版面配置區 3"/>
          <p:cNvSpPr>
            <a:spLocks noGrp="1"/>
          </p:cNvSpPr>
          <p:nvPr>
            <p:ph type="media" sz="half" idx="2"/>
          </p:nvPr>
        </p:nvSpPr>
        <p:spPr>
          <a:xfrm>
            <a:off x="4648200" y="1981200"/>
            <a:ext cx="3810000" cy="4114800"/>
          </a:xfrm>
        </p:spPr>
        <p:txBody>
          <a:bodyPr/>
          <a:lstStyle/>
          <a:p>
            <a:endParaRPr lang="zh-HK" altLang="en-US"/>
          </a:p>
        </p:txBody>
      </p:sp>
    </p:spTree>
    <p:extLst>
      <p:ext uri="{BB962C8B-B14F-4D97-AF65-F5344CB8AC3E}">
        <p14:creationId xmlns:p14="http://schemas.microsoft.com/office/powerpoint/2010/main" xmlns="" val="1659168791"/>
      </p:ext>
    </p:extLst>
  </p:cSld>
  <p:clrMapOvr>
    <a:masterClrMapping/>
  </p:clrMapOvr>
  <p:transition>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476250"/>
            <a:ext cx="7772400" cy="5619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3745847005"/>
      </p:ext>
    </p:extLst>
  </p:cSld>
  <p:clrMapOvr>
    <a:masterClrMapping/>
  </p:clrMapOvr>
  <p:transition>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1371600" y="476250"/>
            <a:ext cx="7086600" cy="1276350"/>
          </a:xfrm>
        </p:spPr>
        <p:txBody>
          <a:bodyPr/>
          <a:lstStyle/>
          <a:p>
            <a:r>
              <a:rPr lang="zh-TW" altLang="en-US" smtClean="0"/>
              <a:t>按一下以編輯母片標題樣式</a:t>
            </a:r>
            <a:endParaRPr lang="zh-HK"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圖表版面配置區 3"/>
          <p:cNvSpPr>
            <a:spLocks noGrp="1"/>
          </p:cNvSpPr>
          <p:nvPr>
            <p:ph type="chart" sz="half" idx="2"/>
          </p:nvPr>
        </p:nvSpPr>
        <p:spPr>
          <a:xfrm>
            <a:off x="4648200" y="1981200"/>
            <a:ext cx="3810000" cy="4114800"/>
          </a:xfrm>
        </p:spPr>
        <p:txBody>
          <a:bodyPr/>
          <a:lstStyle/>
          <a:p>
            <a:endParaRPr lang="zh-HK" altLang="en-US"/>
          </a:p>
        </p:txBody>
      </p:sp>
    </p:spTree>
    <p:extLst>
      <p:ext uri="{BB962C8B-B14F-4D97-AF65-F5344CB8AC3E}">
        <p14:creationId xmlns:p14="http://schemas.microsoft.com/office/powerpoint/2010/main" xmlns="" val="3606752364"/>
      </p:ext>
    </p:extLst>
  </p:cSld>
  <p:clrMapOvr>
    <a:masterClrMapping/>
  </p:clrMapOvr>
  <p:transition>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HK" altLang="en-US"/>
          </a:p>
        </p:txBody>
      </p:sp>
    </p:spTree>
    <p:extLst>
      <p:ext uri="{BB962C8B-B14F-4D97-AF65-F5344CB8AC3E}">
        <p14:creationId xmlns:p14="http://schemas.microsoft.com/office/powerpoint/2010/main" xmlns="" val="79060348"/>
      </p:ext>
    </p:extLst>
  </p:cSld>
  <p:clrMapOvr>
    <a:masterClrMapping/>
  </p:clrMapOvr>
  <p:transition>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xmlns="" val="36771042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112222750"/>
      </p:ext>
    </p:extLst>
  </p:cSld>
  <p:clrMapOvr>
    <a:masterClrMapping/>
  </p:clrMapOvr>
  <p:transition>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4254986950"/>
      </p:ext>
    </p:extLst>
  </p:cSld>
  <p:clrMapOvr>
    <a:masterClrMapping/>
  </p:clrMapOvr>
  <p:transition>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240711415"/>
      </p:ext>
    </p:extLst>
  </p:cSld>
  <p:clrMapOvr>
    <a:masterClrMapping/>
  </p:clrMapOvr>
  <p:transition>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2973880874"/>
      </p:ext>
    </p:extLst>
  </p:cSld>
  <p:clrMapOvr>
    <a:masterClrMapping/>
  </p:clrMapOvr>
  <p:transition>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Tree>
    <p:extLst>
      <p:ext uri="{BB962C8B-B14F-4D97-AF65-F5344CB8AC3E}">
        <p14:creationId xmlns:p14="http://schemas.microsoft.com/office/powerpoint/2010/main" xmlns="" val="205612409"/>
      </p:ext>
    </p:extLst>
  </p:cSld>
  <p:clrMapOvr>
    <a:masterClrMapping/>
  </p:clrMapOvr>
  <p:transition>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96568126"/>
      </p:ext>
    </p:extLst>
  </p:cSld>
  <p:clrMapOvr>
    <a:masterClrMapping/>
  </p:clrMapOvr>
  <p:transition>
    <p:pul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325507840"/>
      </p:ext>
    </p:extLst>
  </p:cSld>
  <p:clrMapOvr>
    <a:masterClrMapping/>
  </p:clrMapOvr>
  <p:transition>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3673674971"/>
      </p:ext>
    </p:extLst>
  </p:cSld>
  <p:clrMapOvr>
    <a:masterClrMapping/>
  </p:clrMapOvr>
  <p:transition>
    <p:pull/>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1008792477"/>
      </p:ext>
    </p:extLst>
  </p:cSld>
  <p:clrMapOvr>
    <a:masterClrMapping/>
  </p:clrMapOvr>
  <p:transition>
    <p:pull/>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76250"/>
            <a:ext cx="1943100" cy="561975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685800" y="476250"/>
            <a:ext cx="56769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2247308589"/>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22919620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476250"/>
            <a:ext cx="7772400" cy="5619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687977350"/>
      </p:ext>
    </p:extLst>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39071206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2590402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8666750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xmlns="" val="856234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127549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37995306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824677672"/>
      </p:ext>
    </p:extLst>
  </p:cSld>
  <p:clrMapOvr>
    <a:masterClrMapping/>
  </p:clrMapOvr>
  <p:transition>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10648055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5953468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76250"/>
            <a:ext cx="19431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476250"/>
            <a:ext cx="56769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4555410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xmlns="" val="3666805404"/>
      </p:ext>
    </p:extLst>
  </p:cSld>
  <p:clrMapOvr>
    <a:masterClrMapping/>
  </p:clrMapOvr>
  <p:transition>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27626215"/>
      </p:ext>
    </p:extLst>
  </p:cSld>
  <p:clrMapOvr>
    <a:masterClrMapping/>
  </p:clrMapOvr>
  <p:transition>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915141971"/>
      </p:ext>
    </p:extLst>
  </p:cSld>
  <p:clrMapOvr>
    <a:masterClrMapping/>
  </p:clrMapOvr>
  <p:transition>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2818584329"/>
      </p:ext>
    </p:extLst>
  </p:cSld>
  <p:clrMapOvr>
    <a:masterClrMapping/>
  </p:clrMapOvr>
  <p:transition>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335566907"/>
      </p:ext>
    </p:extLst>
  </p:cSld>
  <p:clrMapOvr>
    <a:masterClrMapping/>
  </p:clrMapOvr>
  <p:transition>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xmlns="" val="182589991"/>
      </p:ext>
    </p:extLst>
  </p:cSld>
  <p:clrMapOvr>
    <a:masterClrMapping/>
  </p:clrMapOvr>
  <p:transition>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3092698"/>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3807395592"/>
      </p:ext>
    </p:extLst>
  </p:cSld>
  <p:clrMapOvr>
    <a:masterClrMapping/>
  </p:clrMapOvr>
  <p:transition>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2823192003"/>
      </p:ext>
    </p:extLst>
  </p:cSld>
  <p:clrMapOvr>
    <a:masterClrMapping/>
  </p:clrMapOvr>
  <p:transition>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3471321649"/>
      </p:ext>
    </p:extLst>
  </p:cSld>
  <p:clrMapOvr>
    <a:masterClrMapping/>
  </p:clrMapOvr>
  <p:transition>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25115266"/>
      </p:ext>
    </p:extLst>
  </p:cSld>
  <p:clrMapOvr>
    <a:masterClrMapping/>
  </p:clrMapOvr>
  <p:transition>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76250"/>
            <a:ext cx="19431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476250"/>
            <a:ext cx="56769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819971469"/>
      </p:ext>
    </p:extLst>
  </p:cSld>
  <p:clrMapOvr>
    <a:masterClrMapping/>
  </p:clrMapOvr>
  <p:transition>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xmlns="" val="39770935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7881427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35510371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227194525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24053653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xmlns="" val="6339474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390384598"/>
      </p:ext>
    </p:extLst>
  </p:cSld>
  <p:clrMapOvr>
    <a:masterClrMapping/>
  </p:clrMapOvr>
  <p:transition>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57042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300923153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256932695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98007081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76250"/>
            <a:ext cx="19431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476250"/>
            <a:ext cx="56769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4770005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sp>
          <p:nvSpPr>
            <p:cNvPr id="6" name="Freeform 4"/>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sp>
          <p:nvSpPr>
            <p:cNvPr id="7" name="Freeform 5"/>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sp>
          <p:nvSpPr>
            <p:cNvPr id="8" name="Freeform 6"/>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grpSp>
      <p:sp>
        <p:nvSpPr>
          <p:cNvPr id="133127" name="Rectangle 7"/>
          <p:cNvSpPr>
            <a:spLocks noGrp="1" noChangeArrowheads="1"/>
          </p:cNvSpPr>
          <p:nvPr>
            <p:ph type="ctrTitle" sz="quarter"/>
          </p:nvPr>
        </p:nvSpPr>
        <p:spPr>
          <a:xfrm>
            <a:off x="685800" y="1143000"/>
            <a:ext cx="7772400" cy="1143000"/>
          </a:xfrm>
        </p:spPr>
        <p:txBody>
          <a:bodyPr/>
          <a:lstStyle>
            <a:lvl1pPr>
              <a:defRPr/>
            </a:lvl1pPr>
          </a:lstStyle>
          <a:p>
            <a:r>
              <a:rPr lang="en-US" altLang="zh-TW"/>
              <a:t>Click to edit Master title style</a:t>
            </a:r>
          </a:p>
        </p:txBody>
      </p:sp>
      <p:sp>
        <p:nvSpPr>
          <p:cNvPr id="133128" name="Rectangle 8"/>
          <p:cNvSpPr>
            <a:spLocks noGrp="1" noChangeArrowheads="1"/>
          </p:cNvSpPr>
          <p:nvPr>
            <p:ph type="subTitle" sz="quarter" idx="1"/>
          </p:nvPr>
        </p:nvSpPr>
        <p:spPr>
          <a:xfrm>
            <a:off x="1371600" y="2819400"/>
            <a:ext cx="6400800" cy="1752600"/>
          </a:xfrm>
        </p:spPr>
        <p:txBody>
          <a:bodyPr/>
          <a:lstStyle>
            <a:lvl1pPr marL="0" indent="0" algn="ctr">
              <a:buFont typeface="Monotype Sorts" pitchFamily="2" charset="2"/>
              <a:buNone/>
              <a:defRPr/>
            </a:lvl1pPr>
          </a:lstStyle>
          <a:p>
            <a:r>
              <a:rPr lang="en-US" altLang="zh-TW"/>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ltLang="zh-TW"/>
          </a:p>
        </p:txBody>
      </p:sp>
      <p:sp>
        <p:nvSpPr>
          <p:cNvPr id="10" name="Rectangle 10"/>
          <p:cNvSpPr>
            <a:spLocks noGrp="1" noChangeArrowheads="1"/>
          </p:cNvSpPr>
          <p:nvPr>
            <p:ph type="ftr" sz="quarter" idx="11"/>
          </p:nvPr>
        </p:nvSpPr>
        <p:spPr/>
        <p:txBody>
          <a:bodyPr/>
          <a:lstStyle>
            <a:lvl1pPr>
              <a:defRPr/>
            </a:lvl1pPr>
          </a:lstStyle>
          <a:p>
            <a:pPr>
              <a:defRPr/>
            </a:pPr>
            <a:r>
              <a:rPr lang="zh-TW" altLang="en-US"/>
              <a:t>伊斯蘭初階2010</a:t>
            </a:r>
            <a:endParaRPr lang="en-US" altLang="zh-TW"/>
          </a:p>
        </p:txBody>
      </p:sp>
      <p:sp>
        <p:nvSpPr>
          <p:cNvPr id="11" name="Rectangle 11"/>
          <p:cNvSpPr>
            <a:spLocks noGrp="1" noChangeArrowheads="1"/>
          </p:cNvSpPr>
          <p:nvPr>
            <p:ph type="sldNum" sz="quarter" idx="12"/>
          </p:nvPr>
        </p:nvSpPr>
        <p:spPr/>
        <p:txBody>
          <a:bodyPr/>
          <a:lstStyle>
            <a:lvl1pPr>
              <a:defRPr/>
            </a:lvl1pPr>
          </a:lstStyle>
          <a:p>
            <a:pPr>
              <a:defRPr/>
            </a:pPr>
            <a:fld id="{4AEFFF75-0A56-4F8E-9B34-6B1889AA3C27}" type="slidenum">
              <a:rPr lang="zh-TW" altLang="en-US"/>
              <a:pPr>
                <a:defRPr/>
              </a:pPr>
              <a:t>‹#›</a:t>
            </a:fld>
            <a:endParaRPr lang="en-US" altLang="zh-TW"/>
          </a:p>
        </p:txBody>
      </p:sp>
    </p:spTree>
    <p:extLst>
      <p:ext uri="{BB962C8B-B14F-4D97-AF65-F5344CB8AC3E}">
        <p14:creationId xmlns:p14="http://schemas.microsoft.com/office/powerpoint/2010/main" xmlns="" val="657350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1"/>
          </p:nvPr>
        </p:nvSpPr>
        <p:spPr>
          <a:ln/>
        </p:spPr>
        <p:txBody>
          <a:bodyPr/>
          <a:lstStyle>
            <a:lvl1pPr>
              <a:defRPr/>
            </a:lvl1pPr>
          </a:lstStyle>
          <a:p>
            <a:pPr>
              <a:defRPr/>
            </a:pPr>
            <a:fld id="{1F0A3EB5-43F7-4507-816C-50F60FC589A0}" type="slidenum">
              <a:rPr lang="zh-TW" altLang="en-US"/>
              <a:pPr>
                <a:defRPr/>
              </a:pPr>
              <a:t>‹#›</a:t>
            </a:fld>
            <a:endParaRPr lang="en-US" altLang="zh-TW"/>
          </a:p>
        </p:txBody>
      </p:sp>
      <p:sp>
        <p:nvSpPr>
          <p:cNvPr id="6"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6711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1"/>
          </p:nvPr>
        </p:nvSpPr>
        <p:spPr>
          <a:ln/>
        </p:spPr>
        <p:txBody>
          <a:bodyPr/>
          <a:lstStyle>
            <a:lvl1pPr>
              <a:defRPr/>
            </a:lvl1pPr>
          </a:lstStyle>
          <a:p>
            <a:pPr>
              <a:defRPr/>
            </a:pPr>
            <a:fld id="{A47703EA-60FC-443A-BB3B-114B004AB480}" type="slidenum">
              <a:rPr lang="zh-TW" altLang="en-US"/>
              <a:pPr>
                <a:defRPr/>
              </a:pPr>
              <a:t>‹#›</a:t>
            </a:fld>
            <a:endParaRPr lang="en-US" altLang="zh-TW"/>
          </a:p>
        </p:txBody>
      </p:sp>
      <p:sp>
        <p:nvSpPr>
          <p:cNvPr id="6"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3024117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1"/>
          </p:nvPr>
        </p:nvSpPr>
        <p:spPr>
          <a:ln/>
        </p:spPr>
        <p:txBody>
          <a:bodyPr/>
          <a:lstStyle>
            <a:lvl1pPr>
              <a:defRPr/>
            </a:lvl1pPr>
          </a:lstStyle>
          <a:p>
            <a:pPr>
              <a:defRPr/>
            </a:pPr>
            <a:fld id="{1C992379-FF74-41AF-9C70-2AB695951EE0}" type="slidenum">
              <a:rPr lang="zh-TW" altLang="en-US"/>
              <a:pPr>
                <a:defRPr/>
              </a:pPr>
              <a:t>‹#›</a:t>
            </a:fld>
            <a:endParaRPr lang="en-US" altLang="zh-TW"/>
          </a:p>
        </p:txBody>
      </p:sp>
      <p:sp>
        <p:nvSpPr>
          <p:cNvPr id="7"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2633704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0"/>
          <p:cNvSpPr>
            <a:spLocks noGrp="1" noChangeArrowheads="1"/>
          </p:cNvSpPr>
          <p:nvPr>
            <p:ph type="sldNum" sz="quarter" idx="11"/>
          </p:nvPr>
        </p:nvSpPr>
        <p:spPr>
          <a:ln/>
        </p:spPr>
        <p:txBody>
          <a:bodyPr/>
          <a:lstStyle>
            <a:lvl1pPr>
              <a:defRPr/>
            </a:lvl1pPr>
          </a:lstStyle>
          <a:p>
            <a:pPr>
              <a:defRPr/>
            </a:pPr>
            <a:fld id="{3177A58B-F0AB-4F7B-87E8-BEBE7FA5A154}" type="slidenum">
              <a:rPr lang="zh-TW" altLang="en-US"/>
              <a:pPr>
                <a:defRPr/>
              </a:pPr>
              <a:t>‹#›</a:t>
            </a:fld>
            <a:endParaRPr lang="en-US" altLang="zh-TW"/>
          </a:p>
        </p:txBody>
      </p:sp>
      <p:sp>
        <p:nvSpPr>
          <p:cNvPr id="9"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268865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2973790535"/>
      </p:ext>
    </p:extLst>
  </p:cSld>
  <p:clrMapOvr>
    <a:masterClrMapping/>
  </p:clrMapOvr>
  <p:transition>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0"/>
          <p:cNvSpPr>
            <a:spLocks noGrp="1" noChangeArrowheads="1"/>
          </p:cNvSpPr>
          <p:nvPr>
            <p:ph type="sldNum" sz="quarter" idx="11"/>
          </p:nvPr>
        </p:nvSpPr>
        <p:spPr>
          <a:ln/>
        </p:spPr>
        <p:txBody>
          <a:bodyPr/>
          <a:lstStyle>
            <a:lvl1pPr>
              <a:defRPr/>
            </a:lvl1pPr>
          </a:lstStyle>
          <a:p>
            <a:pPr>
              <a:defRPr/>
            </a:pPr>
            <a:fld id="{29C0F4FD-56B4-4817-8378-E6B593C0FC11}" type="slidenum">
              <a:rPr lang="zh-TW" altLang="en-US"/>
              <a:pPr>
                <a:defRPr/>
              </a:pPr>
              <a:t>‹#›</a:t>
            </a:fld>
            <a:endParaRPr lang="en-US" altLang="zh-TW"/>
          </a:p>
        </p:txBody>
      </p:sp>
      <p:sp>
        <p:nvSpPr>
          <p:cNvPr id="5"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2407985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0"/>
          <p:cNvSpPr>
            <a:spLocks noGrp="1" noChangeArrowheads="1"/>
          </p:cNvSpPr>
          <p:nvPr>
            <p:ph type="sldNum" sz="quarter" idx="11"/>
          </p:nvPr>
        </p:nvSpPr>
        <p:spPr>
          <a:ln/>
        </p:spPr>
        <p:txBody>
          <a:bodyPr/>
          <a:lstStyle>
            <a:lvl1pPr>
              <a:defRPr/>
            </a:lvl1pPr>
          </a:lstStyle>
          <a:p>
            <a:pPr>
              <a:defRPr/>
            </a:pPr>
            <a:fld id="{93A18155-729E-4B46-A003-594706C36DF3}" type="slidenum">
              <a:rPr lang="zh-TW" altLang="en-US"/>
              <a:pPr>
                <a:defRPr/>
              </a:pPr>
              <a:t>‹#›</a:t>
            </a:fld>
            <a:endParaRPr lang="en-US" altLang="zh-TW"/>
          </a:p>
        </p:txBody>
      </p:sp>
      <p:sp>
        <p:nvSpPr>
          <p:cNvPr id="4"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3393910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1"/>
          </p:nvPr>
        </p:nvSpPr>
        <p:spPr>
          <a:ln/>
        </p:spPr>
        <p:txBody>
          <a:bodyPr/>
          <a:lstStyle>
            <a:lvl1pPr>
              <a:defRPr/>
            </a:lvl1pPr>
          </a:lstStyle>
          <a:p>
            <a:pPr>
              <a:defRPr/>
            </a:pPr>
            <a:fld id="{A075534F-5F74-4D1D-AC99-C71E09D0F9DC}" type="slidenum">
              <a:rPr lang="zh-TW" altLang="en-US"/>
              <a:pPr>
                <a:defRPr/>
              </a:pPr>
              <a:t>‹#›</a:t>
            </a:fld>
            <a:endParaRPr lang="en-US" altLang="zh-TW"/>
          </a:p>
        </p:txBody>
      </p:sp>
      <p:sp>
        <p:nvSpPr>
          <p:cNvPr id="7"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65704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1"/>
          </p:nvPr>
        </p:nvSpPr>
        <p:spPr>
          <a:ln/>
        </p:spPr>
        <p:txBody>
          <a:bodyPr/>
          <a:lstStyle>
            <a:lvl1pPr>
              <a:defRPr/>
            </a:lvl1pPr>
          </a:lstStyle>
          <a:p>
            <a:pPr>
              <a:defRPr/>
            </a:pPr>
            <a:fld id="{64999C9A-B1BE-4EBA-BC41-0BAA3381CE63}" type="slidenum">
              <a:rPr lang="zh-TW" altLang="en-US"/>
              <a:pPr>
                <a:defRPr/>
              </a:pPr>
              <a:t>‹#›</a:t>
            </a:fld>
            <a:endParaRPr lang="en-US" altLang="zh-TW"/>
          </a:p>
        </p:txBody>
      </p:sp>
      <p:sp>
        <p:nvSpPr>
          <p:cNvPr id="7"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1632487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1"/>
          </p:nvPr>
        </p:nvSpPr>
        <p:spPr>
          <a:ln/>
        </p:spPr>
        <p:txBody>
          <a:bodyPr/>
          <a:lstStyle>
            <a:lvl1pPr>
              <a:defRPr/>
            </a:lvl1pPr>
          </a:lstStyle>
          <a:p>
            <a:pPr>
              <a:defRPr/>
            </a:pPr>
            <a:fld id="{EC9A223F-5E40-4425-88CC-0B391A846521}" type="slidenum">
              <a:rPr lang="zh-TW" altLang="en-US"/>
              <a:pPr>
                <a:defRPr/>
              </a:pPr>
              <a:t>‹#›</a:t>
            </a:fld>
            <a:endParaRPr lang="en-US" altLang="zh-TW"/>
          </a:p>
        </p:txBody>
      </p:sp>
      <p:sp>
        <p:nvSpPr>
          <p:cNvPr id="6"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884301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28600"/>
            <a:ext cx="1943100"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228600"/>
            <a:ext cx="56769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1"/>
          </p:nvPr>
        </p:nvSpPr>
        <p:spPr>
          <a:ln/>
        </p:spPr>
        <p:txBody>
          <a:bodyPr/>
          <a:lstStyle>
            <a:lvl1pPr>
              <a:defRPr/>
            </a:lvl1pPr>
          </a:lstStyle>
          <a:p>
            <a:pPr>
              <a:defRPr/>
            </a:pPr>
            <a:fld id="{C29715A1-7561-469E-9863-BABC9FD3ECA6}" type="slidenum">
              <a:rPr lang="zh-TW" altLang="en-US"/>
              <a:pPr>
                <a:defRPr/>
              </a:pPr>
              <a:t>‹#›</a:t>
            </a:fld>
            <a:endParaRPr lang="en-US" altLang="zh-TW"/>
          </a:p>
        </p:txBody>
      </p:sp>
      <p:sp>
        <p:nvSpPr>
          <p:cNvPr id="6" name="Rectangle 11"/>
          <p:cNvSpPr>
            <a:spLocks noGrp="1" noChangeArrowheads="1"/>
          </p:cNvSpPr>
          <p:nvPr>
            <p:ph type="ftr" sz="quarter" idx="12"/>
          </p:nvPr>
        </p:nvSpPr>
        <p:spPr>
          <a:ln/>
        </p:spPr>
        <p:txBody>
          <a:bodyPr/>
          <a:lstStyle>
            <a:lvl1pPr>
              <a:defRPr/>
            </a:lvl1pPr>
          </a:lstStyle>
          <a:p>
            <a:pPr>
              <a:defRPr/>
            </a:pPr>
            <a:r>
              <a:rPr lang="zh-TW" altLang="en-US"/>
              <a:t>伊斯蘭初階2010</a:t>
            </a:r>
            <a:endParaRPr lang="en-US" altLang="zh-TW"/>
          </a:p>
        </p:txBody>
      </p:sp>
    </p:spTree>
    <p:extLst>
      <p:ext uri="{BB962C8B-B14F-4D97-AF65-F5344CB8AC3E}">
        <p14:creationId xmlns:p14="http://schemas.microsoft.com/office/powerpoint/2010/main" xmlns="" val="1064828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3364C460-1F90-41C6-A092-3D116CD9B72F}" type="slidenum">
              <a:rPr lang="en-US" altLang="zh-TW"/>
              <a:pPr>
                <a:defRPr/>
              </a:pPr>
              <a:t>‹#›</a:t>
            </a:fld>
            <a:endParaRPr lang="en-US" altLang="zh-TW"/>
          </a:p>
        </p:txBody>
      </p:sp>
    </p:spTree>
    <p:extLst>
      <p:ext uri="{BB962C8B-B14F-4D97-AF65-F5344CB8AC3E}">
        <p14:creationId xmlns:p14="http://schemas.microsoft.com/office/powerpoint/2010/main" xmlns="" val="1637231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31595BEC-F03B-49F6-82DF-0CABFC3E0759}" type="slidenum">
              <a:rPr lang="en-US" altLang="zh-TW"/>
              <a:pPr>
                <a:defRPr/>
              </a:pPr>
              <a:t>‹#›</a:t>
            </a:fld>
            <a:endParaRPr lang="en-US" altLang="zh-TW"/>
          </a:p>
        </p:txBody>
      </p:sp>
    </p:spTree>
    <p:extLst>
      <p:ext uri="{BB962C8B-B14F-4D97-AF65-F5344CB8AC3E}">
        <p14:creationId xmlns:p14="http://schemas.microsoft.com/office/powerpoint/2010/main" xmlns="" val="1741515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9F1B5644-E720-46FC-A178-8387D338CC3B}" type="slidenum">
              <a:rPr lang="en-US" altLang="zh-TW"/>
              <a:pPr>
                <a:defRPr/>
              </a:pPr>
              <a:t>‹#›</a:t>
            </a:fld>
            <a:endParaRPr lang="en-US" altLang="zh-TW"/>
          </a:p>
        </p:txBody>
      </p:sp>
    </p:spTree>
    <p:extLst>
      <p:ext uri="{BB962C8B-B14F-4D97-AF65-F5344CB8AC3E}">
        <p14:creationId xmlns:p14="http://schemas.microsoft.com/office/powerpoint/2010/main" xmlns="" val="2443752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DF7287FE-484A-48E2-A064-983287925029}" type="slidenum">
              <a:rPr lang="en-US" altLang="zh-TW"/>
              <a:pPr>
                <a:defRPr/>
              </a:pPr>
              <a:t>‹#›</a:t>
            </a:fld>
            <a:endParaRPr lang="en-US" altLang="zh-TW"/>
          </a:p>
        </p:txBody>
      </p:sp>
    </p:spTree>
    <p:extLst>
      <p:ext uri="{BB962C8B-B14F-4D97-AF65-F5344CB8AC3E}">
        <p14:creationId xmlns:p14="http://schemas.microsoft.com/office/powerpoint/2010/main" xmlns="" val="351401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xmlns="" val="1935950005"/>
      </p:ext>
    </p:extLst>
  </p:cSld>
  <p:clrMapOvr>
    <a:masterClrMapping/>
  </p:clrMapOvr>
  <p:transition>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BBB5F969-38AF-416B-BD59-4B793191479F}" type="slidenum">
              <a:rPr lang="en-US" altLang="zh-TW"/>
              <a:pPr>
                <a:defRPr/>
              </a:pPr>
              <a:t>‹#›</a:t>
            </a:fld>
            <a:endParaRPr lang="en-US" altLang="zh-TW"/>
          </a:p>
        </p:txBody>
      </p:sp>
    </p:spTree>
    <p:extLst>
      <p:ext uri="{BB962C8B-B14F-4D97-AF65-F5344CB8AC3E}">
        <p14:creationId xmlns:p14="http://schemas.microsoft.com/office/powerpoint/2010/main" xmlns="" val="789882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F6FCAF4D-8BEF-4B19-B1FC-D4ADAAFED2F4}" type="slidenum">
              <a:rPr lang="en-US" altLang="zh-TW"/>
              <a:pPr>
                <a:defRPr/>
              </a:pPr>
              <a:t>‹#›</a:t>
            </a:fld>
            <a:endParaRPr lang="en-US" altLang="zh-TW"/>
          </a:p>
        </p:txBody>
      </p:sp>
    </p:spTree>
    <p:extLst>
      <p:ext uri="{BB962C8B-B14F-4D97-AF65-F5344CB8AC3E}">
        <p14:creationId xmlns:p14="http://schemas.microsoft.com/office/powerpoint/2010/main" xmlns="" val="2002818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3" name="頁尾版面配置區 2"/>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CDEE56F7-8F5C-4889-B345-AA2DAC056C58}" type="slidenum">
              <a:rPr lang="en-US" altLang="zh-TW"/>
              <a:pPr>
                <a:defRPr/>
              </a:pPr>
              <a:t>‹#›</a:t>
            </a:fld>
            <a:endParaRPr lang="en-US" altLang="zh-TW"/>
          </a:p>
        </p:txBody>
      </p:sp>
    </p:spTree>
    <p:extLst>
      <p:ext uri="{BB962C8B-B14F-4D97-AF65-F5344CB8AC3E}">
        <p14:creationId xmlns:p14="http://schemas.microsoft.com/office/powerpoint/2010/main" xmlns="" val="41650142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43E1645C-0278-4568-8BC1-2E0C6DED25C4}" type="slidenum">
              <a:rPr lang="en-US" altLang="zh-TW"/>
              <a:pPr>
                <a:defRPr/>
              </a:pPr>
              <a:t>‹#›</a:t>
            </a:fld>
            <a:endParaRPr lang="en-US" altLang="zh-TW"/>
          </a:p>
        </p:txBody>
      </p:sp>
    </p:spTree>
    <p:extLst>
      <p:ext uri="{BB962C8B-B14F-4D97-AF65-F5344CB8AC3E}">
        <p14:creationId xmlns:p14="http://schemas.microsoft.com/office/powerpoint/2010/main" xmlns="" val="20880109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91C8CA99-0591-4B98-A3FE-3DEBFD082B62}" type="slidenum">
              <a:rPr lang="en-US" altLang="zh-TW"/>
              <a:pPr>
                <a:defRPr/>
              </a:pPr>
              <a:t>‹#›</a:t>
            </a:fld>
            <a:endParaRPr lang="en-US" altLang="zh-TW"/>
          </a:p>
        </p:txBody>
      </p:sp>
    </p:spTree>
    <p:extLst>
      <p:ext uri="{BB962C8B-B14F-4D97-AF65-F5344CB8AC3E}">
        <p14:creationId xmlns:p14="http://schemas.microsoft.com/office/powerpoint/2010/main" xmlns="" val="1979666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5EAFDF10-A457-4B0F-8F98-420977F49F12}" type="slidenum">
              <a:rPr lang="en-US" altLang="zh-TW"/>
              <a:pPr>
                <a:defRPr/>
              </a:pPr>
              <a:t>‹#›</a:t>
            </a:fld>
            <a:endParaRPr lang="en-US" altLang="zh-TW"/>
          </a:p>
        </p:txBody>
      </p:sp>
    </p:spTree>
    <p:extLst>
      <p:ext uri="{BB962C8B-B14F-4D97-AF65-F5344CB8AC3E}">
        <p14:creationId xmlns:p14="http://schemas.microsoft.com/office/powerpoint/2010/main" xmlns="" val="937669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A70FEE86-8389-4A4D-AA6E-0F909FED9EB6}" type="slidenum">
              <a:rPr lang="en-US" altLang="zh-TW"/>
              <a:pPr>
                <a:defRPr/>
              </a:pPr>
              <a:t>‹#›</a:t>
            </a:fld>
            <a:endParaRPr lang="en-US" altLang="zh-TW"/>
          </a:p>
        </p:txBody>
      </p:sp>
    </p:spTree>
    <p:extLst>
      <p:ext uri="{BB962C8B-B14F-4D97-AF65-F5344CB8AC3E}">
        <p14:creationId xmlns:p14="http://schemas.microsoft.com/office/powerpoint/2010/main" xmlns="" val="30105321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hartAndTx" preserve="1">
  <p:cSld name="標題，圖表及文字">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en-US"/>
          </a:p>
        </p:txBody>
      </p:sp>
      <p:sp>
        <p:nvSpPr>
          <p:cNvPr id="3" name="圖表版面配置區 2"/>
          <p:cNvSpPr>
            <a:spLocks noGrp="1"/>
          </p:cNvSpPr>
          <p:nvPr>
            <p:ph type="chart" sz="half" idx="1"/>
          </p:nvPr>
        </p:nvSpPr>
        <p:spPr>
          <a:xfrm>
            <a:off x="685800" y="1981200"/>
            <a:ext cx="3810000" cy="4114800"/>
          </a:xfrm>
        </p:spPr>
        <p:txBody>
          <a:bodyPr/>
          <a:lstStyle/>
          <a:p>
            <a:pPr lvl="0"/>
            <a:endParaRPr lang="en-US" noProof="0" smtClean="0"/>
          </a:p>
        </p:txBody>
      </p:sp>
      <p:sp>
        <p:nvSpPr>
          <p:cNvPr id="4" name="文字版面配置區 3"/>
          <p:cNvSpPr>
            <a:spLocks noGrp="1"/>
          </p:cNvSpPr>
          <p:nvPr>
            <p:ph type="body"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BA90B4FC-C2DB-40D3-90AC-904C49E5AC1C}" type="slidenum">
              <a:rPr lang="en-US" altLang="zh-TW"/>
              <a:pPr>
                <a:defRPr/>
              </a:pPr>
              <a:t>‹#›</a:t>
            </a:fld>
            <a:endParaRPr lang="en-US" altLang="zh-TW"/>
          </a:p>
        </p:txBody>
      </p:sp>
    </p:spTree>
    <p:extLst>
      <p:ext uri="{BB962C8B-B14F-4D97-AF65-F5344CB8AC3E}">
        <p14:creationId xmlns:p14="http://schemas.microsoft.com/office/powerpoint/2010/main" xmlns="" val="2934234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圖表版面配置區 3"/>
          <p:cNvSpPr>
            <a:spLocks noGrp="1"/>
          </p:cNvSpPr>
          <p:nvPr>
            <p:ph type="chart" sz="half" idx="2"/>
          </p:nvPr>
        </p:nvSpPr>
        <p:spPr>
          <a:xfrm>
            <a:off x="4648200" y="1981200"/>
            <a:ext cx="3810000" cy="4114800"/>
          </a:xfrm>
        </p:spPr>
        <p:txBody>
          <a:bodyPr/>
          <a:lstStyle/>
          <a:p>
            <a:pPr lvl="0"/>
            <a:endParaRPr lang="en-US" noProof="0" smtClean="0"/>
          </a:p>
        </p:txBody>
      </p:sp>
      <p:sp>
        <p:nvSpPr>
          <p:cNvPr id="5" name="日期版面配置區 4"/>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8DC59EF0-27A5-41ED-B11C-527C06770D1F}" type="slidenum">
              <a:rPr lang="en-US" altLang="zh-TW"/>
              <a:pPr>
                <a:defRPr/>
              </a:pPr>
              <a:t>‹#›</a:t>
            </a:fld>
            <a:endParaRPr lang="en-US" altLang="zh-TW"/>
          </a:p>
        </p:txBody>
      </p:sp>
    </p:spTree>
    <p:extLst>
      <p:ext uri="{BB962C8B-B14F-4D97-AF65-F5344CB8AC3E}">
        <p14:creationId xmlns:p14="http://schemas.microsoft.com/office/powerpoint/2010/main" xmlns="" val="2286176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美工圖案版面配置區 3"/>
          <p:cNvSpPr>
            <a:spLocks noGrp="1"/>
          </p:cNvSpPr>
          <p:nvPr>
            <p:ph type="clipArt" sz="half" idx="2"/>
          </p:nvPr>
        </p:nvSpPr>
        <p:spPr>
          <a:xfrm>
            <a:off x="4648200" y="1981200"/>
            <a:ext cx="3810000" cy="4114800"/>
          </a:xfrm>
        </p:spPr>
        <p:txBody>
          <a:bodyPr/>
          <a:lstStyle/>
          <a:p>
            <a:pPr lvl="0"/>
            <a:endParaRPr lang="en-US" noProof="0" smtClean="0"/>
          </a:p>
        </p:txBody>
      </p:sp>
      <p:sp>
        <p:nvSpPr>
          <p:cNvPr id="5" name="日期版面配置區 4"/>
          <p:cNvSpPr>
            <a:spLocks noGrp="1"/>
          </p:cNvSpPr>
          <p:nvPr>
            <p:ph type="dt" sz="half" idx="10"/>
          </p:nvPr>
        </p:nvSpPr>
        <p:spPr/>
        <p:txBody>
          <a:bodyPr/>
          <a:lstStyle>
            <a:lvl1pPr eaLnBrk="0" hangingPunct="0">
              <a:spcBef>
                <a:spcPct val="50000"/>
              </a:spcBef>
              <a:defRPr kumimoji="0">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eaLnBrk="0" hangingPunct="0">
              <a:spcBef>
                <a:spcPct val="50000"/>
              </a:spcBef>
              <a:defRPr kumimoji="0">
                <a:latin typeface="Arial" charset="0"/>
              </a:defRPr>
            </a:lvl1pPr>
          </a:lstStyle>
          <a:p>
            <a:pPr>
              <a:defRPr/>
            </a:pPr>
            <a:fld id="{DF9F0C47-BDCA-4A8C-8AA6-7E889F8FC5EB}" type="slidenum">
              <a:rPr lang="en-US" altLang="zh-TW"/>
              <a:pPr>
                <a:defRPr/>
              </a:pPr>
              <a:t>‹#›</a:t>
            </a:fld>
            <a:endParaRPr lang="en-US" altLang="zh-TW"/>
          </a:p>
        </p:txBody>
      </p:sp>
    </p:spTree>
    <p:extLst>
      <p:ext uri="{BB962C8B-B14F-4D97-AF65-F5344CB8AC3E}">
        <p14:creationId xmlns:p14="http://schemas.microsoft.com/office/powerpoint/2010/main" xmlns="" val="295732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7959678"/>
      </p:ext>
    </p:extLst>
  </p:cSld>
  <p:clrMapOvr>
    <a:masterClrMapping/>
  </p:clrMapOvr>
  <p:transition>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xmlns="" val="3482036106"/>
      </p:ext>
    </p:extLst>
  </p:cSld>
  <p:clrMapOvr>
    <a:masterClrMapping/>
  </p:clrMapOvr>
  <p:transition>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716378214"/>
      </p:ext>
    </p:extLst>
  </p:cSld>
  <p:clrMapOvr>
    <a:masterClrMapping/>
  </p:clrMapOvr>
  <p:transition>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xmlns="" val="3060503570"/>
      </p:ext>
    </p:extLst>
  </p:cSld>
  <p:clrMapOvr>
    <a:masterClrMapping/>
  </p:clrMapOvr>
  <p:transition>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645306625"/>
      </p:ext>
    </p:extLst>
  </p:cSld>
  <p:clrMapOvr>
    <a:masterClrMapping/>
  </p:clrMapOvr>
  <p:transition>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666516480"/>
      </p:ext>
    </p:extLst>
  </p:cSld>
  <p:clrMapOvr>
    <a:masterClrMapping/>
  </p:clrMapOvr>
  <p:transition>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xmlns="" val="1388914007"/>
      </p:ext>
    </p:extLst>
  </p:cSld>
  <p:clrMapOvr>
    <a:masterClrMapping/>
  </p:clrMapOvr>
  <p:transition>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45962301"/>
      </p:ext>
    </p:extLst>
  </p:cSld>
  <p:clrMapOvr>
    <a:masterClrMapping/>
  </p:clrMapOvr>
  <p:transition>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2191302900"/>
      </p:ext>
    </p:extLst>
  </p:cSld>
  <p:clrMapOvr>
    <a:masterClrMapping/>
  </p:clrMapOvr>
  <p:transition>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4024108916"/>
      </p:ext>
    </p:extLst>
  </p:cSld>
  <p:clrMapOvr>
    <a:masterClrMapping/>
  </p:clrMapOvr>
  <p:transition>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1881689408"/>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2958993278"/>
      </p:ext>
    </p:extLst>
  </p:cSld>
  <p:clrMapOvr>
    <a:masterClrMapping/>
  </p:clrMapOvr>
  <p:transition>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76250"/>
            <a:ext cx="1943100" cy="56197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476250"/>
            <a:ext cx="5676900" cy="56197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769410716"/>
      </p:ext>
    </p:extLst>
  </p:cSld>
  <p:clrMapOvr>
    <a:masterClrMapping/>
  </p:clrMapOvr>
  <p:transition>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4015839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2895095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22459992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26258362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8" name="頁尾版面配置區 7"/>
          <p:cNvSpPr>
            <a:spLocks noGrp="1"/>
          </p:cNvSpPr>
          <p:nvPr>
            <p:ph type="ftr" sz="quarter" idx="11"/>
          </p:nvPr>
        </p:nvSpPr>
        <p:spPr/>
        <p:txBody>
          <a:bodyPr/>
          <a:lstStyle/>
          <a:p>
            <a:endParaRPr lang="zh-HK"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23277212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4" name="頁尾版面配置區 3"/>
          <p:cNvSpPr>
            <a:spLocks noGrp="1"/>
          </p:cNvSpPr>
          <p:nvPr>
            <p:ph type="ftr" sz="quarter" idx="11"/>
          </p:nvPr>
        </p:nvSpPr>
        <p:spPr/>
        <p:txBody>
          <a:bodyPr/>
          <a:lstStyle/>
          <a:p>
            <a:endParaRPr lang="zh-HK"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501756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3" name="頁尾版面配置區 2"/>
          <p:cNvSpPr>
            <a:spLocks noGrp="1"/>
          </p:cNvSpPr>
          <p:nvPr>
            <p:ph type="ftr" sz="quarter" idx="11"/>
          </p:nvPr>
        </p:nvSpPr>
        <p:spPr/>
        <p:txBody>
          <a:bodyPr/>
          <a:lstStyle/>
          <a:p>
            <a:endParaRPr lang="zh-HK"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17034586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2406236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200352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3778689180"/>
      </p:ext>
    </p:extLst>
  </p:cSld>
  <p:clrMapOvr>
    <a:masterClrMapping/>
  </p:clrMapOvr>
  <p:transition>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1679259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C63A4288-AE27-425D-8A0F-351A7EA45FFE}" type="datetimeFigureOut">
              <a:rPr lang="zh-HK" altLang="en-US" smtClean="0">
                <a:solidFill>
                  <a:prstClr val="black">
                    <a:tint val="75000"/>
                  </a:prstClr>
                </a:solidFill>
              </a:rPr>
              <a:pPr/>
              <a:t>30/3/2017</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C5102FA4-4736-4D6B-B8F6-6C71F812FA7F}"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xmlns="" val="2412744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476250"/>
            <a:ext cx="7772400" cy="5619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xmlns="" val="2796288085"/>
      </p:ext>
    </p:extLst>
  </p:cSld>
  <p:clrMapOvr>
    <a:masterClrMapping/>
  </p:clrMapOvr>
  <p:transition>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標題投影片">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black">
          <a:xfrm>
            <a:off x="609600" y="2667000"/>
            <a:ext cx="7772400" cy="990600"/>
          </a:xfrm>
          <a:effectLst>
            <a:outerShdw dist="53882" dir="2700000" algn="ctr" rotWithShape="0">
              <a:srgbClr val="000000"/>
            </a:outerShdw>
          </a:effectLst>
        </p:spPr>
        <p:txBody>
          <a:bodyPr/>
          <a:lstStyle>
            <a:lvl1pPr>
              <a:defRPr sz="4800" b="1">
                <a:solidFill>
                  <a:schemeClr val="tx1"/>
                </a:solidFill>
              </a:defRPr>
            </a:lvl1pPr>
          </a:lstStyle>
          <a:p>
            <a:r>
              <a:rPr lang="en-US" altLang="zh-TW"/>
              <a:t>Click to edit Master title style</a:t>
            </a:r>
          </a:p>
        </p:txBody>
      </p:sp>
      <p:sp>
        <p:nvSpPr>
          <p:cNvPr id="751619" name="Rectangle 3"/>
          <p:cNvSpPr>
            <a:spLocks noGrp="1" noChangeArrowheads="1"/>
          </p:cNvSpPr>
          <p:nvPr>
            <p:ph type="subTitle" idx="1"/>
          </p:nvPr>
        </p:nvSpPr>
        <p:spPr bwMode="black">
          <a:xfrm>
            <a:off x="1295400" y="3962400"/>
            <a:ext cx="6400800" cy="685800"/>
          </a:xfrm>
        </p:spPr>
        <p:txBody>
          <a:bodyPr/>
          <a:lstStyle>
            <a:lvl1pPr marL="0" indent="0" algn="ctr">
              <a:buFontTx/>
              <a:buNone/>
              <a:defRPr sz="2800">
                <a:solidFill>
                  <a:schemeClr val="tx2"/>
                </a:solidFill>
              </a:defRPr>
            </a:lvl1pPr>
          </a:lstStyle>
          <a:p>
            <a:r>
              <a:rPr lang="en-US" altLang="zh-TW"/>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ltLang="zh-TW">
              <a:solidFill>
                <a:srgbClr val="FFFFFF"/>
              </a:solidFill>
            </a:endParaRPr>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pPr>
              <a:defRPr/>
            </a:pPr>
            <a:fld id="{8AE627CF-91CB-4EAF-8CD4-156E4E7CC047}"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8529493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36669-2372-426F-A04A-8A624B8B22F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11800482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6C80A-2766-43E0-93E2-2FE9E4CAA01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32342663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4E648B-2719-4D87-BC70-B109E587C68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2748846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3E13A5-918B-483E-9E80-2910469F14D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153334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D9457C-0C54-4E80-AD72-E7EE228890B3}"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15854185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5EEF12-4C11-40AC-83CB-81184AE9F24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290009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theme" Target="../theme/theme10.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13ADC"/>
        </a:solidFill>
        <a:effectLst/>
      </p:bgPr>
    </p:bg>
    <p:spTree>
      <p:nvGrpSpPr>
        <p:cNvPr id="1" name=""/>
        <p:cNvGrpSpPr/>
        <p:nvPr/>
      </p:nvGrpSpPr>
      <p:grpSpPr>
        <a:xfrm>
          <a:off x="0" y="0"/>
          <a:ext cx="0" cy="0"/>
          <a:chOff x="0" y="0"/>
          <a:chExt cx="0" cy="0"/>
        </a:xfrm>
      </p:grpSpPr>
      <p:grpSp>
        <p:nvGrpSpPr>
          <p:cNvPr id="1026" name="Group 58"/>
          <p:cNvGrpSpPr>
            <a:grpSpLocks/>
          </p:cNvGrpSpPr>
          <p:nvPr/>
        </p:nvGrpSpPr>
        <p:grpSpPr bwMode="auto">
          <a:xfrm>
            <a:off x="203200" y="185738"/>
            <a:ext cx="1455738" cy="1692275"/>
            <a:chOff x="128" y="117"/>
            <a:chExt cx="917" cy="1066"/>
          </a:xfrm>
        </p:grpSpPr>
        <p:grpSp>
          <p:nvGrpSpPr>
            <p:cNvPr id="1029" name="Group 9"/>
            <p:cNvGrpSpPr>
              <a:grpSpLocks/>
            </p:cNvGrpSpPr>
            <p:nvPr/>
          </p:nvGrpSpPr>
          <p:grpSpPr bwMode="auto">
            <a:xfrm>
              <a:off x="128" y="174"/>
              <a:ext cx="737" cy="1009"/>
              <a:chOff x="128" y="174"/>
              <a:chExt cx="737" cy="1009"/>
            </a:xfrm>
          </p:grpSpPr>
          <p:sp>
            <p:nvSpPr>
              <p:cNvPr id="1078" name="Freeform 2"/>
              <p:cNvSpPr>
                <a:spLocks/>
              </p:cNvSpPr>
              <p:nvPr/>
            </p:nvSpPr>
            <p:spPr bwMode="auto">
              <a:xfrm>
                <a:off x="197" y="272"/>
                <a:ext cx="599" cy="815"/>
              </a:xfrm>
              <a:custGeom>
                <a:avLst/>
                <a:gdLst>
                  <a:gd name="T0" fmla="*/ 299 w 599"/>
                  <a:gd name="T1" fmla="*/ 0 h 815"/>
                  <a:gd name="T2" fmla="*/ 0 w 599"/>
                  <a:gd name="T3" fmla="*/ 407 h 815"/>
                  <a:gd name="T4" fmla="*/ 299 w 599"/>
                  <a:gd name="T5" fmla="*/ 814 h 815"/>
                  <a:gd name="T6" fmla="*/ 598 w 599"/>
                  <a:gd name="T7" fmla="*/ 407 h 815"/>
                  <a:gd name="T8" fmla="*/ 299 w 599"/>
                  <a:gd name="T9" fmla="*/ 0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 h="815">
                    <a:moveTo>
                      <a:pt x="299" y="0"/>
                    </a:moveTo>
                    <a:lnTo>
                      <a:pt x="0" y="407"/>
                    </a:lnTo>
                    <a:lnTo>
                      <a:pt x="299" y="814"/>
                    </a:lnTo>
                    <a:lnTo>
                      <a:pt x="598" y="407"/>
                    </a:lnTo>
                    <a:lnTo>
                      <a:pt x="299" y="0"/>
                    </a:lnTo>
                  </a:path>
                </a:pathLst>
              </a:custGeom>
              <a:gradFill rotWithShape="0">
                <a:gsLst>
                  <a:gs pos="0">
                    <a:srgbClr val="18002C"/>
                  </a:gs>
                  <a:gs pos="100000">
                    <a:srgbClr val="500093"/>
                  </a:gs>
                </a:gsLst>
                <a:path path="rect">
                  <a:fillToRect l="50000" t="50000" r="50000" b="50000"/>
                </a:path>
              </a:gra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nvGrpSpPr>
              <p:cNvPr id="1079" name="Group 5"/>
              <p:cNvGrpSpPr>
                <a:grpSpLocks/>
              </p:cNvGrpSpPr>
              <p:nvPr/>
            </p:nvGrpSpPr>
            <p:grpSpPr bwMode="auto">
              <a:xfrm>
                <a:off x="128" y="174"/>
                <a:ext cx="737" cy="505"/>
                <a:chOff x="128" y="174"/>
                <a:chExt cx="737" cy="505"/>
              </a:xfrm>
            </p:grpSpPr>
            <p:sp>
              <p:nvSpPr>
                <p:cNvPr id="2" name="Freeform 3"/>
                <p:cNvSpPr>
                  <a:spLocks/>
                </p:cNvSpPr>
                <p:nvPr/>
              </p:nvSpPr>
              <p:spPr bwMode="auto">
                <a:xfrm>
                  <a:off x="496" y="174"/>
                  <a:ext cx="369" cy="505"/>
                </a:xfrm>
                <a:custGeom>
                  <a:avLst/>
                  <a:gdLst>
                    <a:gd name="T0" fmla="*/ 0 w 369"/>
                    <a:gd name="T1" fmla="*/ 100 h 505"/>
                    <a:gd name="T2" fmla="*/ 0 w 369"/>
                    <a:gd name="T3" fmla="*/ 0 h 505"/>
                    <a:gd name="T4" fmla="*/ 368 w 369"/>
                    <a:gd name="T5" fmla="*/ 504 h 505"/>
                    <a:gd name="T6" fmla="*/ 295 w 369"/>
                    <a:gd name="T7" fmla="*/ 504 h 505"/>
                    <a:gd name="T8" fmla="*/ 0 w 369"/>
                    <a:gd name="T9" fmla="*/ 10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0" y="100"/>
                      </a:moveTo>
                      <a:lnTo>
                        <a:pt x="0" y="0"/>
                      </a:lnTo>
                      <a:lnTo>
                        <a:pt x="368" y="504"/>
                      </a:lnTo>
                      <a:lnTo>
                        <a:pt x="295" y="504"/>
                      </a:lnTo>
                      <a:lnTo>
                        <a:pt x="0" y="10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84" name="Freeform 4"/>
                <p:cNvSpPr>
                  <a:spLocks/>
                </p:cNvSpPr>
                <p:nvPr/>
              </p:nvSpPr>
              <p:spPr bwMode="auto">
                <a:xfrm>
                  <a:off x="128" y="174"/>
                  <a:ext cx="369" cy="505"/>
                </a:xfrm>
                <a:custGeom>
                  <a:avLst/>
                  <a:gdLst>
                    <a:gd name="T0" fmla="*/ 368 w 369"/>
                    <a:gd name="T1" fmla="*/ 0 h 505"/>
                    <a:gd name="T2" fmla="*/ 368 w 369"/>
                    <a:gd name="T3" fmla="*/ 100 h 505"/>
                    <a:gd name="T4" fmla="*/ 73 w 369"/>
                    <a:gd name="T5" fmla="*/ 504 h 505"/>
                    <a:gd name="T6" fmla="*/ 0 w 369"/>
                    <a:gd name="T7" fmla="*/ 504 h 505"/>
                    <a:gd name="T8" fmla="*/ 368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368" y="0"/>
                      </a:moveTo>
                      <a:lnTo>
                        <a:pt x="368" y="100"/>
                      </a:lnTo>
                      <a:lnTo>
                        <a:pt x="73" y="504"/>
                      </a:lnTo>
                      <a:lnTo>
                        <a:pt x="0" y="504"/>
                      </a:lnTo>
                      <a:lnTo>
                        <a:pt x="368" y="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nvGrpSpPr>
              <p:cNvPr id="1080" name="Group 8"/>
              <p:cNvGrpSpPr>
                <a:grpSpLocks/>
              </p:cNvGrpSpPr>
              <p:nvPr/>
            </p:nvGrpSpPr>
            <p:grpSpPr bwMode="auto">
              <a:xfrm>
                <a:off x="128" y="678"/>
                <a:ext cx="737" cy="505"/>
                <a:chOff x="128" y="678"/>
                <a:chExt cx="737" cy="505"/>
              </a:xfrm>
            </p:grpSpPr>
            <p:sp>
              <p:nvSpPr>
                <p:cNvPr id="1081" name="Freeform 6"/>
                <p:cNvSpPr>
                  <a:spLocks/>
                </p:cNvSpPr>
                <p:nvPr/>
              </p:nvSpPr>
              <p:spPr bwMode="auto">
                <a:xfrm>
                  <a:off x="496" y="678"/>
                  <a:ext cx="369" cy="505"/>
                </a:xfrm>
                <a:custGeom>
                  <a:avLst/>
                  <a:gdLst>
                    <a:gd name="T0" fmla="*/ 295 w 369"/>
                    <a:gd name="T1" fmla="*/ 0 h 505"/>
                    <a:gd name="T2" fmla="*/ 368 w 369"/>
                    <a:gd name="T3" fmla="*/ 0 h 505"/>
                    <a:gd name="T4" fmla="*/ 0 w 369"/>
                    <a:gd name="T5" fmla="*/ 504 h 505"/>
                    <a:gd name="T6" fmla="*/ 0 w 369"/>
                    <a:gd name="T7" fmla="*/ 404 h 505"/>
                    <a:gd name="T8" fmla="*/ 295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295" y="0"/>
                      </a:moveTo>
                      <a:lnTo>
                        <a:pt x="368" y="0"/>
                      </a:lnTo>
                      <a:lnTo>
                        <a:pt x="0" y="504"/>
                      </a:lnTo>
                      <a:lnTo>
                        <a:pt x="0" y="404"/>
                      </a:lnTo>
                      <a:lnTo>
                        <a:pt x="295"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82" name="Freeform 7"/>
                <p:cNvSpPr>
                  <a:spLocks/>
                </p:cNvSpPr>
                <p:nvPr/>
              </p:nvSpPr>
              <p:spPr bwMode="auto">
                <a:xfrm>
                  <a:off x="128" y="678"/>
                  <a:ext cx="369" cy="505"/>
                </a:xfrm>
                <a:custGeom>
                  <a:avLst/>
                  <a:gdLst>
                    <a:gd name="T0" fmla="*/ 73 w 369"/>
                    <a:gd name="T1" fmla="*/ 0 h 505"/>
                    <a:gd name="T2" fmla="*/ 368 w 369"/>
                    <a:gd name="T3" fmla="*/ 404 h 505"/>
                    <a:gd name="T4" fmla="*/ 368 w 369"/>
                    <a:gd name="T5" fmla="*/ 504 h 505"/>
                    <a:gd name="T6" fmla="*/ 0 w 369"/>
                    <a:gd name="T7" fmla="*/ 0 h 505"/>
                    <a:gd name="T8" fmla="*/ 73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73" y="0"/>
                      </a:moveTo>
                      <a:lnTo>
                        <a:pt x="368" y="404"/>
                      </a:lnTo>
                      <a:lnTo>
                        <a:pt x="368" y="504"/>
                      </a:lnTo>
                      <a:lnTo>
                        <a:pt x="0" y="0"/>
                      </a:lnTo>
                      <a:lnTo>
                        <a:pt x="73"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grpSp>
          <p:nvGrpSpPr>
            <p:cNvPr id="1030" name="Group 57"/>
            <p:cNvGrpSpPr>
              <a:grpSpLocks/>
            </p:cNvGrpSpPr>
            <p:nvPr/>
          </p:nvGrpSpPr>
          <p:grpSpPr bwMode="auto">
            <a:xfrm>
              <a:off x="291" y="117"/>
              <a:ext cx="754" cy="691"/>
              <a:chOff x="291" y="117"/>
              <a:chExt cx="754" cy="691"/>
            </a:xfrm>
          </p:grpSpPr>
          <p:sp>
            <p:nvSpPr>
              <p:cNvPr id="1031" name="Freeform 10"/>
              <p:cNvSpPr>
                <a:spLocks/>
              </p:cNvSpPr>
              <p:nvPr/>
            </p:nvSpPr>
            <p:spPr bwMode="auto">
              <a:xfrm>
                <a:off x="673"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2" name="Freeform 11"/>
              <p:cNvSpPr>
                <a:spLocks/>
              </p:cNvSpPr>
              <p:nvPr/>
            </p:nvSpPr>
            <p:spPr bwMode="auto">
              <a:xfrm>
                <a:off x="679"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3" name="Freeform 12"/>
              <p:cNvSpPr>
                <a:spLocks/>
              </p:cNvSpPr>
              <p:nvPr/>
            </p:nvSpPr>
            <p:spPr bwMode="auto">
              <a:xfrm>
                <a:off x="685"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4" name="Freeform 13"/>
              <p:cNvSpPr>
                <a:spLocks/>
              </p:cNvSpPr>
              <p:nvPr/>
            </p:nvSpPr>
            <p:spPr bwMode="auto">
              <a:xfrm>
                <a:off x="692"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5" name="Freeform 14"/>
              <p:cNvSpPr>
                <a:spLocks/>
              </p:cNvSpPr>
              <p:nvPr/>
            </p:nvSpPr>
            <p:spPr bwMode="auto">
              <a:xfrm>
                <a:off x="698"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6" name="Freeform 15"/>
              <p:cNvSpPr>
                <a:spLocks/>
              </p:cNvSpPr>
              <p:nvPr/>
            </p:nvSpPr>
            <p:spPr bwMode="auto">
              <a:xfrm>
                <a:off x="704"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7" name="Freeform 16"/>
              <p:cNvSpPr>
                <a:spLocks/>
              </p:cNvSpPr>
              <p:nvPr/>
            </p:nvSpPr>
            <p:spPr bwMode="auto">
              <a:xfrm>
                <a:off x="710"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8" name="Freeform 17"/>
              <p:cNvSpPr>
                <a:spLocks/>
              </p:cNvSpPr>
              <p:nvPr/>
            </p:nvSpPr>
            <p:spPr bwMode="auto">
              <a:xfrm>
                <a:off x="717"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39" name="Freeform 18"/>
              <p:cNvSpPr>
                <a:spLocks/>
              </p:cNvSpPr>
              <p:nvPr/>
            </p:nvSpPr>
            <p:spPr bwMode="auto">
              <a:xfrm>
                <a:off x="485" y="237"/>
                <a:ext cx="366" cy="450"/>
              </a:xfrm>
              <a:custGeom>
                <a:avLst/>
                <a:gdLst>
                  <a:gd name="T0" fmla="*/ 0 w 366"/>
                  <a:gd name="T1" fmla="*/ 114 h 450"/>
                  <a:gd name="T2" fmla="*/ 170 w 366"/>
                  <a:gd name="T3" fmla="*/ 201 h 450"/>
                  <a:gd name="T4" fmla="*/ 183 w 366"/>
                  <a:gd name="T5" fmla="*/ 0 h 450"/>
                  <a:gd name="T6" fmla="*/ 195 w 366"/>
                  <a:gd name="T7" fmla="*/ 201 h 450"/>
                  <a:gd name="T8" fmla="*/ 364 w 366"/>
                  <a:gd name="T9" fmla="*/ 112 h 450"/>
                  <a:gd name="T10" fmla="*/ 207 w 366"/>
                  <a:gd name="T11" fmla="*/ 225 h 450"/>
                  <a:gd name="T12" fmla="*/ 365 w 366"/>
                  <a:gd name="T13" fmla="*/ 337 h 450"/>
                  <a:gd name="T14" fmla="*/ 195 w 366"/>
                  <a:gd name="T15" fmla="*/ 248 h 450"/>
                  <a:gd name="T16" fmla="*/ 183 w 366"/>
                  <a:gd name="T17" fmla="*/ 449 h 450"/>
                  <a:gd name="T18" fmla="*/ 170 w 366"/>
                  <a:gd name="T19" fmla="*/ 248 h 450"/>
                  <a:gd name="T20" fmla="*/ 0 w 366"/>
                  <a:gd name="T21" fmla="*/ 337 h 450"/>
                  <a:gd name="T22" fmla="*/ 158 w 366"/>
                  <a:gd name="T23" fmla="*/ 225 h 450"/>
                  <a:gd name="T24" fmla="*/ 0 w 366"/>
                  <a:gd name="T25" fmla="*/ 114 h 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0" name="Freeform 19"/>
              <p:cNvSpPr>
                <a:spLocks/>
              </p:cNvSpPr>
              <p:nvPr/>
            </p:nvSpPr>
            <p:spPr bwMode="auto">
              <a:xfrm>
                <a:off x="291" y="117"/>
                <a:ext cx="754" cy="691"/>
              </a:xfrm>
              <a:custGeom>
                <a:avLst/>
                <a:gdLst>
                  <a:gd name="T0" fmla="*/ 338 w 754"/>
                  <a:gd name="T1" fmla="*/ 322 h 691"/>
                  <a:gd name="T2" fmla="*/ 188 w 754"/>
                  <a:gd name="T3" fmla="*/ 0 h 691"/>
                  <a:gd name="T4" fmla="*/ 377 w 754"/>
                  <a:gd name="T5" fmla="*/ 298 h 691"/>
                  <a:gd name="T6" fmla="*/ 563 w 754"/>
                  <a:gd name="T7" fmla="*/ 0 h 691"/>
                  <a:gd name="T8" fmla="*/ 414 w 754"/>
                  <a:gd name="T9" fmla="*/ 322 h 691"/>
                  <a:gd name="T10" fmla="*/ 753 w 754"/>
                  <a:gd name="T11" fmla="*/ 345 h 691"/>
                  <a:gd name="T12" fmla="*/ 413 w 754"/>
                  <a:gd name="T13" fmla="*/ 367 h 691"/>
                  <a:gd name="T14" fmla="*/ 566 w 754"/>
                  <a:gd name="T15" fmla="*/ 690 h 691"/>
                  <a:gd name="T16" fmla="*/ 377 w 754"/>
                  <a:gd name="T17" fmla="*/ 391 h 691"/>
                  <a:gd name="T18" fmla="*/ 188 w 754"/>
                  <a:gd name="T19" fmla="*/ 690 h 691"/>
                  <a:gd name="T20" fmla="*/ 337 w 754"/>
                  <a:gd name="T21" fmla="*/ 369 h 691"/>
                  <a:gd name="T22" fmla="*/ 0 w 754"/>
                  <a:gd name="T23" fmla="*/ 345 h 691"/>
                  <a:gd name="T24" fmla="*/ 338 w 754"/>
                  <a:gd name="T25" fmla="*/ 322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1" name="Freeform 20"/>
              <p:cNvSpPr>
                <a:spLocks/>
              </p:cNvSpPr>
              <p:nvPr/>
            </p:nvSpPr>
            <p:spPr bwMode="auto">
              <a:xfrm>
                <a:off x="491" y="244"/>
                <a:ext cx="353" cy="436"/>
              </a:xfrm>
              <a:custGeom>
                <a:avLst/>
                <a:gdLst>
                  <a:gd name="T0" fmla="*/ 0 w 353"/>
                  <a:gd name="T1" fmla="*/ 110 h 436"/>
                  <a:gd name="T2" fmla="*/ 164 w 353"/>
                  <a:gd name="T3" fmla="*/ 194 h 436"/>
                  <a:gd name="T4" fmla="*/ 177 w 353"/>
                  <a:gd name="T5" fmla="*/ 0 h 436"/>
                  <a:gd name="T6" fmla="*/ 189 w 353"/>
                  <a:gd name="T7" fmla="*/ 194 h 436"/>
                  <a:gd name="T8" fmla="*/ 352 w 353"/>
                  <a:gd name="T9" fmla="*/ 110 h 436"/>
                  <a:gd name="T10" fmla="*/ 201 w 353"/>
                  <a:gd name="T11" fmla="*/ 218 h 436"/>
                  <a:gd name="T12" fmla="*/ 352 w 353"/>
                  <a:gd name="T13" fmla="*/ 325 h 436"/>
                  <a:gd name="T14" fmla="*/ 189 w 353"/>
                  <a:gd name="T15" fmla="*/ 242 h 436"/>
                  <a:gd name="T16" fmla="*/ 177 w 353"/>
                  <a:gd name="T17" fmla="*/ 435 h 436"/>
                  <a:gd name="T18" fmla="*/ 164 w 353"/>
                  <a:gd name="T19" fmla="*/ 242 h 436"/>
                  <a:gd name="T20" fmla="*/ 0 w 353"/>
                  <a:gd name="T21" fmla="*/ 327 h 436"/>
                  <a:gd name="T22" fmla="*/ 152 w 353"/>
                  <a:gd name="T23" fmla="*/ 218 h 436"/>
                  <a:gd name="T24" fmla="*/ 0 w 353"/>
                  <a:gd name="T25" fmla="*/ 11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2" name="Freeform 21"/>
              <p:cNvSpPr>
                <a:spLocks/>
              </p:cNvSpPr>
              <p:nvPr/>
            </p:nvSpPr>
            <p:spPr bwMode="auto">
              <a:xfrm>
                <a:off x="305" y="130"/>
                <a:ext cx="725" cy="665"/>
              </a:xfrm>
              <a:custGeom>
                <a:avLst/>
                <a:gdLst>
                  <a:gd name="T0" fmla="*/ 324 w 725"/>
                  <a:gd name="T1" fmla="*/ 309 h 665"/>
                  <a:gd name="T2" fmla="*/ 182 w 725"/>
                  <a:gd name="T3" fmla="*/ 0 h 665"/>
                  <a:gd name="T4" fmla="*/ 363 w 725"/>
                  <a:gd name="T5" fmla="*/ 285 h 665"/>
                  <a:gd name="T6" fmla="*/ 543 w 725"/>
                  <a:gd name="T7" fmla="*/ 0 h 665"/>
                  <a:gd name="T8" fmla="*/ 400 w 725"/>
                  <a:gd name="T9" fmla="*/ 309 h 665"/>
                  <a:gd name="T10" fmla="*/ 724 w 725"/>
                  <a:gd name="T11" fmla="*/ 332 h 665"/>
                  <a:gd name="T12" fmla="*/ 399 w 725"/>
                  <a:gd name="T13" fmla="*/ 354 h 665"/>
                  <a:gd name="T14" fmla="*/ 543 w 725"/>
                  <a:gd name="T15" fmla="*/ 663 h 665"/>
                  <a:gd name="T16" fmla="*/ 363 w 725"/>
                  <a:gd name="T17" fmla="*/ 378 h 665"/>
                  <a:gd name="T18" fmla="*/ 182 w 725"/>
                  <a:gd name="T19" fmla="*/ 664 h 665"/>
                  <a:gd name="T20" fmla="*/ 323 w 725"/>
                  <a:gd name="T21" fmla="*/ 356 h 665"/>
                  <a:gd name="T22" fmla="*/ 0 w 725"/>
                  <a:gd name="T23" fmla="*/ 332 h 665"/>
                  <a:gd name="T24" fmla="*/ 324 w 725"/>
                  <a:gd name="T25" fmla="*/ 309 h 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3" name="Freeform 22"/>
              <p:cNvSpPr>
                <a:spLocks/>
              </p:cNvSpPr>
              <p:nvPr/>
            </p:nvSpPr>
            <p:spPr bwMode="auto">
              <a:xfrm>
                <a:off x="497" y="252"/>
                <a:ext cx="341" cy="421"/>
              </a:xfrm>
              <a:custGeom>
                <a:avLst/>
                <a:gdLst>
                  <a:gd name="T0" fmla="*/ 0 w 341"/>
                  <a:gd name="T1" fmla="*/ 106 h 421"/>
                  <a:gd name="T2" fmla="*/ 158 w 341"/>
                  <a:gd name="T3" fmla="*/ 186 h 421"/>
                  <a:gd name="T4" fmla="*/ 171 w 341"/>
                  <a:gd name="T5" fmla="*/ 0 h 421"/>
                  <a:gd name="T6" fmla="*/ 183 w 341"/>
                  <a:gd name="T7" fmla="*/ 186 h 421"/>
                  <a:gd name="T8" fmla="*/ 340 w 341"/>
                  <a:gd name="T9" fmla="*/ 106 h 421"/>
                  <a:gd name="T10" fmla="*/ 195 w 341"/>
                  <a:gd name="T11" fmla="*/ 210 h 421"/>
                  <a:gd name="T12" fmla="*/ 340 w 341"/>
                  <a:gd name="T13" fmla="*/ 315 h 421"/>
                  <a:gd name="T14" fmla="*/ 183 w 341"/>
                  <a:gd name="T15" fmla="*/ 234 h 421"/>
                  <a:gd name="T16" fmla="*/ 171 w 341"/>
                  <a:gd name="T17" fmla="*/ 420 h 421"/>
                  <a:gd name="T18" fmla="*/ 158 w 341"/>
                  <a:gd name="T19" fmla="*/ 234 h 421"/>
                  <a:gd name="T20" fmla="*/ 0 w 341"/>
                  <a:gd name="T21" fmla="*/ 315 h 421"/>
                  <a:gd name="T22" fmla="*/ 146 w 341"/>
                  <a:gd name="T23" fmla="*/ 210 h 421"/>
                  <a:gd name="T24" fmla="*/ 0 w 341"/>
                  <a:gd name="T25" fmla="*/ 106 h 4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4" name="Freeform 23"/>
              <p:cNvSpPr>
                <a:spLocks/>
              </p:cNvSpPr>
              <p:nvPr/>
            </p:nvSpPr>
            <p:spPr bwMode="auto">
              <a:xfrm>
                <a:off x="319" y="143"/>
                <a:ext cx="697" cy="638"/>
              </a:xfrm>
              <a:custGeom>
                <a:avLst/>
                <a:gdLst>
                  <a:gd name="T0" fmla="*/ 310 w 697"/>
                  <a:gd name="T1" fmla="*/ 296 h 638"/>
                  <a:gd name="T2" fmla="*/ 176 w 697"/>
                  <a:gd name="T3" fmla="*/ 0 h 638"/>
                  <a:gd name="T4" fmla="*/ 349 w 697"/>
                  <a:gd name="T5" fmla="*/ 272 h 638"/>
                  <a:gd name="T6" fmla="*/ 522 w 697"/>
                  <a:gd name="T7" fmla="*/ 0 h 638"/>
                  <a:gd name="T8" fmla="*/ 386 w 697"/>
                  <a:gd name="T9" fmla="*/ 296 h 638"/>
                  <a:gd name="T10" fmla="*/ 696 w 697"/>
                  <a:gd name="T11" fmla="*/ 319 h 638"/>
                  <a:gd name="T12" fmla="*/ 385 w 697"/>
                  <a:gd name="T13" fmla="*/ 341 h 638"/>
                  <a:gd name="T14" fmla="*/ 522 w 697"/>
                  <a:gd name="T15" fmla="*/ 637 h 638"/>
                  <a:gd name="T16" fmla="*/ 349 w 697"/>
                  <a:gd name="T17" fmla="*/ 365 h 638"/>
                  <a:gd name="T18" fmla="*/ 176 w 697"/>
                  <a:gd name="T19" fmla="*/ 637 h 638"/>
                  <a:gd name="T20" fmla="*/ 310 w 697"/>
                  <a:gd name="T21" fmla="*/ 342 h 638"/>
                  <a:gd name="T22" fmla="*/ 0 w 697"/>
                  <a:gd name="T23" fmla="*/ 319 h 638"/>
                  <a:gd name="T24" fmla="*/ 310 w 697"/>
                  <a:gd name="T25" fmla="*/ 296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5" name="Freeform 24"/>
              <p:cNvSpPr>
                <a:spLocks/>
              </p:cNvSpPr>
              <p:nvPr/>
            </p:nvSpPr>
            <p:spPr bwMode="auto">
              <a:xfrm>
                <a:off x="503" y="259"/>
                <a:ext cx="329" cy="406"/>
              </a:xfrm>
              <a:custGeom>
                <a:avLst/>
                <a:gdLst>
                  <a:gd name="T0" fmla="*/ 0 w 329"/>
                  <a:gd name="T1" fmla="*/ 103 h 406"/>
                  <a:gd name="T2" fmla="*/ 152 w 329"/>
                  <a:gd name="T3" fmla="*/ 179 h 406"/>
                  <a:gd name="T4" fmla="*/ 165 w 329"/>
                  <a:gd name="T5" fmla="*/ 0 h 406"/>
                  <a:gd name="T6" fmla="*/ 177 w 329"/>
                  <a:gd name="T7" fmla="*/ 179 h 406"/>
                  <a:gd name="T8" fmla="*/ 328 w 329"/>
                  <a:gd name="T9" fmla="*/ 101 h 406"/>
                  <a:gd name="T10" fmla="*/ 189 w 329"/>
                  <a:gd name="T11" fmla="*/ 203 h 406"/>
                  <a:gd name="T12" fmla="*/ 328 w 329"/>
                  <a:gd name="T13" fmla="*/ 304 h 406"/>
                  <a:gd name="T14" fmla="*/ 177 w 329"/>
                  <a:gd name="T15" fmla="*/ 227 h 406"/>
                  <a:gd name="T16" fmla="*/ 165 w 329"/>
                  <a:gd name="T17" fmla="*/ 405 h 406"/>
                  <a:gd name="T18" fmla="*/ 152 w 329"/>
                  <a:gd name="T19" fmla="*/ 227 h 406"/>
                  <a:gd name="T20" fmla="*/ 0 w 329"/>
                  <a:gd name="T21" fmla="*/ 304 h 406"/>
                  <a:gd name="T22" fmla="*/ 140 w 329"/>
                  <a:gd name="T23" fmla="*/ 203 h 406"/>
                  <a:gd name="T24" fmla="*/ 0 w 329"/>
                  <a:gd name="T25" fmla="*/ 103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6" name="Freeform 25"/>
              <p:cNvSpPr>
                <a:spLocks/>
              </p:cNvSpPr>
              <p:nvPr/>
            </p:nvSpPr>
            <p:spPr bwMode="auto">
              <a:xfrm>
                <a:off x="334" y="156"/>
                <a:ext cx="668" cy="612"/>
              </a:xfrm>
              <a:custGeom>
                <a:avLst/>
                <a:gdLst>
                  <a:gd name="T0" fmla="*/ 295 w 668"/>
                  <a:gd name="T1" fmla="*/ 283 h 612"/>
                  <a:gd name="T2" fmla="*/ 168 w 668"/>
                  <a:gd name="T3" fmla="*/ 0 h 612"/>
                  <a:gd name="T4" fmla="*/ 334 w 668"/>
                  <a:gd name="T5" fmla="*/ 259 h 612"/>
                  <a:gd name="T6" fmla="*/ 499 w 668"/>
                  <a:gd name="T7" fmla="*/ 0 h 612"/>
                  <a:gd name="T8" fmla="*/ 371 w 668"/>
                  <a:gd name="T9" fmla="*/ 283 h 612"/>
                  <a:gd name="T10" fmla="*/ 667 w 668"/>
                  <a:gd name="T11" fmla="*/ 306 h 612"/>
                  <a:gd name="T12" fmla="*/ 370 w 668"/>
                  <a:gd name="T13" fmla="*/ 328 h 612"/>
                  <a:gd name="T14" fmla="*/ 499 w 668"/>
                  <a:gd name="T15" fmla="*/ 611 h 612"/>
                  <a:gd name="T16" fmla="*/ 334 w 668"/>
                  <a:gd name="T17" fmla="*/ 352 h 612"/>
                  <a:gd name="T18" fmla="*/ 168 w 668"/>
                  <a:gd name="T19" fmla="*/ 611 h 612"/>
                  <a:gd name="T20" fmla="*/ 294 w 668"/>
                  <a:gd name="T21" fmla="*/ 330 h 612"/>
                  <a:gd name="T22" fmla="*/ 0 w 668"/>
                  <a:gd name="T23" fmla="*/ 306 h 612"/>
                  <a:gd name="T24" fmla="*/ 295 w 668"/>
                  <a:gd name="T25" fmla="*/ 283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7" name="Freeform 26"/>
              <p:cNvSpPr>
                <a:spLocks/>
              </p:cNvSpPr>
              <p:nvPr/>
            </p:nvSpPr>
            <p:spPr bwMode="auto">
              <a:xfrm>
                <a:off x="509" y="266"/>
                <a:ext cx="318" cy="392"/>
              </a:xfrm>
              <a:custGeom>
                <a:avLst/>
                <a:gdLst>
                  <a:gd name="T0" fmla="*/ 0 w 318"/>
                  <a:gd name="T1" fmla="*/ 99 h 392"/>
                  <a:gd name="T2" fmla="*/ 146 w 318"/>
                  <a:gd name="T3" fmla="*/ 172 h 392"/>
                  <a:gd name="T4" fmla="*/ 159 w 318"/>
                  <a:gd name="T5" fmla="*/ 0 h 392"/>
                  <a:gd name="T6" fmla="*/ 171 w 318"/>
                  <a:gd name="T7" fmla="*/ 172 h 392"/>
                  <a:gd name="T8" fmla="*/ 317 w 318"/>
                  <a:gd name="T9" fmla="*/ 99 h 392"/>
                  <a:gd name="T10" fmla="*/ 183 w 318"/>
                  <a:gd name="T11" fmla="*/ 196 h 392"/>
                  <a:gd name="T12" fmla="*/ 317 w 318"/>
                  <a:gd name="T13" fmla="*/ 292 h 392"/>
                  <a:gd name="T14" fmla="*/ 171 w 318"/>
                  <a:gd name="T15" fmla="*/ 220 h 392"/>
                  <a:gd name="T16" fmla="*/ 159 w 318"/>
                  <a:gd name="T17" fmla="*/ 391 h 392"/>
                  <a:gd name="T18" fmla="*/ 146 w 318"/>
                  <a:gd name="T19" fmla="*/ 220 h 392"/>
                  <a:gd name="T20" fmla="*/ 0 w 318"/>
                  <a:gd name="T21" fmla="*/ 292 h 392"/>
                  <a:gd name="T22" fmla="*/ 134 w 318"/>
                  <a:gd name="T23" fmla="*/ 196 h 392"/>
                  <a:gd name="T24" fmla="*/ 0 w 318"/>
                  <a:gd name="T25" fmla="*/ 9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8" name="Freeform 27"/>
              <p:cNvSpPr>
                <a:spLocks/>
              </p:cNvSpPr>
              <p:nvPr/>
            </p:nvSpPr>
            <p:spPr bwMode="auto">
              <a:xfrm>
                <a:off x="348" y="169"/>
                <a:ext cx="639" cy="586"/>
              </a:xfrm>
              <a:custGeom>
                <a:avLst/>
                <a:gdLst>
                  <a:gd name="T0" fmla="*/ 281 w 639"/>
                  <a:gd name="T1" fmla="*/ 270 h 586"/>
                  <a:gd name="T2" fmla="*/ 161 w 639"/>
                  <a:gd name="T3" fmla="*/ 0 h 586"/>
                  <a:gd name="T4" fmla="*/ 320 w 639"/>
                  <a:gd name="T5" fmla="*/ 246 h 586"/>
                  <a:gd name="T6" fmla="*/ 479 w 639"/>
                  <a:gd name="T7" fmla="*/ 0 h 586"/>
                  <a:gd name="T8" fmla="*/ 357 w 639"/>
                  <a:gd name="T9" fmla="*/ 270 h 586"/>
                  <a:gd name="T10" fmla="*/ 638 w 639"/>
                  <a:gd name="T11" fmla="*/ 293 h 586"/>
                  <a:gd name="T12" fmla="*/ 356 w 639"/>
                  <a:gd name="T13" fmla="*/ 315 h 586"/>
                  <a:gd name="T14" fmla="*/ 479 w 639"/>
                  <a:gd name="T15" fmla="*/ 585 h 586"/>
                  <a:gd name="T16" fmla="*/ 320 w 639"/>
                  <a:gd name="T17" fmla="*/ 339 h 586"/>
                  <a:gd name="T18" fmla="*/ 161 w 639"/>
                  <a:gd name="T19" fmla="*/ 585 h 586"/>
                  <a:gd name="T20" fmla="*/ 281 w 639"/>
                  <a:gd name="T21" fmla="*/ 316 h 586"/>
                  <a:gd name="T22" fmla="*/ 0 w 639"/>
                  <a:gd name="T23" fmla="*/ 293 h 586"/>
                  <a:gd name="T24" fmla="*/ 281 w 639"/>
                  <a:gd name="T25" fmla="*/ 270 h 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49" name="Freeform 28"/>
              <p:cNvSpPr>
                <a:spLocks/>
              </p:cNvSpPr>
              <p:nvPr/>
            </p:nvSpPr>
            <p:spPr bwMode="auto">
              <a:xfrm>
                <a:off x="515" y="273"/>
                <a:ext cx="306" cy="378"/>
              </a:xfrm>
              <a:custGeom>
                <a:avLst/>
                <a:gdLst>
                  <a:gd name="T0" fmla="*/ 0 w 306"/>
                  <a:gd name="T1" fmla="*/ 96 h 378"/>
                  <a:gd name="T2" fmla="*/ 140 w 306"/>
                  <a:gd name="T3" fmla="*/ 165 h 378"/>
                  <a:gd name="T4" fmla="*/ 153 w 306"/>
                  <a:gd name="T5" fmla="*/ 0 h 378"/>
                  <a:gd name="T6" fmla="*/ 165 w 306"/>
                  <a:gd name="T7" fmla="*/ 165 h 378"/>
                  <a:gd name="T8" fmla="*/ 305 w 306"/>
                  <a:gd name="T9" fmla="*/ 96 h 378"/>
                  <a:gd name="T10" fmla="*/ 177 w 306"/>
                  <a:gd name="T11" fmla="*/ 189 h 378"/>
                  <a:gd name="T12" fmla="*/ 305 w 306"/>
                  <a:gd name="T13" fmla="*/ 283 h 378"/>
                  <a:gd name="T14" fmla="*/ 165 w 306"/>
                  <a:gd name="T15" fmla="*/ 212 h 378"/>
                  <a:gd name="T16" fmla="*/ 153 w 306"/>
                  <a:gd name="T17" fmla="*/ 377 h 378"/>
                  <a:gd name="T18" fmla="*/ 140 w 306"/>
                  <a:gd name="T19" fmla="*/ 212 h 378"/>
                  <a:gd name="T20" fmla="*/ 0 w 306"/>
                  <a:gd name="T21" fmla="*/ 283 h 378"/>
                  <a:gd name="T22" fmla="*/ 128 w 306"/>
                  <a:gd name="T23" fmla="*/ 189 h 378"/>
                  <a:gd name="T24" fmla="*/ 0 w 306"/>
                  <a:gd name="T25" fmla="*/ 96 h 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0" name="Freeform 29"/>
              <p:cNvSpPr>
                <a:spLocks/>
              </p:cNvSpPr>
              <p:nvPr/>
            </p:nvSpPr>
            <p:spPr bwMode="auto">
              <a:xfrm>
                <a:off x="363" y="182"/>
                <a:ext cx="610" cy="560"/>
              </a:xfrm>
              <a:custGeom>
                <a:avLst/>
                <a:gdLst>
                  <a:gd name="T0" fmla="*/ 266 w 610"/>
                  <a:gd name="T1" fmla="*/ 257 h 560"/>
                  <a:gd name="T2" fmla="*/ 152 w 610"/>
                  <a:gd name="T3" fmla="*/ 0 h 560"/>
                  <a:gd name="T4" fmla="*/ 305 w 610"/>
                  <a:gd name="T5" fmla="*/ 233 h 560"/>
                  <a:gd name="T6" fmla="*/ 455 w 610"/>
                  <a:gd name="T7" fmla="*/ 0 h 560"/>
                  <a:gd name="T8" fmla="*/ 342 w 610"/>
                  <a:gd name="T9" fmla="*/ 257 h 560"/>
                  <a:gd name="T10" fmla="*/ 609 w 610"/>
                  <a:gd name="T11" fmla="*/ 280 h 560"/>
                  <a:gd name="T12" fmla="*/ 341 w 610"/>
                  <a:gd name="T13" fmla="*/ 302 h 560"/>
                  <a:gd name="T14" fmla="*/ 455 w 610"/>
                  <a:gd name="T15" fmla="*/ 559 h 560"/>
                  <a:gd name="T16" fmla="*/ 305 w 610"/>
                  <a:gd name="T17" fmla="*/ 326 h 560"/>
                  <a:gd name="T18" fmla="*/ 152 w 610"/>
                  <a:gd name="T19" fmla="*/ 559 h 560"/>
                  <a:gd name="T20" fmla="*/ 266 w 610"/>
                  <a:gd name="T21" fmla="*/ 304 h 560"/>
                  <a:gd name="T22" fmla="*/ 0 w 610"/>
                  <a:gd name="T23" fmla="*/ 280 h 560"/>
                  <a:gd name="T24" fmla="*/ 266 w 610"/>
                  <a:gd name="T25" fmla="*/ 257 h 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1" name="Freeform 30"/>
              <p:cNvSpPr>
                <a:spLocks/>
              </p:cNvSpPr>
              <p:nvPr/>
            </p:nvSpPr>
            <p:spPr bwMode="auto">
              <a:xfrm>
                <a:off x="521" y="281"/>
                <a:ext cx="294" cy="363"/>
              </a:xfrm>
              <a:custGeom>
                <a:avLst/>
                <a:gdLst>
                  <a:gd name="T0" fmla="*/ 0 w 294"/>
                  <a:gd name="T1" fmla="*/ 90 h 363"/>
                  <a:gd name="T2" fmla="*/ 134 w 294"/>
                  <a:gd name="T3" fmla="*/ 158 h 363"/>
                  <a:gd name="T4" fmla="*/ 147 w 294"/>
                  <a:gd name="T5" fmla="*/ 0 h 363"/>
                  <a:gd name="T6" fmla="*/ 159 w 294"/>
                  <a:gd name="T7" fmla="*/ 158 h 363"/>
                  <a:gd name="T8" fmla="*/ 293 w 294"/>
                  <a:gd name="T9" fmla="*/ 90 h 363"/>
                  <a:gd name="T10" fmla="*/ 171 w 294"/>
                  <a:gd name="T11" fmla="*/ 181 h 363"/>
                  <a:gd name="T12" fmla="*/ 293 w 294"/>
                  <a:gd name="T13" fmla="*/ 270 h 363"/>
                  <a:gd name="T14" fmla="*/ 159 w 294"/>
                  <a:gd name="T15" fmla="*/ 204 h 363"/>
                  <a:gd name="T16" fmla="*/ 147 w 294"/>
                  <a:gd name="T17" fmla="*/ 362 h 363"/>
                  <a:gd name="T18" fmla="*/ 134 w 294"/>
                  <a:gd name="T19" fmla="*/ 204 h 363"/>
                  <a:gd name="T20" fmla="*/ 0 w 294"/>
                  <a:gd name="T21" fmla="*/ 270 h 363"/>
                  <a:gd name="T22" fmla="*/ 122 w 294"/>
                  <a:gd name="T23" fmla="*/ 181 h 363"/>
                  <a:gd name="T24" fmla="*/ 0 w 294"/>
                  <a:gd name="T25" fmla="*/ 90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2" name="Freeform 31"/>
              <p:cNvSpPr>
                <a:spLocks/>
              </p:cNvSpPr>
              <p:nvPr/>
            </p:nvSpPr>
            <p:spPr bwMode="auto">
              <a:xfrm>
                <a:off x="377" y="195"/>
                <a:ext cx="582" cy="534"/>
              </a:xfrm>
              <a:custGeom>
                <a:avLst/>
                <a:gdLst>
                  <a:gd name="T0" fmla="*/ 253 w 582"/>
                  <a:gd name="T1" fmla="*/ 244 h 534"/>
                  <a:gd name="T2" fmla="*/ 145 w 582"/>
                  <a:gd name="T3" fmla="*/ 0 h 534"/>
                  <a:gd name="T4" fmla="*/ 291 w 582"/>
                  <a:gd name="T5" fmla="*/ 220 h 534"/>
                  <a:gd name="T6" fmla="*/ 436 w 582"/>
                  <a:gd name="T7" fmla="*/ 0 h 534"/>
                  <a:gd name="T8" fmla="*/ 327 w 582"/>
                  <a:gd name="T9" fmla="*/ 244 h 534"/>
                  <a:gd name="T10" fmla="*/ 581 w 582"/>
                  <a:gd name="T11" fmla="*/ 267 h 534"/>
                  <a:gd name="T12" fmla="*/ 327 w 582"/>
                  <a:gd name="T13" fmla="*/ 289 h 534"/>
                  <a:gd name="T14" fmla="*/ 436 w 582"/>
                  <a:gd name="T15" fmla="*/ 533 h 534"/>
                  <a:gd name="T16" fmla="*/ 291 w 582"/>
                  <a:gd name="T17" fmla="*/ 313 h 534"/>
                  <a:gd name="T18" fmla="*/ 145 w 582"/>
                  <a:gd name="T19" fmla="*/ 533 h 534"/>
                  <a:gd name="T20" fmla="*/ 252 w 582"/>
                  <a:gd name="T21" fmla="*/ 290 h 534"/>
                  <a:gd name="T22" fmla="*/ 0 w 582"/>
                  <a:gd name="T23" fmla="*/ 267 h 534"/>
                  <a:gd name="T24" fmla="*/ 253 w 582"/>
                  <a:gd name="T25" fmla="*/ 244 h 5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3" name="Freeform 32"/>
              <p:cNvSpPr>
                <a:spLocks/>
              </p:cNvSpPr>
              <p:nvPr/>
            </p:nvSpPr>
            <p:spPr bwMode="auto">
              <a:xfrm>
                <a:off x="527" y="288"/>
                <a:ext cx="282" cy="348"/>
              </a:xfrm>
              <a:custGeom>
                <a:avLst/>
                <a:gdLst>
                  <a:gd name="T0" fmla="*/ 0 w 282"/>
                  <a:gd name="T1" fmla="*/ 88 h 348"/>
                  <a:gd name="T2" fmla="*/ 128 w 282"/>
                  <a:gd name="T3" fmla="*/ 151 h 348"/>
                  <a:gd name="T4" fmla="*/ 141 w 282"/>
                  <a:gd name="T5" fmla="*/ 0 h 348"/>
                  <a:gd name="T6" fmla="*/ 153 w 282"/>
                  <a:gd name="T7" fmla="*/ 151 h 348"/>
                  <a:gd name="T8" fmla="*/ 280 w 282"/>
                  <a:gd name="T9" fmla="*/ 88 h 348"/>
                  <a:gd name="T10" fmla="*/ 165 w 282"/>
                  <a:gd name="T11" fmla="*/ 174 h 348"/>
                  <a:gd name="T12" fmla="*/ 281 w 282"/>
                  <a:gd name="T13" fmla="*/ 259 h 348"/>
                  <a:gd name="T14" fmla="*/ 153 w 282"/>
                  <a:gd name="T15" fmla="*/ 197 h 348"/>
                  <a:gd name="T16" fmla="*/ 141 w 282"/>
                  <a:gd name="T17" fmla="*/ 347 h 348"/>
                  <a:gd name="T18" fmla="*/ 128 w 282"/>
                  <a:gd name="T19" fmla="*/ 197 h 348"/>
                  <a:gd name="T20" fmla="*/ 0 w 282"/>
                  <a:gd name="T21" fmla="*/ 261 h 348"/>
                  <a:gd name="T22" fmla="*/ 116 w 282"/>
                  <a:gd name="T23" fmla="*/ 174 h 348"/>
                  <a:gd name="T24" fmla="*/ 0 w 282"/>
                  <a:gd name="T25" fmla="*/ 88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4" name="Freeform 33"/>
              <p:cNvSpPr>
                <a:spLocks/>
              </p:cNvSpPr>
              <p:nvPr/>
            </p:nvSpPr>
            <p:spPr bwMode="auto">
              <a:xfrm>
                <a:off x="391" y="209"/>
                <a:ext cx="553" cy="507"/>
              </a:xfrm>
              <a:custGeom>
                <a:avLst/>
                <a:gdLst>
                  <a:gd name="T0" fmla="*/ 239 w 553"/>
                  <a:gd name="T1" fmla="*/ 230 h 507"/>
                  <a:gd name="T2" fmla="*/ 139 w 553"/>
                  <a:gd name="T3" fmla="*/ 0 h 507"/>
                  <a:gd name="T4" fmla="*/ 277 w 553"/>
                  <a:gd name="T5" fmla="*/ 206 h 507"/>
                  <a:gd name="T6" fmla="*/ 414 w 553"/>
                  <a:gd name="T7" fmla="*/ 0 h 507"/>
                  <a:gd name="T8" fmla="*/ 313 w 553"/>
                  <a:gd name="T9" fmla="*/ 230 h 507"/>
                  <a:gd name="T10" fmla="*/ 552 w 553"/>
                  <a:gd name="T11" fmla="*/ 253 h 507"/>
                  <a:gd name="T12" fmla="*/ 312 w 553"/>
                  <a:gd name="T13" fmla="*/ 275 h 507"/>
                  <a:gd name="T14" fmla="*/ 414 w 553"/>
                  <a:gd name="T15" fmla="*/ 506 h 507"/>
                  <a:gd name="T16" fmla="*/ 277 w 553"/>
                  <a:gd name="T17" fmla="*/ 299 h 507"/>
                  <a:gd name="T18" fmla="*/ 139 w 553"/>
                  <a:gd name="T19" fmla="*/ 506 h 507"/>
                  <a:gd name="T20" fmla="*/ 238 w 553"/>
                  <a:gd name="T21" fmla="*/ 277 h 507"/>
                  <a:gd name="T22" fmla="*/ 0 w 553"/>
                  <a:gd name="T23" fmla="*/ 253 h 507"/>
                  <a:gd name="T24" fmla="*/ 239 w 553"/>
                  <a:gd name="T25" fmla="*/ 230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5" name="Freeform 34"/>
              <p:cNvSpPr>
                <a:spLocks/>
              </p:cNvSpPr>
              <p:nvPr/>
            </p:nvSpPr>
            <p:spPr bwMode="auto">
              <a:xfrm>
                <a:off x="533" y="29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6" name="Freeform 35"/>
              <p:cNvSpPr>
                <a:spLocks/>
              </p:cNvSpPr>
              <p:nvPr/>
            </p:nvSpPr>
            <p:spPr bwMode="auto">
              <a:xfrm>
                <a:off x="405" y="22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7" name="Freeform 36"/>
              <p:cNvSpPr>
                <a:spLocks/>
              </p:cNvSpPr>
              <p:nvPr/>
            </p:nvSpPr>
            <p:spPr bwMode="auto">
              <a:xfrm>
                <a:off x="538" y="303"/>
                <a:ext cx="259" cy="318"/>
              </a:xfrm>
              <a:custGeom>
                <a:avLst/>
                <a:gdLst>
                  <a:gd name="T0" fmla="*/ 0 w 259"/>
                  <a:gd name="T1" fmla="*/ 80 h 318"/>
                  <a:gd name="T2" fmla="*/ 117 w 259"/>
                  <a:gd name="T3" fmla="*/ 136 h 318"/>
                  <a:gd name="T4" fmla="*/ 129 w 259"/>
                  <a:gd name="T5" fmla="*/ 0 h 318"/>
                  <a:gd name="T6" fmla="*/ 142 w 259"/>
                  <a:gd name="T7" fmla="*/ 136 h 318"/>
                  <a:gd name="T8" fmla="*/ 258 w 259"/>
                  <a:gd name="T9" fmla="*/ 80 h 318"/>
                  <a:gd name="T10" fmla="*/ 154 w 259"/>
                  <a:gd name="T11" fmla="*/ 159 h 318"/>
                  <a:gd name="T12" fmla="*/ 258 w 259"/>
                  <a:gd name="T13" fmla="*/ 239 h 318"/>
                  <a:gd name="T14" fmla="*/ 142 w 259"/>
                  <a:gd name="T15" fmla="*/ 182 h 318"/>
                  <a:gd name="T16" fmla="*/ 130 w 259"/>
                  <a:gd name="T17" fmla="*/ 317 h 318"/>
                  <a:gd name="T18" fmla="*/ 117 w 259"/>
                  <a:gd name="T19" fmla="*/ 182 h 318"/>
                  <a:gd name="T20" fmla="*/ 0 w 259"/>
                  <a:gd name="T21" fmla="*/ 239 h 318"/>
                  <a:gd name="T22" fmla="*/ 105 w 259"/>
                  <a:gd name="T23" fmla="*/ 159 h 318"/>
                  <a:gd name="T24" fmla="*/ 0 w 259"/>
                  <a:gd name="T25" fmla="*/ 8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8" name="Freeform 37"/>
              <p:cNvSpPr>
                <a:spLocks/>
              </p:cNvSpPr>
              <p:nvPr/>
            </p:nvSpPr>
            <p:spPr bwMode="auto">
              <a:xfrm>
                <a:off x="420" y="235"/>
                <a:ext cx="496" cy="454"/>
              </a:xfrm>
              <a:custGeom>
                <a:avLst/>
                <a:gdLst>
                  <a:gd name="T0" fmla="*/ 210 w 496"/>
                  <a:gd name="T1" fmla="*/ 204 h 454"/>
                  <a:gd name="T2" fmla="*/ 125 w 496"/>
                  <a:gd name="T3" fmla="*/ 1 h 454"/>
                  <a:gd name="T4" fmla="*/ 248 w 496"/>
                  <a:gd name="T5" fmla="*/ 180 h 454"/>
                  <a:gd name="T6" fmla="*/ 369 w 496"/>
                  <a:gd name="T7" fmla="*/ 0 h 454"/>
                  <a:gd name="T8" fmla="*/ 284 w 496"/>
                  <a:gd name="T9" fmla="*/ 204 h 454"/>
                  <a:gd name="T10" fmla="*/ 495 w 496"/>
                  <a:gd name="T11" fmla="*/ 227 h 454"/>
                  <a:gd name="T12" fmla="*/ 283 w 496"/>
                  <a:gd name="T13" fmla="*/ 249 h 454"/>
                  <a:gd name="T14" fmla="*/ 370 w 496"/>
                  <a:gd name="T15" fmla="*/ 453 h 454"/>
                  <a:gd name="T16" fmla="*/ 248 w 496"/>
                  <a:gd name="T17" fmla="*/ 273 h 454"/>
                  <a:gd name="T18" fmla="*/ 125 w 496"/>
                  <a:gd name="T19" fmla="*/ 453 h 454"/>
                  <a:gd name="T20" fmla="*/ 209 w 496"/>
                  <a:gd name="T21" fmla="*/ 251 h 454"/>
                  <a:gd name="T22" fmla="*/ 0 w 496"/>
                  <a:gd name="T23" fmla="*/ 227 h 454"/>
                  <a:gd name="T24" fmla="*/ 210 w 496"/>
                  <a:gd name="T25" fmla="*/ 204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59" name="Freeform 38"/>
              <p:cNvSpPr>
                <a:spLocks/>
              </p:cNvSpPr>
              <p:nvPr/>
            </p:nvSpPr>
            <p:spPr bwMode="auto">
              <a:xfrm>
                <a:off x="544" y="311"/>
                <a:ext cx="247" cy="303"/>
              </a:xfrm>
              <a:custGeom>
                <a:avLst/>
                <a:gdLst>
                  <a:gd name="T0" fmla="*/ 0 w 247"/>
                  <a:gd name="T1" fmla="*/ 76 h 303"/>
                  <a:gd name="T2" fmla="*/ 111 w 247"/>
                  <a:gd name="T3" fmla="*/ 128 h 303"/>
                  <a:gd name="T4" fmla="*/ 124 w 247"/>
                  <a:gd name="T5" fmla="*/ 0 h 303"/>
                  <a:gd name="T6" fmla="*/ 136 w 247"/>
                  <a:gd name="T7" fmla="*/ 128 h 303"/>
                  <a:gd name="T8" fmla="*/ 246 w 247"/>
                  <a:gd name="T9" fmla="*/ 76 h 303"/>
                  <a:gd name="T10" fmla="*/ 148 w 247"/>
                  <a:gd name="T11" fmla="*/ 151 h 303"/>
                  <a:gd name="T12" fmla="*/ 246 w 247"/>
                  <a:gd name="T13" fmla="*/ 227 h 303"/>
                  <a:gd name="T14" fmla="*/ 136 w 247"/>
                  <a:gd name="T15" fmla="*/ 173 h 303"/>
                  <a:gd name="T16" fmla="*/ 124 w 247"/>
                  <a:gd name="T17" fmla="*/ 302 h 303"/>
                  <a:gd name="T18" fmla="*/ 111 w 247"/>
                  <a:gd name="T19" fmla="*/ 173 h 303"/>
                  <a:gd name="T20" fmla="*/ 0 w 247"/>
                  <a:gd name="T21" fmla="*/ 227 h 303"/>
                  <a:gd name="T22" fmla="*/ 99 w 247"/>
                  <a:gd name="T23" fmla="*/ 151 h 303"/>
                  <a:gd name="T24" fmla="*/ 0 w 247"/>
                  <a:gd name="T25" fmla="*/ 76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0" name="Freeform 39"/>
              <p:cNvSpPr>
                <a:spLocks/>
              </p:cNvSpPr>
              <p:nvPr/>
            </p:nvSpPr>
            <p:spPr bwMode="auto">
              <a:xfrm>
                <a:off x="434" y="248"/>
                <a:ext cx="467" cy="428"/>
              </a:xfrm>
              <a:custGeom>
                <a:avLst/>
                <a:gdLst>
                  <a:gd name="T0" fmla="*/ 196 w 467"/>
                  <a:gd name="T1" fmla="*/ 191 h 428"/>
                  <a:gd name="T2" fmla="*/ 118 w 467"/>
                  <a:gd name="T3" fmla="*/ 0 h 428"/>
                  <a:gd name="T4" fmla="*/ 234 w 467"/>
                  <a:gd name="T5" fmla="*/ 167 h 428"/>
                  <a:gd name="T6" fmla="*/ 350 w 467"/>
                  <a:gd name="T7" fmla="*/ 0 h 428"/>
                  <a:gd name="T8" fmla="*/ 270 w 467"/>
                  <a:gd name="T9" fmla="*/ 191 h 428"/>
                  <a:gd name="T10" fmla="*/ 466 w 467"/>
                  <a:gd name="T11" fmla="*/ 214 h 428"/>
                  <a:gd name="T12" fmla="*/ 269 w 467"/>
                  <a:gd name="T13" fmla="*/ 236 h 428"/>
                  <a:gd name="T14" fmla="*/ 350 w 467"/>
                  <a:gd name="T15" fmla="*/ 427 h 428"/>
                  <a:gd name="T16" fmla="*/ 234 w 467"/>
                  <a:gd name="T17" fmla="*/ 260 h 428"/>
                  <a:gd name="T18" fmla="*/ 118 w 467"/>
                  <a:gd name="T19" fmla="*/ 427 h 428"/>
                  <a:gd name="T20" fmla="*/ 195 w 467"/>
                  <a:gd name="T21" fmla="*/ 237 h 428"/>
                  <a:gd name="T22" fmla="*/ 0 w 467"/>
                  <a:gd name="T23" fmla="*/ 214 h 428"/>
                  <a:gd name="T24" fmla="*/ 196 w 467"/>
                  <a:gd name="T25" fmla="*/ 191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1" name="Freeform 40"/>
              <p:cNvSpPr>
                <a:spLocks/>
              </p:cNvSpPr>
              <p:nvPr/>
            </p:nvSpPr>
            <p:spPr bwMode="auto">
              <a:xfrm>
                <a:off x="550" y="318"/>
                <a:ext cx="235" cy="289"/>
              </a:xfrm>
              <a:custGeom>
                <a:avLst/>
                <a:gdLst>
                  <a:gd name="T0" fmla="*/ 0 w 235"/>
                  <a:gd name="T1" fmla="*/ 71 h 289"/>
                  <a:gd name="T2" fmla="*/ 105 w 235"/>
                  <a:gd name="T3" fmla="*/ 121 h 289"/>
                  <a:gd name="T4" fmla="*/ 118 w 235"/>
                  <a:gd name="T5" fmla="*/ 0 h 289"/>
                  <a:gd name="T6" fmla="*/ 130 w 235"/>
                  <a:gd name="T7" fmla="*/ 121 h 289"/>
                  <a:gd name="T8" fmla="*/ 234 w 235"/>
                  <a:gd name="T9" fmla="*/ 71 h 289"/>
                  <a:gd name="T10" fmla="*/ 142 w 235"/>
                  <a:gd name="T11" fmla="*/ 144 h 289"/>
                  <a:gd name="T12" fmla="*/ 234 w 235"/>
                  <a:gd name="T13" fmla="*/ 215 h 289"/>
                  <a:gd name="T14" fmla="*/ 130 w 235"/>
                  <a:gd name="T15" fmla="*/ 167 h 289"/>
                  <a:gd name="T16" fmla="*/ 118 w 235"/>
                  <a:gd name="T17" fmla="*/ 288 h 289"/>
                  <a:gd name="T18" fmla="*/ 105 w 235"/>
                  <a:gd name="T19" fmla="*/ 167 h 289"/>
                  <a:gd name="T20" fmla="*/ 0 w 235"/>
                  <a:gd name="T21" fmla="*/ 217 h 289"/>
                  <a:gd name="T22" fmla="*/ 93 w 235"/>
                  <a:gd name="T23" fmla="*/ 144 h 289"/>
                  <a:gd name="T24" fmla="*/ 0 w 235"/>
                  <a:gd name="T25" fmla="*/ 71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2" name="Freeform 41"/>
              <p:cNvSpPr>
                <a:spLocks/>
              </p:cNvSpPr>
              <p:nvPr/>
            </p:nvSpPr>
            <p:spPr bwMode="auto">
              <a:xfrm>
                <a:off x="448" y="262"/>
                <a:ext cx="439" cy="401"/>
              </a:xfrm>
              <a:custGeom>
                <a:avLst/>
                <a:gdLst>
                  <a:gd name="T0" fmla="*/ 182 w 439"/>
                  <a:gd name="T1" fmla="*/ 177 h 401"/>
                  <a:gd name="T2" fmla="*/ 111 w 439"/>
                  <a:gd name="T3" fmla="*/ 0 h 401"/>
                  <a:gd name="T4" fmla="*/ 220 w 439"/>
                  <a:gd name="T5" fmla="*/ 153 h 401"/>
                  <a:gd name="T6" fmla="*/ 329 w 439"/>
                  <a:gd name="T7" fmla="*/ 0 h 401"/>
                  <a:gd name="T8" fmla="*/ 256 w 439"/>
                  <a:gd name="T9" fmla="*/ 177 h 401"/>
                  <a:gd name="T10" fmla="*/ 438 w 439"/>
                  <a:gd name="T11" fmla="*/ 200 h 401"/>
                  <a:gd name="T12" fmla="*/ 255 w 439"/>
                  <a:gd name="T13" fmla="*/ 222 h 401"/>
                  <a:gd name="T14" fmla="*/ 329 w 439"/>
                  <a:gd name="T15" fmla="*/ 400 h 401"/>
                  <a:gd name="T16" fmla="*/ 220 w 439"/>
                  <a:gd name="T17" fmla="*/ 246 h 401"/>
                  <a:gd name="T18" fmla="*/ 111 w 439"/>
                  <a:gd name="T19" fmla="*/ 400 h 401"/>
                  <a:gd name="T20" fmla="*/ 182 w 439"/>
                  <a:gd name="T21" fmla="*/ 223 h 401"/>
                  <a:gd name="T22" fmla="*/ 0 w 439"/>
                  <a:gd name="T23" fmla="*/ 200 h 401"/>
                  <a:gd name="T24" fmla="*/ 182 w 439"/>
                  <a:gd name="T25" fmla="*/ 17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3" name="Freeform 42"/>
              <p:cNvSpPr>
                <a:spLocks/>
              </p:cNvSpPr>
              <p:nvPr/>
            </p:nvSpPr>
            <p:spPr bwMode="auto">
              <a:xfrm>
                <a:off x="556" y="325"/>
                <a:ext cx="223" cy="274"/>
              </a:xfrm>
              <a:custGeom>
                <a:avLst/>
                <a:gdLst>
                  <a:gd name="T0" fmla="*/ 0 w 223"/>
                  <a:gd name="T1" fmla="*/ 69 h 274"/>
                  <a:gd name="T2" fmla="*/ 99 w 223"/>
                  <a:gd name="T3" fmla="*/ 114 h 274"/>
                  <a:gd name="T4" fmla="*/ 112 w 223"/>
                  <a:gd name="T5" fmla="*/ 0 h 274"/>
                  <a:gd name="T6" fmla="*/ 124 w 223"/>
                  <a:gd name="T7" fmla="*/ 114 h 274"/>
                  <a:gd name="T8" fmla="*/ 222 w 223"/>
                  <a:gd name="T9" fmla="*/ 69 h 274"/>
                  <a:gd name="T10" fmla="*/ 136 w 223"/>
                  <a:gd name="T11" fmla="*/ 137 h 274"/>
                  <a:gd name="T12" fmla="*/ 222 w 223"/>
                  <a:gd name="T13" fmla="*/ 206 h 274"/>
                  <a:gd name="T14" fmla="*/ 124 w 223"/>
                  <a:gd name="T15" fmla="*/ 159 h 274"/>
                  <a:gd name="T16" fmla="*/ 112 w 223"/>
                  <a:gd name="T17" fmla="*/ 273 h 274"/>
                  <a:gd name="T18" fmla="*/ 99 w 223"/>
                  <a:gd name="T19" fmla="*/ 159 h 274"/>
                  <a:gd name="T20" fmla="*/ 0 w 223"/>
                  <a:gd name="T21" fmla="*/ 206 h 274"/>
                  <a:gd name="T22" fmla="*/ 87 w 223"/>
                  <a:gd name="T23" fmla="*/ 137 h 274"/>
                  <a:gd name="T24" fmla="*/ 0 w 223"/>
                  <a:gd name="T25" fmla="*/ 69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4" name="Freeform 43"/>
              <p:cNvSpPr>
                <a:spLocks/>
              </p:cNvSpPr>
              <p:nvPr/>
            </p:nvSpPr>
            <p:spPr bwMode="auto">
              <a:xfrm>
                <a:off x="463" y="274"/>
                <a:ext cx="410" cy="376"/>
              </a:xfrm>
              <a:custGeom>
                <a:avLst/>
                <a:gdLst>
                  <a:gd name="T0" fmla="*/ 167 w 410"/>
                  <a:gd name="T1" fmla="*/ 165 h 376"/>
                  <a:gd name="T2" fmla="*/ 102 w 410"/>
                  <a:gd name="T3" fmla="*/ 0 h 376"/>
                  <a:gd name="T4" fmla="*/ 205 w 410"/>
                  <a:gd name="T5" fmla="*/ 141 h 376"/>
                  <a:gd name="T6" fmla="*/ 305 w 410"/>
                  <a:gd name="T7" fmla="*/ 0 h 376"/>
                  <a:gd name="T8" fmla="*/ 241 w 410"/>
                  <a:gd name="T9" fmla="*/ 165 h 376"/>
                  <a:gd name="T10" fmla="*/ 409 w 410"/>
                  <a:gd name="T11" fmla="*/ 188 h 376"/>
                  <a:gd name="T12" fmla="*/ 240 w 410"/>
                  <a:gd name="T13" fmla="*/ 210 h 376"/>
                  <a:gd name="T14" fmla="*/ 305 w 410"/>
                  <a:gd name="T15" fmla="*/ 375 h 376"/>
                  <a:gd name="T16" fmla="*/ 205 w 410"/>
                  <a:gd name="T17" fmla="*/ 234 h 376"/>
                  <a:gd name="T18" fmla="*/ 102 w 410"/>
                  <a:gd name="T19" fmla="*/ 375 h 376"/>
                  <a:gd name="T20" fmla="*/ 166 w 410"/>
                  <a:gd name="T21" fmla="*/ 211 h 376"/>
                  <a:gd name="T22" fmla="*/ 0 w 410"/>
                  <a:gd name="T23" fmla="*/ 188 h 376"/>
                  <a:gd name="T24" fmla="*/ 167 w 410"/>
                  <a:gd name="T25" fmla="*/ 165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5" name="Freeform 44"/>
              <p:cNvSpPr>
                <a:spLocks/>
              </p:cNvSpPr>
              <p:nvPr/>
            </p:nvSpPr>
            <p:spPr bwMode="auto">
              <a:xfrm>
                <a:off x="562" y="332"/>
                <a:ext cx="211" cy="260"/>
              </a:xfrm>
              <a:custGeom>
                <a:avLst/>
                <a:gdLst>
                  <a:gd name="T0" fmla="*/ 0 w 211"/>
                  <a:gd name="T1" fmla="*/ 66 h 260"/>
                  <a:gd name="T2" fmla="*/ 93 w 211"/>
                  <a:gd name="T3" fmla="*/ 107 h 260"/>
                  <a:gd name="T4" fmla="*/ 106 w 211"/>
                  <a:gd name="T5" fmla="*/ 0 h 260"/>
                  <a:gd name="T6" fmla="*/ 118 w 211"/>
                  <a:gd name="T7" fmla="*/ 107 h 260"/>
                  <a:gd name="T8" fmla="*/ 210 w 211"/>
                  <a:gd name="T9" fmla="*/ 66 h 260"/>
                  <a:gd name="T10" fmla="*/ 130 w 211"/>
                  <a:gd name="T11" fmla="*/ 130 h 260"/>
                  <a:gd name="T12" fmla="*/ 210 w 211"/>
                  <a:gd name="T13" fmla="*/ 195 h 260"/>
                  <a:gd name="T14" fmla="*/ 118 w 211"/>
                  <a:gd name="T15" fmla="*/ 152 h 260"/>
                  <a:gd name="T16" fmla="*/ 106 w 211"/>
                  <a:gd name="T17" fmla="*/ 259 h 260"/>
                  <a:gd name="T18" fmla="*/ 93 w 211"/>
                  <a:gd name="T19" fmla="*/ 152 h 260"/>
                  <a:gd name="T20" fmla="*/ 0 w 211"/>
                  <a:gd name="T21" fmla="*/ 195 h 260"/>
                  <a:gd name="T22" fmla="*/ 81 w 211"/>
                  <a:gd name="T23" fmla="*/ 130 h 260"/>
                  <a:gd name="T24" fmla="*/ 0 w 211"/>
                  <a:gd name="T25" fmla="*/ 66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6" name="Freeform 45"/>
              <p:cNvSpPr>
                <a:spLocks/>
              </p:cNvSpPr>
              <p:nvPr/>
            </p:nvSpPr>
            <p:spPr bwMode="auto">
              <a:xfrm>
                <a:off x="477" y="28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7" name="Freeform 46"/>
              <p:cNvSpPr>
                <a:spLocks/>
              </p:cNvSpPr>
              <p:nvPr/>
            </p:nvSpPr>
            <p:spPr bwMode="auto">
              <a:xfrm>
                <a:off x="568" y="340"/>
                <a:ext cx="199" cy="245"/>
              </a:xfrm>
              <a:custGeom>
                <a:avLst/>
                <a:gdLst>
                  <a:gd name="T0" fmla="*/ 0 w 199"/>
                  <a:gd name="T1" fmla="*/ 60 h 245"/>
                  <a:gd name="T2" fmla="*/ 87 w 199"/>
                  <a:gd name="T3" fmla="*/ 99 h 245"/>
                  <a:gd name="T4" fmla="*/ 100 w 199"/>
                  <a:gd name="T5" fmla="*/ 0 h 245"/>
                  <a:gd name="T6" fmla="*/ 111 w 199"/>
                  <a:gd name="T7" fmla="*/ 99 h 245"/>
                  <a:gd name="T8" fmla="*/ 198 w 199"/>
                  <a:gd name="T9" fmla="*/ 60 h 245"/>
                  <a:gd name="T10" fmla="*/ 124 w 199"/>
                  <a:gd name="T11" fmla="*/ 122 h 245"/>
                  <a:gd name="T12" fmla="*/ 198 w 199"/>
                  <a:gd name="T13" fmla="*/ 182 h 245"/>
                  <a:gd name="T14" fmla="*/ 111 w 199"/>
                  <a:gd name="T15" fmla="*/ 144 h 245"/>
                  <a:gd name="T16" fmla="*/ 100 w 199"/>
                  <a:gd name="T17" fmla="*/ 244 h 245"/>
                  <a:gd name="T18" fmla="*/ 87 w 199"/>
                  <a:gd name="T19" fmla="*/ 144 h 245"/>
                  <a:gd name="T20" fmla="*/ 0 w 199"/>
                  <a:gd name="T21" fmla="*/ 182 h 245"/>
                  <a:gd name="T22" fmla="*/ 75 w 199"/>
                  <a:gd name="T23" fmla="*/ 122 h 245"/>
                  <a:gd name="T24" fmla="*/ 0 w 199"/>
                  <a:gd name="T25" fmla="*/ 6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8" name="Freeform 47"/>
              <p:cNvSpPr>
                <a:spLocks/>
              </p:cNvSpPr>
              <p:nvPr/>
            </p:nvSpPr>
            <p:spPr bwMode="auto">
              <a:xfrm>
                <a:off x="492" y="302"/>
                <a:ext cx="351" cy="321"/>
              </a:xfrm>
              <a:custGeom>
                <a:avLst/>
                <a:gdLst>
                  <a:gd name="T0" fmla="*/ 138 w 351"/>
                  <a:gd name="T1" fmla="*/ 138 h 321"/>
                  <a:gd name="T2" fmla="*/ 89 w 351"/>
                  <a:gd name="T3" fmla="*/ 0 h 321"/>
                  <a:gd name="T4" fmla="*/ 176 w 351"/>
                  <a:gd name="T5" fmla="*/ 113 h 321"/>
                  <a:gd name="T6" fmla="*/ 263 w 351"/>
                  <a:gd name="T7" fmla="*/ 0 h 321"/>
                  <a:gd name="T8" fmla="*/ 212 w 351"/>
                  <a:gd name="T9" fmla="*/ 138 h 321"/>
                  <a:gd name="T10" fmla="*/ 350 w 351"/>
                  <a:gd name="T11" fmla="*/ 160 h 321"/>
                  <a:gd name="T12" fmla="*/ 211 w 351"/>
                  <a:gd name="T13" fmla="*/ 181 h 321"/>
                  <a:gd name="T14" fmla="*/ 263 w 351"/>
                  <a:gd name="T15" fmla="*/ 319 h 321"/>
                  <a:gd name="T16" fmla="*/ 176 w 351"/>
                  <a:gd name="T17" fmla="*/ 206 h 321"/>
                  <a:gd name="T18" fmla="*/ 89 w 351"/>
                  <a:gd name="T19" fmla="*/ 320 h 321"/>
                  <a:gd name="T20" fmla="*/ 138 w 351"/>
                  <a:gd name="T21" fmla="*/ 182 h 321"/>
                  <a:gd name="T22" fmla="*/ 0 w 351"/>
                  <a:gd name="T23" fmla="*/ 160 h 321"/>
                  <a:gd name="T24" fmla="*/ 138 w 351"/>
                  <a:gd name="T25" fmla="*/ 1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69" name="Freeform 48"/>
              <p:cNvSpPr>
                <a:spLocks/>
              </p:cNvSpPr>
              <p:nvPr/>
            </p:nvSpPr>
            <p:spPr bwMode="auto">
              <a:xfrm>
                <a:off x="574" y="347"/>
                <a:ext cx="187" cy="231"/>
              </a:xfrm>
              <a:custGeom>
                <a:avLst/>
                <a:gdLst>
                  <a:gd name="T0" fmla="*/ 0 w 187"/>
                  <a:gd name="T1" fmla="*/ 58 h 231"/>
                  <a:gd name="T2" fmla="*/ 81 w 187"/>
                  <a:gd name="T3" fmla="*/ 92 h 231"/>
                  <a:gd name="T4" fmla="*/ 94 w 187"/>
                  <a:gd name="T5" fmla="*/ 0 h 231"/>
                  <a:gd name="T6" fmla="*/ 105 w 187"/>
                  <a:gd name="T7" fmla="*/ 92 h 231"/>
                  <a:gd name="T8" fmla="*/ 186 w 187"/>
                  <a:gd name="T9" fmla="*/ 58 h 231"/>
                  <a:gd name="T10" fmla="*/ 118 w 187"/>
                  <a:gd name="T11" fmla="*/ 115 h 231"/>
                  <a:gd name="T12" fmla="*/ 186 w 187"/>
                  <a:gd name="T13" fmla="*/ 173 h 231"/>
                  <a:gd name="T14" fmla="*/ 105 w 187"/>
                  <a:gd name="T15" fmla="*/ 137 h 231"/>
                  <a:gd name="T16" fmla="*/ 94 w 187"/>
                  <a:gd name="T17" fmla="*/ 230 h 231"/>
                  <a:gd name="T18" fmla="*/ 81 w 187"/>
                  <a:gd name="T19" fmla="*/ 137 h 231"/>
                  <a:gd name="T20" fmla="*/ 0 w 187"/>
                  <a:gd name="T21" fmla="*/ 173 h 231"/>
                  <a:gd name="T22" fmla="*/ 69 w 187"/>
                  <a:gd name="T23" fmla="*/ 115 h 231"/>
                  <a:gd name="T24" fmla="*/ 0 w 187"/>
                  <a:gd name="T25" fmla="*/ 58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0" name="Freeform 49"/>
              <p:cNvSpPr>
                <a:spLocks/>
              </p:cNvSpPr>
              <p:nvPr/>
            </p:nvSpPr>
            <p:spPr bwMode="auto">
              <a:xfrm>
                <a:off x="507" y="315"/>
                <a:ext cx="322" cy="295"/>
              </a:xfrm>
              <a:custGeom>
                <a:avLst/>
                <a:gdLst>
                  <a:gd name="T0" fmla="*/ 123 w 322"/>
                  <a:gd name="T1" fmla="*/ 125 h 295"/>
                  <a:gd name="T2" fmla="*/ 81 w 322"/>
                  <a:gd name="T3" fmla="*/ 0 h 295"/>
                  <a:gd name="T4" fmla="*/ 161 w 322"/>
                  <a:gd name="T5" fmla="*/ 100 h 295"/>
                  <a:gd name="T6" fmla="*/ 240 w 322"/>
                  <a:gd name="T7" fmla="*/ 0 h 295"/>
                  <a:gd name="T8" fmla="*/ 197 w 322"/>
                  <a:gd name="T9" fmla="*/ 125 h 295"/>
                  <a:gd name="T10" fmla="*/ 321 w 322"/>
                  <a:gd name="T11" fmla="*/ 147 h 295"/>
                  <a:gd name="T12" fmla="*/ 196 w 322"/>
                  <a:gd name="T13" fmla="*/ 168 h 295"/>
                  <a:gd name="T14" fmla="*/ 240 w 322"/>
                  <a:gd name="T15" fmla="*/ 293 h 295"/>
                  <a:gd name="T16" fmla="*/ 161 w 322"/>
                  <a:gd name="T17" fmla="*/ 193 h 295"/>
                  <a:gd name="T18" fmla="*/ 81 w 322"/>
                  <a:gd name="T19" fmla="*/ 294 h 295"/>
                  <a:gd name="T20" fmla="*/ 122 w 322"/>
                  <a:gd name="T21" fmla="*/ 170 h 295"/>
                  <a:gd name="T22" fmla="*/ 0 w 322"/>
                  <a:gd name="T23" fmla="*/ 147 h 295"/>
                  <a:gd name="T24" fmla="*/ 123 w 322"/>
                  <a:gd name="T25" fmla="*/ 125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1" name="Freeform 50"/>
              <p:cNvSpPr>
                <a:spLocks/>
              </p:cNvSpPr>
              <p:nvPr/>
            </p:nvSpPr>
            <p:spPr bwMode="auto">
              <a:xfrm>
                <a:off x="580" y="354"/>
                <a:ext cx="176" cy="217"/>
              </a:xfrm>
              <a:custGeom>
                <a:avLst/>
                <a:gdLst>
                  <a:gd name="T0" fmla="*/ 0 w 176"/>
                  <a:gd name="T1" fmla="*/ 55 h 217"/>
                  <a:gd name="T2" fmla="*/ 76 w 176"/>
                  <a:gd name="T3" fmla="*/ 85 h 217"/>
                  <a:gd name="T4" fmla="*/ 88 w 176"/>
                  <a:gd name="T5" fmla="*/ 0 h 217"/>
                  <a:gd name="T6" fmla="*/ 99 w 176"/>
                  <a:gd name="T7" fmla="*/ 85 h 217"/>
                  <a:gd name="T8" fmla="*/ 174 w 176"/>
                  <a:gd name="T9" fmla="*/ 53 h 217"/>
                  <a:gd name="T10" fmla="*/ 112 w 176"/>
                  <a:gd name="T11" fmla="*/ 108 h 217"/>
                  <a:gd name="T12" fmla="*/ 175 w 176"/>
                  <a:gd name="T13" fmla="*/ 161 h 217"/>
                  <a:gd name="T14" fmla="*/ 99 w 176"/>
                  <a:gd name="T15" fmla="*/ 130 h 217"/>
                  <a:gd name="T16" fmla="*/ 88 w 176"/>
                  <a:gd name="T17" fmla="*/ 216 h 217"/>
                  <a:gd name="T18" fmla="*/ 76 w 176"/>
                  <a:gd name="T19" fmla="*/ 130 h 217"/>
                  <a:gd name="T20" fmla="*/ 0 w 176"/>
                  <a:gd name="T21" fmla="*/ 161 h 217"/>
                  <a:gd name="T22" fmla="*/ 63 w 176"/>
                  <a:gd name="T23" fmla="*/ 108 h 217"/>
                  <a:gd name="T24" fmla="*/ 0 w 176"/>
                  <a:gd name="T25" fmla="*/ 55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2" name="Freeform 51"/>
              <p:cNvSpPr>
                <a:spLocks/>
              </p:cNvSpPr>
              <p:nvPr/>
            </p:nvSpPr>
            <p:spPr bwMode="auto">
              <a:xfrm>
                <a:off x="521" y="328"/>
                <a:ext cx="294" cy="269"/>
              </a:xfrm>
              <a:custGeom>
                <a:avLst/>
                <a:gdLst>
                  <a:gd name="T0" fmla="*/ 109 w 294"/>
                  <a:gd name="T1" fmla="*/ 112 h 269"/>
                  <a:gd name="T2" fmla="*/ 74 w 294"/>
                  <a:gd name="T3" fmla="*/ 0 h 269"/>
                  <a:gd name="T4" fmla="*/ 147 w 294"/>
                  <a:gd name="T5" fmla="*/ 87 h 269"/>
                  <a:gd name="T6" fmla="*/ 219 w 294"/>
                  <a:gd name="T7" fmla="*/ 0 h 269"/>
                  <a:gd name="T8" fmla="*/ 183 w 294"/>
                  <a:gd name="T9" fmla="*/ 112 h 269"/>
                  <a:gd name="T10" fmla="*/ 293 w 294"/>
                  <a:gd name="T11" fmla="*/ 134 h 269"/>
                  <a:gd name="T12" fmla="*/ 182 w 294"/>
                  <a:gd name="T13" fmla="*/ 155 h 269"/>
                  <a:gd name="T14" fmla="*/ 219 w 294"/>
                  <a:gd name="T15" fmla="*/ 267 h 269"/>
                  <a:gd name="T16" fmla="*/ 147 w 294"/>
                  <a:gd name="T17" fmla="*/ 180 h 269"/>
                  <a:gd name="T18" fmla="*/ 74 w 294"/>
                  <a:gd name="T19" fmla="*/ 268 h 269"/>
                  <a:gd name="T20" fmla="*/ 108 w 294"/>
                  <a:gd name="T21" fmla="*/ 157 h 269"/>
                  <a:gd name="T22" fmla="*/ 0 w 294"/>
                  <a:gd name="T23" fmla="*/ 134 h 269"/>
                  <a:gd name="T24" fmla="*/ 109 w 294"/>
                  <a:gd name="T25" fmla="*/ 112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3" name="Freeform 52"/>
              <p:cNvSpPr>
                <a:spLocks/>
              </p:cNvSpPr>
              <p:nvPr/>
            </p:nvSpPr>
            <p:spPr bwMode="auto">
              <a:xfrm>
                <a:off x="586" y="361"/>
                <a:ext cx="164" cy="202"/>
              </a:xfrm>
              <a:custGeom>
                <a:avLst/>
                <a:gdLst>
                  <a:gd name="T0" fmla="*/ 0 w 164"/>
                  <a:gd name="T1" fmla="*/ 51 h 202"/>
                  <a:gd name="T2" fmla="*/ 70 w 164"/>
                  <a:gd name="T3" fmla="*/ 78 h 202"/>
                  <a:gd name="T4" fmla="*/ 82 w 164"/>
                  <a:gd name="T5" fmla="*/ 0 h 202"/>
                  <a:gd name="T6" fmla="*/ 93 w 164"/>
                  <a:gd name="T7" fmla="*/ 78 h 202"/>
                  <a:gd name="T8" fmla="*/ 162 w 164"/>
                  <a:gd name="T9" fmla="*/ 51 h 202"/>
                  <a:gd name="T10" fmla="*/ 106 w 164"/>
                  <a:gd name="T11" fmla="*/ 101 h 202"/>
                  <a:gd name="T12" fmla="*/ 163 w 164"/>
                  <a:gd name="T13" fmla="*/ 150 h 202"/>
                  <a:gd name="T14" fmla="*/ 93 w 164"/>
                  <a:gd name="T15" fmla="*/ 123 h 202"/>
                  <a:gd name="T16" fmla="*/ 82 w 164"/>
                  <a:gd name="T17" fmla="*/ 201 h 202"/>
                  <a:gd name="T18" fmla="*/ 70 w 164"/>
                  <a:gd name="T19" fmla="*/ 123 h 202"/>
                  <a:gd name="T20" fmla="*/ 0 w 164"/>
                  <a:gd name="T21" fmla="*/ 150 h 202"/>
                  <a:gd name="T22" fmla="*/ 57 w 164"/>
                  <a:gd name="T23" fmla="*/ 101 h 202"/>
                  <a:gd name="T24" fmla="*/ 0 w 164"/>
                  <a:gd name="T25" fmla="*/ 5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4" name="Freeform 53"/>
              <p:cNvSpPr>
                <a:spLocks/>
              </p:cNvSpPr>
              <p:nvPr/>
            </p:nvSpPr>
            <p:spPr bwMode="auto">
              <a:xfrm>
                <a:off x="535" y="341"/>
                <a:ext cx="265" cy="242"/>
              </a:xfrm>
              <a:custGeom>
                <a:avLst/>
                <a:gdLst>
                  <a:gd name="T0" fmla="*/ 95 w 265"/>
                  <a:gd name="T1" fmla="*/ 99 h 242"/>
                  <a:gd name="T2" fmla="*/ 67 w 265"/>
                  <a:gd name="T3" fmla="*/ 0 h 242"/>
                  <a:gd name="T4" fmla="*/ 133 w 265"/>
                  <a:gd name="T5" fmla="*/ 75 h 242"/>
                  <a:gd name="T6" fmla="*/ 199 w 265"/>
                  <a:gd name="T7" fmla="*/ 0 h 242"/>
                  <a:gd name="T8" fmla="*/ 169 w 265"/>
                  <a:gd name="T9" fmla="*/ 99 h 242"/>
                  <a:gd name="T10" fmla="*/ 264 w 265"/>
                  <a:gd name="T11" fmla="*/ 121 h 242"/>
                  <a:gd name="T12" fmla="*/ 168 w 265"/>
                  <a:gd name="T13" fmla="*/ 142 h 242"/>
                  <a:gd name="T14" fmla="*/ 199 w 265"/>
                  <a:gd name="T15" fmla="*/ 241 h 242"/>
                  <a:gd name="T16" fmla="*/ 133 w 265"/>
                  <a:gd name="T17" fmla="*/ 166 h 242"/>
                  <a:gd name="T18" fmla="*/ 67 w 265"/>
                  <a:gd name="T19" fmla="*/ 241 h 242"/>
                  <a:gd name="T20" fmla="*/ 95 w 265"/>
                  <a:gd name="T21" fmla="*/ 143 h 242"/>
                  <a:gd name="T22" fmla="*/ 0 w 265"/>
                  <a:gd name="T23" fmla="*/ 121 h 242"/>
                  <a:gd name="T24" fmla="*/ 95 w 265"/>
                  <a:gd name="T25" fmla="*/ 99 h 2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5" name="Freeform 54"/>
              <p:cNvSpPr>
                <a:spLocks/>
              </p:cNvSpPr>
              <p:nvPr/>
            </p:nvSpPr>
            <p:spPr bwMode="auto">
              <a:xfrm>
                <a:off x="592" y="368"/>
                <a:ext cx="152" cy="188"/>
              </a:xfrm>
              <a:custGeom>
                <a:avLst/>
                <a:gdLst>
                  <a:gd name="T0" fmla="*/ 0 w 152"/>
                  <a:gd name="T1" fmla="*/ 48 h 188"/>
                  <a:gd name="T2" fmla="*/ 64 w 152"/>
                  <a:gd name="T3" fmla="*/ 71 h 188"/>
                  <a:gd name="T4" fmla="*/ 76 w 152"/>
                  <a:gd name="T5" fmla="*/ 0 h 188"/>
                  <a:gd name="T6" fmla="*/ 87 w 152"/>
                  <a:gd name="T7" fmla="*/ 71 h 188"/>
                  <a:gd name="T8" fmla="*/ 151 w 152"/>
                  <a:gd name="T9" fmla="*/ 48 h 188"/>
                  <a:gd name="T10" fmla="*/ 100 w 152"/>
                  <a:gd name="T11" fmla="*/ 94 h 188"/>
                  <a:gd name="T12" fmla="*/ 151 w 152"/>
                  <a:gd name="T13" fmla="*/ 141 h 188"/>
                  <a:gd name="T14" fmla="*/ 87 w 152"/>
                  <a:gd name="T15" fmla="*/ 116 h 188"/>
                  <a:gd name="T16" fmla="*/ 76 w 152"/>
                  <a:gd name="T17" fmla="*/ 187 h 188"/>
                  <a:gd name="T18" fmla="*/ 64 w 152"/>
                  <a:gd name="T19" fmla="*/ 116 h 188"/>
                  <a:gd name="T20" fmla="*/ 0 w 152"/>
                  <a:gd name="T21" fmla="*/ 141 h 188"/>
                  <a:gd name="T22" fmla="*/ 51 w 152"/>
                  <a:gd name="T23" fmla="*/ 94 h 188"/>
                  <a:gd name="T24" fmla="*/ 0 w 152"/>
                  <a:gd name="T25" fmla="*/ 48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6" name="Freeform 55"/>
              <p:cNvSpPr>
                <a:spLocks/>
              </p:cNvSpPr>
              <p:nvPr/>
            </p:nvSpPr>
            <p:spPr bwMode="auto">
              <a:xfrm>
                <a:off x="550" y="354"/>
                <a:ext cx="236" cy="216"/>
              </a:xfrm>
              <a:custGeom>
                <a:avLst/>
                <a:gdLst>
                  <a:gd name="T0" fmla="*/ 80 w 236"/>
                  <a:gd name="T1" fmla="*/ 86 h 216"/>
                  <a:gd name="T2" fmla="*/ 58 w 236"/>
                  <a:gd name="T3" fmla="*/ 0 h 216"/>
                  <a:gd name="T4" fmla="*/ 118 w 236"/>
                  <a:gd name="T5" fmla="*/ 62 h 216"/>
                  <a:gd name="T6" fmla="*/ 175 w 236"/>
                  <a:gd name="T7" fmla="*/ 0 h 216"/>
                  <a:gd name="T8" fmla="*/ 154 w 236"/>
                  <a:gd name="T9" fmla="*/ 86 h 216"/>
                  <a:gd name="T10" fmla="*/ 235 w 236"/>
                  <a:gd name="T11" fmla="*/ 108 h 216"/>
                  <a:gd name="T12" fmla="*/ 153 w 236"/>
                  <a:gd name="T13" fmla="*/ 129 h 216"/>
                  <a:gd name="T14" fmla="*/ 175 w 236"/>
                  <a:gd name="T15" fmla="*/ 215 h 216"/>
                  <a:gd name="T16" fmla="*/ 118 w 236"/>
                  <a:gd name="T17" fmla="*/ 153 h 216"/>
                  <a:gd name="T18" fmla="*/ 58 w 236"/>
                  <a:gd name="T19" fmla="*/ 215 h 216"/>
                  <a:gd name="T20" fmla="*/ 80 w 236"/>
                  <a:gd name="T21" fmla="*/ 130 h 216"/>
                  <a:gd name="T22" fmla="*/ 0 w 236"/>
                  <a:gd name="T23" fmla="*/ 108 h 216"/>
                  <a:gd name="T24" fmla="*/ 80 w 236"/>
                  <a:gd name="T25" fmla="*/ 8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1077" name="Freeform 56"/>
              <p:cNvSpPr>
                <a:spLocks/>
              </p:cNvSpPr>
              <p:nvPr/>
            </p:nvSpPr>
            <p:spPr bwMode="auto">
              <a:xfrm>
                <a:off x="598" y="376"/>
                <a:ext cx="140" cy="173"/>
              </a:xfrm>
              <a:custGeom>
                <a:avLst/>
                <a:gdLst>
                  <a:gd name="T0" fmla="*/ 0 w 140"/>
                  <a:gd name="T1" fmla="*/ 42 h 173"/>
                  <a:gd name="T2" fmla="*/ 58 w 140"/>
                  <a:gd name="T3" fmla="*/ 63 h 173"/>
                  <a:gd name="T4" fmla="*/ 70 w 140"/>
                  <a:gd name="T5" fmla="*/ 0 h 173"/>
                  <a:gd name="T6" fmla="*/ 81 w 140"/>
                  <a:gd name="T7" fmla="*/ 63 h 173"/>
                  <a:gd name="T8" fmla="*/ 139 w 140"/>
                  <a:gd name="T9" fmla="*/ 42 h 173"/>
                  <a:gd name="T10" fmla="*/ 94 w 140"/>
                  <a:gd name="T11" fmla="*/ 86 h 173"/>
                  <a:gd name="T12" fmla="*/ 139 w 140"/>
                  <a:gd name="T13" fmla="*/ 128 h 173"/>
                  <a:gd name="T14" fmla="*/ 81 w 140"/>
                  <a:gd name="T15" fmla="*/ 108 h 173"/>
                  <a:gd name="T16" fmla="*/ 70 w 140"/>
                  <a:gd name="T17" fmla="*/ 172 h 173"/>
                  <a:gd name="T18" fmla="*/ 58 w 140"/>
                  <a:gd name="T19" fmla="*/ 108 h 173"/>
                  <a:gd name="T20" fmla="*/ 0 w 140"/>
                  <a:gd name="T21" fmla="*/ 128 h 173"/>
                  <a:gd name="T22" fmla="*/ 45 w 140"/>
                  <a:gd name="T23" fmla="*/ 86 h 173"/>
                  <a:gd name="T24" fmla="*/ 0 w 140"/>
                  <a:gd name="T25" fmla="*/ 42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sp>
        <p:nvSpPr>
          <p:cNvPr id="1083" name="Rectangle 59"/>
          <p:cNvSpPr>
            <a:spLocks noGrp="1" noChangeArrowheads="1"/>
          </p:cNvSpPr>
          <p:nvPr>
            <p:ph type="title"/>
          </p:nvPr>
        </p:nvSpPr>
        <p:spPr bwMode="auto">
          <a:xfrm>
            <a:off x="1371600" y="476250"/>
            <a:ext cx="7086600" cy="12763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1028"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6619" r:id="rId1"/>
    <p:sldLayoutId id="2147486620" r:id="rId2"/>
    <p:sldLayoutId id="2147486621" r:id="rId3"/>
    <p:sldLayoutId id="2147486622" r:id="rId4"/>
    <p:sldLayoutId id="2147486623" r:id="rId5"/>
    <p:sldLayoutId id="2147486624" r:id="rId6"/>
    <p:sldLayoutId id="2147486625" r:id="rId7"/>
    <p:sldLayoutId id="2147486626" r:id="rId8"/>
    <p:sldLayoutId id="2147486627" r:id="rId9"/>
    <p:sldLayoutId id="2147486628" r:id="rId10"/>
    <p:sldLayoutId id="2147486629" r:id="rId11"/>
  </p:sldLayoutIdLst>
  <p:transition>
    <p:pull/>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9B23FF"/>
        </a:solidFill>
        <a:effectLst/>
      </p:bgPr>
    </p:bg>
    <p:spTree>
      <p:nvGrpSpPr>
        <p:cNvPr id="1" name=""/>
        <p:cNvGrpSpPr/>
        <p:nvPr/>
      </p:nvGrpSpPr>
      <p:grpSpPr>
        <a:xfrm>
          <a:off x="0" y="0"/>
          <a:ext cx="0" cy="0"/>
          <a:chOff x="0" y="0"/>
          <a:chExt cx="0" cy="0"/>
        </a:xfrm>
      </p:grpSpPr>
      <p:grpSp>
        <p:nvGrpSpPr>
          <p:cNvPr id="1082" name="Group 58"/>
          <p:cNvGrpSpPr>
            <a:grpSpLocks/>
          </p:cNvGrpSpPr>
          <p:nvPr/>
        </p:nvGrpSpPr>
        <p:grpSpPr bwMode="auto">
          <a:xfrm>
            <a:off x="203200" y="185738"/>
            <a:ext cx="1455738" cy="1692275"/>
            <a:chOff x="128" y="117"/>
            <a:chExt cx="917" cy="1066"/>
          </a:xfrm>
        </p:grpSpPr>
        <p:grpSp>
          <p:nvGrpSpPr>
            <p:cNvPr id="1033" name="Group 9"/>
            <p:cNvGrpSpPr>
              <a:grpSpLocks/>
            </p:cNvGrpSpPr>
            <p:nvPr/>
          </p:nvGrpSpPr>
          <p:grpSpPr bwMode="auto">
            <a:xfrm>
              <a:off x="128" y="174"/>
              <a:ext cx="737" cy="1009"/>
              <a:chOff x="128" y="174"/>
              <a:chExt cx="737" cy="1009"/>
            </a:xfrm>
          </p:grpSpPr>
          <p:sp>
            <p:nvSpPr>
              <p:cNvPr id="1026" name="Freeform 2"/>
              <p:cNvSpPr>
                <a:spLocks/>
              </p:cNvSpPr>
              <p:nvPr/>
            </p:nvSpPr>
            <p:spPr bwMode="auto">
              <a:xfrm>
                <a:off x="197" y="272"/>
                <a:ext cx="599" cy="815"/>
              </a:xfrm>
              <a:custGeom>
                <a:avLst/>
                <a:gdLst>
                  <a:gd name="T0" fmla="*/ 299 w 599"/>
                  <a:gd name="T1" fmla="*/ 0 h 815"/>
                  <a:gd name="T2" fmla="*/ 0 w 599"/>
                  <a:gd name="T3" fmla="*/ 407 h 815"/>
                  <a:gd name="T4" fmla="*/ 299 w 599"/>
                  <a:gd name="T5" fmla="*/ 814 h 815"/>
                  <a:gd name="T6" fmla="*/ 598 w 599"/>
                  <a:gd name="T7" fmla="*/ 407 h 815"/>
                  <a:gd name="T8" fmla="*/ 299 w 599"/>
                  <a:gd name="T9" fmla="*/ 0 h 815"/>
                </a:gdLst>
                <a:ahLst/>
                <a:cxnLst>
                  <a:cxn ang="0">
                    <a:pos x="T0" y="T1"/>
                  </a:cxn>
                  <a:cxn ang="0">
                    <a:pos x="T2" y="T3"/>
                  </a:cxn>
                  <a:cxn ang="0">
                    <a:pos x="T4" y="T5"/>
                  </a:cxn>
                  <a:cxn ang="0">
                    <a:pos x="T6" y="T7"/>
                  </a:cxn>
                  <a:cxn ang="0">
                    <a:pos x="T8" y="T9"/>
                  </a:cxn>
                </a:cxnLst>
                <a:rect l="0" t="0" r="r" b="b"/>
                <a:pathLst>
                  <a:path w="599" h="815">
                    <a:moveTo>
                      <a:pt x="299" y="0"/>
                    </a:moveTo>
                    <a:lnTo>
                      <a:pt x="0" y="407"/>
                    </a:lnTo>
                    <a:lnTo>
                      <a:pt x="299" y="814"/>
                    </a:lnTo>
                    <a:lnTo>
                      <a:pt x="598" y="407"/>
                    </a:lnTo>
                    <a:lnTo>
                      <a:pt x="299" y="0"/>
                    </a:lnTo>
                  </a:path>
                </a:pathLst>
              </a:custGeom>
              <a:gradFill rotWithShape="0">
                <a:gsLst>
                  <a:gs pos="0">
                    <a:srgbClr val="500093">
                      <a:gamma/>
                      <a:shade val="29804"/>
                      <a:invGamma/>
                    </a:srgbClr>
                  </a:gs>
                  <a:gs pos="100000">
                    <a:srgbClr val="500093"/>
                  </a:gs>
                </a:gsLst>
                <a:path path="rect">
                  <a:fillToRect l="50000" t="50000" r="50000" b="50000"/>
                </a:path>
              </a:gra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nvGrpSpPr>
              <p:cNvPr id="1029" name="Group 5"/>
              <p:cNvGrpSpPr>
                <a:grpSpLocks/>
              </p:cNvGrpSpPr>
              <p:nvPr/>
            </p:nvGrpSpPr>
            <p:grpSpPr bwMode="auto">
              <a:xfrm>
                <a:off x="128" y="174"/>
                <a:ext cx="737" cy="505"/>
                <a:chOff x="128" y="174"/>
                <a:chExt cx="737" cy="505"/>
              </a:xfrm>
            </p:grpSpPr>
            <p:sp>
              <p:nvSpPr>
                <p:cNvPr id="1027" name="Freeform 3"/>
                <p:cNvSpPr>
                  <a:spLocks/>
                </p:cNvSpPr>
                <p:nvPr/>
              </p:nvSpPr>
              <p:spPr bwMode="auto">
                <a:xfrm>
                  <a:off x="496" y="174"/>
                  <a:ext cx="369" cy="505"/>
                </a:xfrm>
                <a:custGeom>
                  <a:avLst/>
                  <a:gdLst>
                    <a:gd name="T0" fmla="*/ 0 w 369"/>
                    <a:gd name="T1" fmla="*/ 100 h 505"/>
                    <a:gd name="T2" fmla="*/ 0 w 369"/>
                    <a:gd name="T3" fmla="*/ 0 h 505"/>
                    <a:gd name="T4" fmla="*/ 368 w 369"/>
                    <a:gd name="T5" fmla="*/ 504 h 505"/>
                    <a:gd name="T6" fmla="*/ 295 w 369"/>
                    <a:gd name="T7" fmla="*/ 504 h 505"/>
                    <a:gd name="T8" fmla="*/ 0 w 369"/>
                    <a:gd name="T9" fmla="*/ 100 h 505"/>
                  </a:gdLst>
                  <a:ahLst/>
                  <a:cxnLst>
                    <a:cxn ang="0">
                      <a:pos x="T0" y="T1"/>
                    </a:cxn>
                    <a:cxn ang="0">
                      <a:pos x="T2" y="T3"/>
                    </a:cxn>
                    <a:cxn ang="0">
                      <a:pos x="T4" y="T5"/>
                    </a:cxn>
                    <a:cxn ang="0">
                      <a:pos x="T6" y="T7"/>
                    </a:cxn>
                    <a:cxn ang="0">
                      <a:pos x="T8" y="T9"/>
                    </a:cxn>
                  </a:cxnLst>
                  <a:rect l="0" t="0" r="r" b="b"/>
                  <a:pathLst>
                    <a:path w="369" h="505">
                      <a:moveTo>
                        <a:pt x="0" y="100"/>
                      </a:moveTo>
                      <a:lnTo>
                        <a:pt x="0" y="0"/>
                      </a:lnTo>
                      <a:lnTo>
                        <a:pt x="368" y="504"/>
                      </a:lnTo>
                      <a:lnTo>
                        <a:pt x="295" y="504"/>
                      </a:lnTo>
                      <a:lnTo>
                        <a:pt x="0" y="100"/>
                      </a:lnTo>
                    </a:path>
                  </a:pathLst>
                </a:custGeom>
                <a:solidFill>
                  <a:srgbClr val="7C36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28" name="Freeform 4"/>
                <p:cNvSpPr>
                  <a:spLocks/>
                </p:cNvSpPr>
                <p:nvPr/>
              </p:nvSpPr>
              <p:spPr bwMode="auto">
                <a:xfrm>
                  <a:off x="128" y="174"/>
                  <a:ext cx="369" cy="505"/>
                </a:xfrm>
                <a:custGeom>
                  <a:avLst/>
                  <a:gdLst>
                    <a:gd name="T0" fmla="*/ 368 w 369"/>
                    <a:gd name="T1" fmla="*/ 0 h 505"/>
                    <a:gd name="T2" fmla="*/ 368 w 369"/>
                    <a:gd name="T3" fmla="*/ 100 h 505"/>
                    <a:gd name="T4" fmla="*/ 73 w 369"/>
                    <a:gd name="T5" fmla="*/ 504 h 505"/>
                    <a:gd name="T6" fmla="*/ 0 w 369"/>
                    <a:gd name="T7" fmla="*/ 504 h 505"/>
                    <a:gd name="T8" fmla="*/ 368 w 369"/>
                    <a:gd name="T9" fmla="*/ 0 h 505"/>
                  </a:gdLst>
                  <a:ahLst/>
                  <a:cxnLst>
                    <a:cxn ang="0">
                      <a:pos x="T0" y="T1"/>
                    </a:cxn>
                    <a:cxn ang="0">
                      <a:pos x="T2" y="T3"/>
                    </a:cxn>
                    <a:cxn ang="0">
                      <a:pos x="T4" y="T5"/>
                    </a:cxn>
                    <a:cxn ang="0">
                      <a:pos x="T6" y="T7"/>
                    </a:cxn>
                    <a:cxn ang="0">
                      <a:pos x="T8" y="T9"/>
                    </a:cxn>
                  </a:cxnLst>
                  <a:rect l="0" t="0" r="r" b="b"/>
                  <a:pathLst>
                    <a:path w="369" h="505">
                      <a:moveTo>
                        <a:pt x="368" y="0"/>
                      </a:moveTo>
                      <a:lnTo>
                        <a:pt x="368" y="100"/>
                      </a:lnTo>
                      <a:lnTo>
                        <a:pt x="73" y="504"/>
                      </a:lnTo>
                      <a:lnTo>
                        <a:pt x="0" y="504"/>
                      </a:lnTo>
                      <a:lnTo>
                        <a:pt x="368" y="0"/>
                      </a:lnTo>
                    </a:path>
                  </a:pathLst>
                </a:custGeom>
                <a:solidFill>
                  <a:srgbClr val="7C36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grpSp>
            <p:nvGrpSpPr>
              <p:cNvPr id="1032" name="Group 8"/>
              <p:cNvGrpSpPr>
                <a:grpSpLocks/>
              </p:cNvGrpSpPr>
              <p:nvPr/>
            </p:nvGrpSpPr>
            <p:grpSpPr bwMode="auto">
              <a:xfrm>
                <a:off x="128" y="678"/>
                <a:ext cx="737" cy="505"/>
                <a:chOff x="128" y="678"/>
                <a:chExt cx="737" cy="505"/>
              </a:xfrm>
            </p:grpSpPr>
            <p:sp>
              <p:nvSpPr>
                <p:cNvPr id="1030" name="Freeform 6"/>
                <p:cNvSpPr>
                  <a:spLocks/>
                </p:cNvSpPr>
                <p:nvPr/>
              </p:nvSpPr>
              <p:spPr bwMode="auto">
                <a:xfrm>
                  <a:off x="496" y="678"/>
                  <a:ext cx="369" cy="505"/>
                </a:xfrm>
                <a:custGeom>
                  <a:avLst/>
                  <a:gdLst>
                    <a:gd name="T0" fmla="*/ 295 w 369"/>
                    <a:gd name="T1" fmla="*/ 0 h 505"/>
                    <a:gd name="T2" fmla="*/ 368 w 369"/>
                    <a:gd name="T3" fmla="*/ 0 h 505"/>
                    <a:gd name="T4" fmla="*/ 0 w 369"/>
                    <a:gd name="T5" fmla="*/ 504 h 505"/>
                    <a:gd name="T6" fmla="*/ 0 w 369"/>
                    <a:gd name="T7" fmla="*/ 404 h 505"/>
                    <a:gd name="T8" fmla="*/ 295 w 369"/>
                    <a:gd name="T9" fmla="*/ 0 h 505"/>
                  </a:gdLst>
                  <a:ahLst/>
                  <a:cxnLst>
                    <a:cxn ang="0">
                      <a:pos x="T0" y="T1"/>
                    </a:cxn>
                    <a:cxn ang="0">
                      <a:pos x="T2" y="T3"/>
                    </a:cxn>
                    <a:cxn ang="0">
                      <a:pos x="T4" y="T5"/>
                    </a:cxn>
                    <a:cxn ang="0">
                      <a:pos x="T6" y="T7"/>
                    </a:cxn>
                    <a:cxn ang="0">
                      <a:pos x="T8" y="T9"/>
                    </a:cxn>
                  </a:cxnLst>
                  <a:rect l="0" t="0" r="r" b="b"/>
                  <a:pathLst>
                    <a:path w="369" h="505">
                      <a:moveTo>
                        <a:pt x="295" y="0"/>
                      </a:moveTo>
                      <a:lnTo>
                        <a:pt x="368" y="0"/>
                      </a:lnTo>
                      <a:lnTo>
                        <a:pt x="0" y="504"/>
                      </a:lnTo>
                      <a:lnTo>
                        <a:pt x="0" y="404"/>
                      </a:lnTo>
                      <a:lnTo>
                        <a:pt x="295" y="0"/>
                      </a:lnTo>
                    </a:path>
                  </a:pathLst>
                </a:custGeom>
                <a:solidFill>
                  <a:srgbClr val="26004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31" name="Freeform 7"/>
                <p:cNvSpPr>
                  <a:spLocks/>
                </p:cNvSpPr>
                <p:nvPr/>
              </p:nvSpPr>
              <p:spPr bwMode="auto">
                <a:xfrm>
                  <a:off x="128" y="678"/>
                  <a:ext cx="369" cy="505"/>
                </a:xfrm>
                <a:custGeom>
                  <a:avLst/>
                  <a:gdLst>
                    <a:gd name="T0" fmla="*/ 73 w 369"/>
                    <a:gd name="T1" fmla="*/ 0 h 505"/>
                    <a:gd name="T2" fmla="*/ 368 w 369"/>
                    <a:gd name="T3" fmla="*/ 404 h 505"/>
                    <a:gd name="T4" fmla="*/ 368 w 369"/>
                    <a:gd name="T5" fmla="*/ 504 h 505"/>
                    <a:gd name="T6" fmla="*/ 0 w 369"/>
                    <a:gd name="T7" fmla="*/ 0 h 505"/>
                    <a:gd name="T8" fmla="*/ 73 w 369"/>
                    <a:gd name="T9" fmla="*/ 0 h 505"/>
                  </a:gdLst>
                  <a:ahLst/>
                  <a:cxnLst>
                    <a:cxn ang="0">
                      <a:pos x="T0" y="T1"/>
                    </a:cxn>
                    <a:cxn ang="0">
                      <a:pos x="T2" y="T3"/>
                    </a:cxn>
                    <a:cxn ang="0">
                      <a:pos x="T4" y="T5"/>
                    </a:cxn>
                    <a:cxn ang="0">
                      <a:pos x="T6" y="T7"/>
                    </a:cxn>
                    <a:cxn ang="0">
                      <a:pos x="T8" y="T9"/>
                    </a:cxn>
                  </a:cxnLst>
                  <a:rect l="0" t="0" r="r" b="b"/>
                  <a:pathLst>
                    <a:path w="369" h="505">
                      <a:moveTo>
                        <a:pt x="73" y="0"/>
                      </a:moveTo>
                      <a:lnTo>
                        <a:pt x="368" y="404"/>
                      </a:lnTo>
                      <a:lnTo>
                        <a:pt x="368" y="504"/>
                      </a:lnTo>
                      <a:lnTo>
                        <a:pt x="0" y="0"/>
                      </a:lnTo>
                      <a:lnTo>
                        <a:pt x="73" y="0"/>
                      </a:lnTo>
                    </a:path>
                  </a:pathLst>
                </a:custGeom>
                <a:solidFill>
                  <a:srgbClr val="26004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grpSp>
        <p:grpSp>
          <p:nvGrpSpPr>
            <p:cNvPr id="1081" name="Group 57"/>
            <p:cNvGrpSpPr>
              <a:grpSpLocks/>
            </p:cNvGrpSpPr>
            <p:nvPr/>
          </p:nvGrpSpPr>
          <p:grpSpPr bwMode="auto">
            <a:xfrm>
              <a:off x="291" y="117"/>
              <a:ext cx="754" cy="691"/>
              <a:chOff x="291" y="117"/>
              <a:chExt cx="754" cy="691"/>
            </a:xfrm>
          </p:grpSpPr>
          <p:sp>
            <p:nvSpPr>
              <p:cNvPr id="1034" name="Freeform 10"/>
              <p:cNvSpPr>
                <a:spLocks/>
              </p:cNvSpPr>
              <p:nvPr/>
            </p:nvSpPr>
            <p:spPr bwMode="auto">
              <a:xfrm>
                <a:off x="673"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F9F9F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35" name="Freeform 11"/>
              <p:cNvSpPr>
                <a:spLocks/>
              </p:cNvSpPr>
              <p:nvPr/>
            </p:nvSpPr>
            <p:spPr bwMode="auto">
              <a:xfrm>
                <a:off x="679"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D9D9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36" name="Freeform 12"/>
              <p:cNvSpPr>
                <a:spLocks/>
              </p:cNvSpPr>
              <p:nvPr/>
            </p:nvSpPr>
            <p:spPr bwMode="auto">
              <a:xfrm>
                <a:off x="685"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B9C2D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37" name="Freeform 13"/>
              <p:cNvSpPr>
                <a:spLocks/>
              </p:cNvSpPr>
              <p:nvPr/>
            </p:nvSpPr>
            <p:spPr bwMode="auto">
              <a:xfrm>
                <a:off x="692" y="463"/>
                <a:ext cx="1" cy="2"/>
              </a:xfrm>
              <a:custGeom>
                <a:avLst/>
                <a:gdLst>
                  <a:gd name="T0" fmla="*/ 0 w 1"/>
                  <a:gd name="T1" fmla="*/ 0 h 2"/>
                  <a:gd name="T2" fmla="*/ 0 w 1"/>
                  <a:gd name="T3" fmla="*/ 1 h 2"/>
                  <a:gd name="T4" fmla="*/ 0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1"/>
                    </a:lnTo>
                    <a:lnTo>
                      <a:pt x="0" y="1"/>
                    </a:lnTo>
                    <a:lnTo>
                      <a:pt x="0" y="0"/>
                    </a:lnTo>
                    <a:lnTo>
                      <a:pt x="0" y="0"/>
                    </a:lnTo>
                  </a:path>
                </a:pathLst>
              </a:custGeom>
              <a:solidFill>
                <a:srgbClr val="A0B0C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38" name="Freeform 14"/>
              <p:cNvSpPr>
                <a:spLocks/>
              </p:cNvSpPr>
              <p:nvPr/>
            </p:nvSpPr>
            <p:spPr bwMode="auto">
              <a:xfrm>
                <a:off x="698"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6885C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39" name="Freeform 15"/>
              <p:cNvSpPr>
                <a:spLocks/>
              </p:cNvSpPr>
              <p:nvPr/>
            </p:nvSpPr>
            <p:spPr bwMode="auto">
              <a:xfrm>
                <a:off x="704"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3352B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0" name="Freeform 16"/>
              <p:cNvSpPr>
                <a:spLocks/>
              </p:cNvSpPr>
              <p:nvPr/>
            </p:nvSpPr>
            <p:spPr bwMode="auto">
              <a:xfrm>
                <a:off x="710"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1F3EA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1" name="Freeform 17"/>
              <p:cNvSpPr>
                <a:spLocks/>
              </p:cNvSpPr>
              <p:nvPr/>
            </p:nvSpPr>
            <p:spPr bwMode="auto">
              <a:xfrm>
                <a:off x="717" y="463"/>
                <a:ext cx="1" cy="2"/>
              </a:xfrm>
              <a:custGeom>
                <a:avLst/>
                <a:gdLst>
                  <a:gd name="T0" fmla="*/ 0 w 1"/>
                  <a:gd name="T1" fmla="*/ 0 h 2"/>
                  <a:gd name="T2" fmla="*/ 0 w 1"/>
                  <a:gd name="T3" fmla="*/ 1 h 2"/>
                  <a:gd name="T4" fmla="*/ 0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1"/>
                    </a:lnTo>
                    <a:lnTo>
                      <a:pt x="0" y="1"/>
                    </a:lnTo>
                    <a:lnTo>
                      <a:pt x="0" y="0"/>
                    </a:lnTo>
                    <a:lnTo>
                      <a:pt x="0" y="0"/>
                    </a:lnTo>
                  </a:path>
                </a:pathLst>
              </a:custGeom>
              <a:solidFill>
                <a:srgbClr val="00279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2" name="Freeform 18"/>
              <p:cNvSpPr>
                <a:spLocks/>
              </p:cNvSpPr>
              <p:nvPr/>
            </p:nvSpPr>
            <p:spPr bwMode="auto">
              <a:xfrm>
                <a:off x="485" y="237"/>
                <a:ext cx="366" cy="450"/>
              </a:xfrm>
              <a:custGeom>
                <a:avLst/>
                <a:gdLst>
                  <a:gd name="T0" fmla="*/ 0 w 366"/>
                  <a:gd name="T1" fmla="*/ 114 h 450"/>
                  <a:gd name="T2" fmla="*/ 170 w 366"/>
                  <a:gd name="T3" fmla="*/ 201 h 450"/>
                  <a:gd name="T4" fmla="*/ 183 w 366"/>
                  <a:gd name="T5" fmla="*/ 0 h 450"/>
                  <a:gd name="T6" fmla="*/ 195 w 366"/>
                  <a:gd name="T7" fmla="*/ 201 h 450"/>
                  <a:gd name="T8" fmla="*/ 364 w 366"/>
                  <a:gd name="T9" fmla="*/ 112 h 450"/>
                  <a:gd name="T10" fmla="*/ 207 w 366"/>
                  <a:gd name="T11" fmla="*/ 225 h 450"/>
                  <a:gd name="T12" fmla="*/ 365 w 366"/>
                  <a:gd name="T13" fmla="*/ 337 h 450"/>
                  <a:gd name="T14" fmla="*/ 195 w 366"/>
                  <a:gd name="T15" fmla="*/ 248 h 450"/>
                  <a:gd name="T16" fmla="*/ 183 w 366"/>
                  <a:gd name="T17" fmla="*/ 449 h 450"/>
                  <a:gd name="T18" fmla="*/ 170 w 366"/>
                  <a:gd name="T19" fmla="*/ 248 h 450"/>
                  <a:gd name="T20" fmla="*/ 0 w 366"/>
                  <a:gd name="T21" fmla="*/ 337 h 450"/>
                  <a:gd name="T22" fmla="*/ 158 w 366"/>
                  <a:gd name="T23" fmla="*/ 225 h 450"/>
                  <a:gd name="T24" fmla="*/ 0 w 366"/>
                  <a:gd name="T25" fmla="*/ 11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3" name="Freeform 19"/>
              <p:cNvSpPr>
                <a:spLocks/>
              </p:cNvSpPr>
              <p:nvPr/>
            </p:nvSpPr>
            <p:spPr bwMode="auto">
              <a:xfrm>
                <a:off x="291" y="117"/>
                <a:ext cx="754" cy="691"/>
              </a:xfrm>
              <a:custGeom>
                <a:avLst/>
                <a:gdLst>
                  <a:gd name="T0" fmla="*/ 338 w 754"/>
                  <a:gd name="T1" fmla="*/ 322 h 691"/>
                  <a:gd name="T2" fmla="*/ 188 w 754"/>
                  <a:gd name="T3" fmla="*/ 0 h 691"/>
                  <a:gd name="T4" fmla="*/ 377 w 754"/>
                  <a:gd name="T5" fmla="*/ 298 h 691"/>
                  <a:gd name="T6" fmla="*/ 563 w 754"/>
                  <a:gd name="T7" fmla="*/ 0 h 691"/>
                  <a:gd name="T8" fmla="*/ 414 w 754"/>
                  <a:gd name="T9" fmla="*/ 322 h 691"/>
                  <a:gd name="T10" fmla="*/ 753 w 754"/>
                  <a:gd name="T11" fmla="*/ 345 h 691"/>
                  <a:gd name="T12" fmla="*/ 413 w 754"/>
                  <a:gd name="T13" fmla="*/ 367 h 691"/>
                  <a:gd name="T14" fmla="*/ 566 w 754"/>
                  <a:gd name="T15" fmla="*/ 690 h 691"/>
                  <a:gd name="T16" fmla="*/ 377 w 754"/>
                  <a:gd name="T17" fmla="*/ 391 h 691"/>
                  <a:gd name="T18" fmla="*/ 188 w 754"/>
                  <a:gd name="T19" fmla="*/ 690 h 691"/>
                  <a:gd name="T20" fmla="*/ 337 w 754"/>
                  <a:gd name="T21" fmla="*/ 369 h 691"/>
                  <a:gd name="T22" fmla="*/ 0 w 754"/>
                  <a:gd name="T23" fmla="*/ 345 h 691"/>
                  <a:gd name="T24" fmla="*/ 338 w 754"/>
                  <a:gd name="T25" fmla="*/ 32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4" name="Freeform 20"/>
              <p:cNvSpPr>
                <a:spLocks/>
              </p:cNvSpPr>
              <p:nvPr/>
            </p:nvSpPr>
            <p:spPr bwMode="auto">
              <a:xfrm>
                <a:off x="491" y="244"/>
                <a:ext cx="353" cy="436"/>
              </a:xfrm>
              <a:custGeom>
                <a:avLst/>
                <a:gdLst>
                  <a:gd name="T0" fmla="*/ 0 w 353"/>
                  <a:gd name="T1" fmla="*/ 110 h 436"/>
                  <a:gd name="T2" fmla="*/ 164 w 353"/>
                  <a:gd name="T3" fmla="*/ 194 h 436"/>
                  <a:gd name="T4" fmla="*/ 177 w 353"/>
                  <a:gd name="T5" fmla="*/ 0 h 436"/>
                  <a:gd name="T6" fmla="*/ 189 w 353"/>
                  <a:gd name="T7" fmla="*/ 194 h 436"/>
                  <a:gd name="T8" fmla="*/ 352 w 353"/>
                  <a:gd name="T9" fmla="*/ 110 h 436"/>
                  <a:gd name="T10" fmla="*/ 201 w 353"/>
                  <a:gd name="T11" fmla="*/ 218 h 436"/>
                  <a:gd name="T12" fmla="*/ 352 w 353"/>
                  <a:gd name="T13" fmla="*/ 325 h 436"/>
                  <a:gd name="T14" fmla="*/ 189 w 353"/>
                  <a:gd name="T15" fmla="*/ 242 h 436"/>
                  <a:gd name="T16" fmla="*/ 177 w 353"/>
                  <a:gd name="T17" fmla="*/ 435 h 436"/>
                  <a:gd name="T18" fmla="*/ 164 w 353"/>
                  <a:gd name="T19" fmla="*/ 242 h 436"/>
                  <a:gd name="T20" fmla="*/ 0 w 353"/>
                  <a:gd name="T21" fmla="*/ 327 h 436"/>
                  <a:gd name="T22" fmla="*/ 152 w 353"/>
                  <a:gd name="T23" fmla="*/ 218 h 436"/>
                  <a:gd name="T24" fmla="*/ 0 w 353"/>
                  <a:gd name="T25" fmla="*/ 1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5" name="Freeform 21"/>
              <p:cNvSpPr>
                <a:spLocks/>
              </p:cNvSpPr>
              <p:nvPr/>
            </p:nvSpPr>
            <p:spPr bwMode="auto">
              <a:xfrm>
                <a:off x="305" y="130"/>
                <a:ext cx="725" cy="665"/>
              </a:xfrm>
              <a:custGeom>
                <a:avLst/>
                <a:gdLst>
                  <a:gd name="T0" fmla="*/ 324 w 725"/>
                  <a:gd name="T1" fmla="*/ 309 h 665"/>
                  <a:gd name="T2" fmla="*/ 182 w 725"/>
                  <a:gd name="T3" fmla="*/ 0 h 665"/>
                  <a:gd name="T4" fmla="*/ 363 w 725"/>
                  <a:gd name="T5" fmla="*/ 285 h 665"/>
                  <a:gd name="T6" fmla="*/ 543 w 725"/>
                  <a:gd name="T7" fmla="*/ 0 h 665"/>
                  <a:gd name="T8" fmla="*/ 400 w 725"/>
                  <a:gd name="T9" fmla="*/ 309 h 665"/>
                  <a:gd name="T10" fmla="*/ 724 w 725"/>
                  <a:gd name="T11" fmla="*/ 332 h 665"/>
                  <a:gd name="T12" fmla="*/ 399 w 725"/>
                  <a:gd name="T13" fmla="*/ 354 h 665"/>
                  <a:gd name="T14" fmla="*/ 543 w 725"/>
                  <a:gd name="T15" fmla="*/ 663 h 665"/>
                  <a:gd name="T16" fmla="*/ 363 w 725"/>
                  <a:gd name="T17" fmla="*/ 378 h 665"/>
                  <a:gd name="T18" fmla="*/ 182 w 725"/>
                  <a:gd name="T19" fmla="*/ 664 h 665"/>
                  <a:gd name="T20" fmla="*/ 323 w 725"/>
                  <a:gd name="T21" fmla="*/ 356 h 665"/>
                  <a:gd name="T22" fmla="*/ 0 w 725"/>
                  <a:gd name="T23" fmla="*/ 332 h 665"/>
                  <a:gd name="T24" fmla="*/ 324 w 725"/>
                  <a:gd name="T25" fmla="*/ 30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6" name="Freeform 22"/>
              <p:cNvSpPr>
                <a:spLocks/>
              </p:cNvSpPr>
              <p:nvPr/>
            </p:nvSpPr>
            <p:spPr bwMode="auto">
              <a:xfrm>
                <a:off x="497" y="252"/>
                <a:ext cx="341" cy="421"/>
              </a:xfrm>
              <a:custGeom>
                <a:avLst/>
                <a:gdLst>
                  <a:gd name="T0" fmla="*/ 0 w 341"/>
                  <a:gd name="T1" fmla="*/ 106 h 421"/>
                  <a:gd name="T2" fmla="*/ 158 w 341"/>
                  <a:gd name="T3" fmla="*/ 186 h 421"/>
                  <a:gd name="T4" fmla="*/ 171 w 341"/>
                  <a:gd name="T5" fmla="*/ 0 h 421"/>
                  <a:gd name="T6" fmla="*/ 183 w 341"/>
                  <a:gd name="T7" fmla="*/ 186 h 421"/>
                  <a:gd name="T8" fmla="*/ 340 w 341"/>
                  <a:gd name="T9" fmla="*/ 106 h 421"/>
                  <a:gd name="T10" fmla="*/ 195 w 341"/>
                  <a:gd name="T11" fmla="*/ 210 h 421"/>
                  <a:gd name="T12" fmla="*/ 340 w 341"/>
                  <a:gd name="T13" fmla="*/ 315 h 421"/>
                  <a:gd name="T14" fmla="*/ 183 w 341"/>
                  <a:gd name="T15" fmla="*/ 234 h 421"/>
                  <a:gd name="T16" fmla="*/ 171 w 341"/>
                  <a:gd name="T17" fmla="*/ 420 h 421"/>
                  <a:gd name="T18" fmla="*/ 158 w 341"/>
                  <a:gd name="T19" fmla="*/ 234 h 421"/>
                  <a:gd name="T20" fmla="*/ 0 w 341"/>
                  <a:gd name="T21" fmla="*/ 315 h 421"/>
                  <a:gd name="T22" fmla="*/ 146 w 341"/>
                  <a:gd name="T23" fmla="*/ 210 h 421"/>
                  <a:gd name="T24" fmla="*/ 0 w 341"/>
                  <a:gd name="T25" fmla="*/ 10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7" name="Freeform 23"/>
              <p:cNvSpPr>
                <a:spLocks/>
              </p:cNvSpPr>
              <p:nvPr/>
            </p:nvSpPr>
            <p:spPr bwMode="auto">
              <a:xfrm>
                <a:off x="319" y="143"/>
                <a:ext cx="697" cy="638"/>
              </a:xfrm>
              <a:custGeom>
                <a:avLst/>
                <a:gdLst>
                  <a:gd name="T0" fmla="*/ 310 w 697"/>
                  <a:gd name="T1" fmla="*/ 296 h 638"/>
                  <a:gd name="T2" fmla="*/ 176 w 697"/>
                  <a:gd name="T3" fmla="*/ 0 h 638"/>
                  <a:gd name="T4" fmla="*/ 349 w 697"/>
                  <a:gd name="T5" fmla="*/ 272 h 638"/>
                  <a:gd name="T6" fmla="*/ 522 w 697"/>
                  <a:gd name="T7" fmla="*/ 0 h 638"/>
                  <a:gd name="T8" fmla="*/ 386 w 697"/>
                  <a:gd name="T9" fmla="*/ 296 h 638"/>
                  <a:gd name="T10" fmla="*/ 696 w 697"/>
                  <a:gd name="T11" fmla="*/ 319 h 638"/>
                  <a:gd name="T12" fmla="*/ 385 w 697"/>
                  <a:gd name="T13" fmla="*/ 341 h 638"/>
                  <a:gd name="T14" fmla="*/ 522 w 697"/>
                  <a:gd name="T15" fmla="*/ 637 h 638"/>
                  <a:gd name="T16" fmla="*/ 349 w 697"/>
                  <a:gd name="T17" fmla="*/ 365 h 638"/>
                  <a:gd name="T18" fmla="*/ 176 w 697"/>
                  <a:gd name="T19" fmla="*/ 637 h 638"/>
                  <a:gd name="T20" fmla="*/ 310 w 697"/>
                  <a:gd name="T21" fmla="*/ 342 h 638"/>
                  <a:gd name="T22" fmla="*/ 0 w 697"/>
                  <a:gd name="T23" fmla="*/ 319 h 638"/>
                  <a:gd name="T24" fmla="*/ 310 w 697"/>
                  <a:gd name="T25" fmla="*/ 296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8" name="Freeform 24"/>
              <p:cNvSpPr>
                <a:spLocks/>
              </p:cNvSpPr>
              <p:nvPr/>
            </p:nvSpPr>
            <p:spPr bwMode="auto">
              <a:xfrm>
                <a:off x="503" y="259"/>
                <a:ext cx="329" cy="406"/>
              </a:xfrm>
              <a:custGeom>
                <a:avLst/>
                <a:gdLst>
                  <a:gd name="T0" fmla="*/ 0 w 329"/>
                  <a:gd name="T1" fmla="*/ 103 h 406"/>
                  <a:gd name="T2" fmla="*/ 152 w 329"/>
                  <a:gd name="T3" fmla="*/ 179 h 406"/>
                  <a:gd name="T4" fmla="*/ 165 w 329"/>
                  <a:gd name="T5" fmla="*/ 0 h 406"/>
                  <a:gd name="T6" fmla="*/ 177 w 329"/>
                  <a:gd name="T7" fmla="*/ 179 h 406"/>
                  <a:gd name="T8" fmla="*/ 328 w 329"/>
                  <a:gd name="T9" fmla="*/ 101 h 406"/>
                  <a:gd name="T10" fmla="*/ 189 w 329"/>
                  <a:gd name="T11" fmla="*/ 203 h 406"/>
                  <a:gd name="T12" fmla="*/ 328 w 329"/>
                  <a:gd name="T13" fmla="*/ 304 h 406"/>
                  <a:gd name="T14" fmla="*/ 177 w 329"/>
                  <a:gd name="T15" fmla="*/ 227 h 406"/>
                  <a:gd name="T16" fmla="*/ 165 w 329"/>
                  <a:gd name="T17" fmla="*/ 405 h 406"/>
                  <a:gd name="T18" fmla="*/ 152 w 329"/>
                  <a:gd name="T19" fmla="*/ 227 h 406"/>
                  <a:gd name="T20" fmla="*/ 0 w 329"/>
                  <a:gd name="T21" fmla="*/ 304 h 406"/>
                  <a:gd name="T22" fmla="*/ 140 w 329"/>
                  <a:gd name="T23" fmla="*/ 203 h 406"/>
                  <a:gd name="T24" fmla="*/ 0 w 329"/>
                  <a:gd name="T25" fmla="*/ 10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49" name="Freeform 25"/>
              <p:cNvSpPr>
                <a:spLocks/>
              </p:cNvSpPr>
              <p:nvPr/>
            </p:nvSpPr>
            <p:spPr bwMode="auto">
              <a:xfrm>
                <a:off x="334" y="156"/>
                <a:ext cx="668" cy="612"/>
              </a:xfrm>
              <a:custGeom>
                <a:avLst/>
                <a:gdLst>
                  <a:gd name="T0" fmla="*/ 295 w 668"/>
                  <a:gd name="T1" fmla="*/ 283 h 612"/>
                  <a:gd name="T2" fmla="*/ 168 w 668"/>
                  <a:gd name="T3" fmla="*/ 0 h 612"/>
                  <a:gd name="T4" fmla="*/ 334 w 668"/>
                  <a:gd name="T5" fmla="*/ 259 h 612"/>
                  <a:gd name="T6" fmla="*/ 499 w 668"/>
                  <a:gd name="T7" fmla="*/ 0 h 612"/>
                  <a:gd name="T8" fmla="*/ 371 w 668"/>
                  <a:gd name="T9" fmla="*/ 283 h 612"/>
                  <a:gd name="T10" fmla="*/ 667 w 668"/>
                  <a:gd name="T11" fmla="*/ 306 h 612"/>
                  <a:gd name="T12" fmla="*/ 370 w 668"/>
                  <a:gd name="T13" fmla="*/ 328 h 612"/>
                  <a:gd name="T14" fmla="*/ 499 w 668"/>
                  <a:gd name="T15" fmla="*/ 611 h 612"/>
                  <a:gd name="T16" fmla="*/ 334 w 668"/>
                  <a:gd name="T17" fmla="*/ 352 h 612"/>
                  <a:gd name="T18" fmla="*/ 168 w 668"/>
                  <a:gd name="T19" fmla="*/ 611 h 612"/>
                  <a:gd name="T20" fmla="*/ 294 w 668"/>
                  <a:gd name="T21" fmla="*/ 330 h 612"/>
                  <a:gd name="T22" fmla="*/ 0 w 668"/>
                  <a:gd name="T23" fmla="*/ 306 h 612"/>
                  <a:gd name="T24" fmla="*/ 295 w 668"/>
                  <a:gd name="T25" fmla="*/ 28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0" name="Freeform 26"/>
              <p:cNvSpPr>
                <a:spLocks/>
              </p:cNvSpPr>
              <p:nvPr/>
            </p:nvSpPr>
            <p:spPr bwMode="auto">
              <a:xfrm>
                <a:off x="509" y="266"/>
                <a:ext cx="318" cy="392"/>
              </a:xfrm>
              <a:custGeom>
                <a:avLst/>
                <a:gdLst>
                  <a:gd name="T0" fmla="*/ 0 w 318"/>
                  <a:gd name="T1" fmla="*/ 99 h 392"/>
                  <a:gd name="T2" fmla="*/ 146 w 318"/>
                  <a:gd name="T3" fmla="*/ 172 h 392"/>
                  <a:gd name="T4" fmla="*/ 159 w 318"/>
                  <a:gd name="T5" fmla="*/ 0 h 392"/>
                  <a:gd name="T6" fmla="*/ 171 w 318"/>
                  <a:gd name="T7" fmla="*/ 172 h 392"/>
                  <a:gd name="T8" fmla="*/ 317 w 318"/>
                  <a:gd name="T9" fmla="*/ 99 h 392"/>
                  <a:gd name="T10" fmla="*/ 183 w 318"/>
                  <a:gd name="T11" fmla="*/ 196 h 392"/>
                  <a:gd name="T12" fmla="*/ 317 w 318"/>
                  <a:gd name="T13" fmla="*/ 292 h 392"/>
                  <a:gd name="T14" fmla="*/ 171 w 318"/>
                  <a:gd name="T15" fmla="*/ 220 h 392"/>
                  <a:gd name="T16" fmla="*/ 159 w 318"/>
                  <a:gd name="T17" fmla="*/ 391 h 392"/>
                  <a:gd name="T18" fmla="*/ 146 w 318"/>
                  <a:gd name="T19" fmla="*/ 220 h 392"/>
                  <a:gd name="T20" fmla="*/ 0 w 318"/>
                  <a:gd name="T21" fmla="*/ 292 h 392"/>
                  <a:gd name="T22" fmla="*/ 134 w 318"/>
                  <a:gd name="T23" fmla="*/ 196 h 392"/>
                  <a:gd name="T24" fmla="*/ 0 w 318"/>
                  <a:gd name="T25" fmla="*/ 9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1" name="Freeform 27"/>
              <p:cNvSpPr>
                <a:spLocks/>
              </p:cNvSpPr>
              <p:nvPr/>
            </p:nvSpPr>
            <p:spPr bwMode="auto">
              <a:xfrm>
                <a:off x="348" y="169"/>
                <a:ext cx="639" cy="586"/>
              </a:xfrm>
              <a:custGeom>
                <a:avLst/>
                <a:gdLst>
                  <a:gd name="T0" fmla="*/ 281 w 639"/>
                  <a:gd name="T1" fmla="*/ 270 h 586"/>
                  <a:gd name="T2" fmla="*/ 161 w 639"/>
                  <a:gd name="T3" fmla="*/ 0 h 586"/>
                  <a:gd name="T4" fmla="*/ 320 w 639"/>
                  <a:gd name="T5" fmla="*/ 246 h 586"/>
                  <a:gd name="T6" fmla="*/ 479 w 639"/>
                  <a:gd name="T7" fmla="*/ 0 h 586"/>
                  <a:gd name="T8" fmla="*/ 357 w 639"/>
                  <a:gd name="T9" fmla="*/ 270 h 586"/>
                  <a:gd name="T10" fmla="*/ 638 w 639"/>
                  <a:gd name="T11" fmla="*/ 293 h 586"/>
                  <a:gd name="T12" fmla="*/ 356 w 639"/>
                  <a:gd name="T13" fmla="*/ 315 h 586"/>
                  <a:gd name="T14" fmla="*/ 479 w 639"/>
                  <a:gd name="T15" fmla="*/ 585 h 586"/>
                  <a:gd name="T16" fmla="*/ 320 w 639"/>
                  <a:gd name="T17" fmla="*/ 339 h 586"/>
                  <a:gd name="T18" fmla="*/ 161 w 639"/>
                  <a:gd name="T19" fmla="*/ 585 h 586"/>
                  <a:gd name="T20" fmla="*/ 281 w 639"/>
                  <a:gd name="T21" fmla="*/ 316 h 586"/>
                  <a:gd name="T22" fmla="*/ 0 w 639"/>
                  <a:gd name="T23" fmla="*/ 293 h 586"/>
                  <a:gd name="T24" fmla="*/ 281 w 639"/>
                  <a:gd name="T25" fmla="*/ 27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2" name="Freeform 28"/>
              <p:cNvSpPr>
                <a:spLocks/>
              </p:cNvSpPr>
              <p:nvPr/>
            </p:nvSpPr>
            <p:spPr bwMode="auto">
              <a:xfrm>
                <a:off x="515" y="273"/>
                <a:ext cx="306" cy="378"/>
              </a:xfrm>
              <a:custGeom>
                <a:avLst/>
                <a:gdLst>
                  <a:gd name="T0" fmla="*/ 0 w 306"/>
                  <a:gd name="T1" fmla="*/ 96 h 378"/>
                  <a:gd name="T2" fmla="*/ 140 w 306"/>
                  <a:gd name="T3" fmla="*/ 165 h 378"/>
                  <a:gd name="T4" fmla="*/ 153 w 306"/>
                  <a:gd name="T5" fmla="*/ 0 h 378"/>
                  <a:gd name="T6" fmla="*/ 165 w 306"/>
                  <a:gd name="T7" fmla="*/ 165 h 378"/>
                  <a:gd name="T8" fmla="*/ 305 w 306"/>
                  <a:gd name="T9" fmla="*/ 96 h 378"/>
                  <a:gd name="T10" fmla="*/ 177 w 306"/>
                  <a:gd name="T11" fmla="*/ 189 h 378"/>
                  <a:gd name="T12" fmla="*/ 305 w 306"/>
                  <a:gd name="T13" fmla="*/ 283 h 378"/>
                  <a:gd name="T14" fmla="*/ 165 w 306"/>
                  <a:gd name="T15" fmla="*/ 212 h 378"/>
                  <a:gd name="T16" fmla="*/ 153 w 306"/>
                  <a:gd name="T17" fmla="*/ 377 h 378"/>
                  <a:gd name="T18" fmla="*/ 140 w 306"/>
                  <a:gd name="T19" fmla="*/ 212 h 378"/>
                  <a:gd name="T20" fmla="*/ 0 w 306"/>
                  <a:gd name="T21" fmla="*/ 283 h 378"/>
                  <a:gd name="T22" fmla="*/ 128 w 306"/>
                  <a:gd name="T23" fmla="*/ 189 h 378"/>
                  <a:gd name="T24" fmla="*/ 0 w 306"/>
                  <a:gd name="T25" fmla="*/ 9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3" name="Freeform 29"/>
              <p:cNvSpPr>
                <a:spLocks/>
              </p:cNvSpPr>
              <p:nvPr/>
            </p:nvSpPr>
            <p:spPr bwMode="auto">
              <a:xfrm>
                <a:off x="363" y="182"/>
                <a:ext cx="610" cy="560"/>
              </a:xfrm>
              <a:custGeom>
                <a:avLst/>
                <a:gdLst>
                  <a:gd name="T0" fmla="*/ 266 w 610"/>
                  <a:gd name="T1" fmla="*/ 257 h 560"/>
                  <a:gd name="T2" fmla="*/ 152 w 610"/>
                  <a:gd name="T3" fmla="*/ 0 h 560"/>
                  <a:gd name="T4" fmla="*/ 305 w 610"/>
                  <a:gd name="T5" fmla="*/ 233 h 560"/>
                  <a:gd name="T6" fmla="*/ 455 w 610"/>
                  <a:gd name="T7" fmla="*/ 0 h 560"/>
                  <a:gd name="T8" fmla="*/ 342 w 610"/>
                  <a:gd name="T9" fmla="*/ 257 h 560"/>
                  <a:gd name="T10" fmla="*/ 609 w 610"/>
                  <a:gd name="T11" fmla="*/ 280 h 560"/>
                  <a:gd name="T12" fmla="*/ 341 w 610"/>
                  <a:gd name="T13" fmla="*/ 302 h 560"/>
                  <a:gd name="T14" fmla="*/ 455 w 610"/>
                  <a:gd name="T15" fmla="*/ 559 h 560"/>
                  <a:gd name="T16" fmla="*/ 305 w 610"/>
                  <a:gd name="T17" fmla="*/ 326 h 560"/>
                  <a:gd name="T18" fmla="*/ 152 w 610"/>
                  <a:gd name="T19" fmla="*/ 559 h 560"/>
                  <a:gd name="T20" fmla="*/ 266 w 610"/>
                  <a:gd name="T21" fmla="*/ 304 h 560"/>
                  <a:gd name="T22" fmla="*/ 0 w 610"/>
                  <a:gd name="T23" fmla="*/ 280 h 560"/>
                  <a:gd name="T24" fmla="*/ 266 w 610"/>
                  <a:gd name="T25" fmla="*/ 25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4" name="Freeform 30"/>
              <p:cNvSpPr>
                <a:spLocks/>
              </p:cNvSpPr>
              <p:nvPr/>
            </p:nvSpPr>
            <p:spPr bwMode="auto">
              <a:xfrm>
                <a:off x="521" y="281"/>
                <a:ext cx="294" cy="363"/>
              </a:xfrm>
              <a:custGeom>
                <a:avLst/>
                <a:gdLst>
                  <a:gd name="T0" fmla="*/ 0 w 294"/>
                  <a:gd name="T1" fmla="*/ 90 h 363"/>
                  <a:gd name="T2" fmla="*/ 134 w 294"/>
                  <a:gd name="T3" fmla="*/ 158 h 363"/>
                  <a:gd name="T4" fmla="*/ 147 w 294"/>
                  <a:gd name="T5" fmla="*/ 0 h 363"/>
                  <a:gd name="T6" fmla="*/ 159 w 294"/>
                  <a:gd name="T7" fmla="*/ 158 h 363"/>
                  <a:gd name="T8" fmla="*/ 293 w 294"/>
                  <a:gd name="T9" fmla="*/ 90 h 363"/>
                  <a:gd name="T10" fmla="*/ 171 w 294"/>
                  <a:gd name="T11" fmla="*/ 181 h 363"/>
                  <a:gd name="T12" fmla="*/ 293 w 294"/>
                  <a:gd name="T13" fmla="*/ 270 h 363"/>
                  <a:gd name="T14" fmla="*/ 159 w 294"/>
                  <a:gd name="T15" fmla="*/ 204 h 363"/>
                  <a:gd name="T16" fmla="*/ 147 w 294"/>
                  <a:gd name="T17" fmla="*/ 362 h 363"/>
                  <a:gd name="T18" fmla="*/ 134 w 294"/>
                  <a:gd name="T19" fmla="*/ 204 h 363"/>
                  <a:gd name="T20" fmla="*/ 0 w 294"/>
                  <a:gd name="T21" fmla="*/ 270 h 363"/>
                  <a:gd name="T22" fmla="*/ 122 w 294"/>
                  <a:gd name="T23" fmla="*/ 181 h 363"/>
                  <a:gd name="T24" fmla="*/ 0 w 294"/>
                  <a:gd name="T25" fmla="*/ 9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5" name="Freeform 31"/>
              <p:cNvSpPr>
                <a:spLocks/>
              </p:cNvSpPr>
              <p:nvPr/>
            </p:nvSpPr>
            <p:spPr bwMode="auto">
              <a:xfrm>
                <a:off x="377" y="195"/>
                <a:ext cx="582" cy="534"/>
              </a:xfrm>
              <a:custGeom>
                <a:avLst/>
                <a:gdLst>
                  <a:gd name="T0" fmla="*/ 253 w 582"/>
                  <a:gd name="T1" fmla="*/ 244 h 534"/>
                  <a:gd name="T2" fmla="*/ 145 w 582"/>
                  <a:gd name="T3" fmla="*/ 0 h 534"/>
                  <a:gd name="T4" fmla="*/ 291 w 582"/>
                  <a:gd name="T5" fmla="*/ 220 h 534"/>
                  <a:gd name="T6" fmla="*/ 436 w 582"/>
                  <a:gd name="T7" fmla="*/ 0 h 534"/>
                  <a:gd name="T8" fmla="*/ 327 w 582"/>
                  <a:gd name="T9" fmla="*/ 244 h 534"/>
                  <a:gd name="T10" fmla="*/ 581 w 582"/>
                  <a:gd name="T11" fmla="*/ 267 h 534"/>
                  <a:gd name="T12" fmla="*/ 327 w 582"/>
                  <a:gd name="T13" fmla="*/ 289 h 534"/>
                  <a:gd name="T14" fmla="*/ 436 w 582"/>
                  <a:gd name="T15" fmla="*/ 533 h 534"/>
                  <a:gd name="T16" fmla="*/ 291 w 582"/>
                  <a:gd name="T17" fmla="*/ 313 h 534"/>
                  <a:gd name="T18" fmla="*/ 145 w 582"/>
                  <a:gd name="T19" fmla="*/ 533 h 534"/>
                  <a:gd name="T20" fmla="*/ 252 w 582"/>
                  <a:gd name="T21" fmla="*/ 290 h 534"/>
                  <a:gd name="T22" fmla="*/ 0 w 582"/>
                  <a:gd name="T23" fmla="*/ 267 h 534"/>
                  <a:gd name="T24" fmla="*/ 253 w 582"/>
                  <a:gd name="T25" fmla="*/ 24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6" name="Freeform 32"/>
              <p:cNvSpPr>
                <a:spLocks/>
              </p:cNvSpPr>
              <p:nvPr/>
            </p:nvSpPr>
            <p:spPr bwMode="auto">
              <a:xfrm>
                <a:off x="527" y="288"/>
                <a:ext cx="282" cy="348"/>
              </a:xfrm>
              <a:custGeom>
                <a:avLst/>
                <a:gdLst>
                  <a:gd name="T0" fmla="*/ 0 w 282"/>
                  <a:gd name="T1" fmla="*/ 88 h 348"/>
                  <a:gd name="T2" fmla="*/ 128 w 282"/>
                  <a:gd name="T3" fmla="*/ 151 h 348"/>
                  <a:gd name="T4" fmla="*/ 141 w 282"/>
                  <a:gd name="T5" fmla="*/ 0 h 348"/>
                  <a:gd name="T6" fmla="*/ 153 w 282"/>
                  <a:gd name="T7" fmla="*/ 151 h 348"/>
                  <a:gd name="T8" fmla="*/ 280 w 282"/>
                  <a:gd name="T9" fmla="*/ 88 h 348"/>
                  <a:gd name="T10" fmla="*/ 165 w 282"/>
                  <a:gd name="T11" fmla="*/ 174 h 348"/>
                  <a:gd name="T12" fmla="*/ 281 w 282"/>
                  <a:gd name="T13" fmla="*/ 259 h 348"/>
                  <a:gd name="T14" fmla="*/ 153 w 282"/>
                  <a:gd name="T15" fmla="*/ 197 h 348"/>
                  <a:gd name="T16" fmla="*/ 141 w 282"/>
                  <a:gd name="T17" fmla="*/ 347 h 348"/>
                  <a:gd name="T18" fmla="*/ 128 w 282"/>
                  <a:gd name="T19" fmla="*/ 197 h 348"/>
                  <a:gd name="T20" fmla="*/ 0 w 282"/>
                  <a:gd name="T21" fmla="*/ 261 h 348"/>
                  <a:gd name="T22" fmla="*/ 116 w 282"/>
                  <a:gd name="T23" fmla="*/ 174 h 348"/>
                  <a:gd name="T24" fmla="*/ 0 w 282"/>
                  <a:gd name="T25" fmla="*/ 8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7" name="Freeform 33"/>
              <p:cNvSpPr>
                <a:spLocks/>
              </p:cNvSpPr>
              <p:nvPr/>
            </p:nvSpPr>
            <p:spPr bwMode="auto">
              <a:xfrm>
                <a:off x="391" y="209"/>
                <a:ext cx="553" cy="507"/>
              </a:xfrm>
              <a:custGeom>
                <a:avLst/>
                <a:gdLst>
                  <a:gd name="T0" fmla="*/ 239 w 553"/>
                  <a:gd name="T1" fmla="*/ 230 h 507"/>
                  <a:gd name="T2" fmla="*/ 139 w 553"/>
                  <a:gd name="T3" fmla="*/ 0 h 507"/>
                  <a:gd name="T4" fmla="*/ 277 w 553"/>
                  <a:gd name="T5" fmla="*/ 206 h 507"/>
                  <a:gd name="T6" fmla="*/ 414 w 553"/>
                  <a:gd name="T7" fmla="*/ 0 h 507"/>
                  <a:gd name="T8" fmla="*/ 313 w 553"/>
                  <a:gd name="T9" fmla="*/ 230 h 507"/>
                  <a:gd name="T10" fmla="*/ 552 w 553"/>
                  <a:gd name="T11" fmla="*/ 253 h 507"/>
                  <a:gd name="T12" fmla="*/ 312 w 553"/>
                  <a:gd name="T13" fmla="*/ 275 h 507"/>
                  <a:gd name="T14" fmla="*/ 414 w 553"/>
                  <a:gd name="T15" fmla="*/ 506 h 507"/>
                  <a:gd name="T16" fmla="*/ 277 w 553"/>
                  <a:gd name="T17" fmla="*/ 299 h 507"/>
                  <a:gd name="T18" fmla="*/ 139 w 553"/>
                  <a:gd name="T19" fmla="*/ 506 h 507"/>
                  <a:gd name="T20" fmla="*/ 238 w 553"/>
                  <a:gd name="T21" fmla="*/ 277 h 507"/>
                  <a:gd name="T22" fmla="*/ 0 w 553"/>
                  <a:gd name="T23" fmla="*/ 253 h 507"/>
                  <a:gd name="T24" fmla="*/ 239 w 553"/>
                  <a:gd name="T25" fmla="*/ 23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8" name="Freeform 34"/>
              <p:cNvSpPr>
                <a:spLocks/>
              </p:cNvSpPr>
              <p:nvPr/>
            </p:nvSpPr>
            <p:spPr bwMode="auto">
              <a:xfrm>
                <a:off x="533" y="29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59" name="Freeform 35"/>
              <p:cNvSpPr>
                <a:spLocks/>
              </p:cNvSpPr>
              <p:nvPr/>
            </p:nvSpPr>
            <p:spPr bwMode="auto">
              <a:xfrm>
                <a:off x="405" y="22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0" name="Freeform 36"/>
              <p:cNvSpPr>
                <a:spLocks/>
              </p:cNvSpPr>
              <p:nvPr/>
            </p:nvSpPr>
            <p:spPr bwMode="auto">
              <a:xfrm>
                <a:off x="538" y="303"/>
                <a:ext cx="259" cy="318"/>
              </a:xfrm>
              <a:custGeom>
                <a:avLst/>
                <a:gdLst>
                  <a:gd name="T0" fmla="*/ 0 w 259"/>
                  <a:gd name="T1" fmla="*/ 80 h 318"/>
                  <a:gd name="T2" fmla="*/ 117 w 259"/>
                  <a:gd name="T3" fmla="*/ 136 h 318"/>
                  <a:gd name="T4" fmla="*/ 129 w 259"/>
                  <a:gd name="T5" fmla="*/ 0 h 318"/>
                  <a:gd name="T6" fmla="*/ 142 w 259"/>
                  <a:gd name="T7" fmla="*/ 136 h 318"/>
                  <a:gd name="T8" fmla="*/ 258 w 259"/>
                  <a:gd name="T9" fmla="*/ 80 h 318"/>
                  <a:gd name="T10" fmla="*/ 154 w 259"/>
                  <a:gd name="T11" fmla="*/ 159 h 318"/>
                  <a:gd name="T12" fmla="*/ 258 w 259"/>
                  <a:gd name="T13" fmla="*/ 239 h 318"/>
                  <a:gd name="T14" fmla="*/ 142 w 259"/>
                  <a:gd name="T15" fmla="*/ 182 h 318"/>
                  <a:gd name="T16" fmla="*/ 130 w 259"/>
                  <a:gd name="T17" fmla="*/ 317 h 318"/>
                  <a:gd name="T18" fmla="*/ 117 w 259"/>
                  <a:gd name="T19" fmla="*/ 182 h 318"/>
                  <a:gd name="T20" fmla="*/ 0 w 259"/>
                  <a:gd name="T21" fmla="*/ 239 h 318"/>
                  <a:gd name="T22" fmla="*/ 105 w 259"/>
                  <a:gd name="T23" fmla="*/ 159 h 318"/>
                  <a:gd name="T24" fmla="*/ 0 w 259"/>
                  <a:gd name="T25" fmla="*/ 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1" name="Freeform 37"/>
              <p:cNvSpPr>
                <a:spLocks/>
              </p:cNvSpPr>
              <p:nvPr/>
            </p:nvSpPr>
            <p:spPr bwMode="auto">
              <a:xfrm>
                <a:off x="420" y="235"/>
                <a:ext cx="496" cy="454"/>
              </a:xfrm>
              <a:custGeom>
                <a:avLst/>
                <a:gdLst>
                  <a:gd name="T0" fmla="*/ 210 w 496"/>
                  <a:gd name="T1" fmla="*/ 204 h 454"/>
                  <a:gd name="T2" fmla="*/ 125 w 496"/>
                  <a:gd name="T3" fmla="*/ 1 h 454"/>
                  <a:gd name="T4" fmla="*/ 248 w 496"/>
                  <a:gd name="T5" fmla="*/ 180 h 454"/>
                  <a:gd name="T6" fmla="*/ 369 w 496"/>
                  <a:gd name="T7" fmla="*/ 0 h 454"/>
                  <a:gd name="T8" fmla="*/ 284 w 496"/>
                  <a:gd name="T9" fmla="*/ 204 h 454"/>
                  <a:gd name="T10" fmla="*/ 495 w 496"/>
                  <a:gd name="T11" fmla="*/ 227 h 454"/>
                  <a:gd name="T12" fmla="*/ 283 w 496"/>
                  <a:gd name="T13" fmla="*/ 249 h 454"/>
                  <a:gd name="T14" fmla="*/ 370 w 496"/>
                  <a:gd name="T15" fmla="*/ 453 h 454"/>
                  <a:gd name="T16" fmla="*/ 248 w 496"/>
                  <a:gd name="T17" fmla="*/ 273 h 454"/>
                  <a:gd name="T18" fmla="*/ 125 w 496"/>
                  <a:gd name="T19" fmla="*/ 453 h 454"/>
                  <a:gd name="T20" fmla="*/ 209 w 496"/>
                  <a:gd name="T21" fmla="*/ 251 h 454"/>
                  <a:gd name="T22" fmla="*/ 0 w 496"/>
                  <a:gd name="T23" fmla="*/ 227 h 454"/>
                  <a:gd name="T24" fmla="*/ 210 w 496"/>
                  <a:gd name="T25" fmla="*/ 2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2" name="Freeform 38"/>
              <p:cNvSpPr>
                <a:spLocks/>
              </p:cNvSpPr>
              <p:nvPr/>
            </p:nvSpPr>
            <p:spPr bwMode="auto">
              <a:xfrm>
                <a:off x="544" y="311"/>
                <a:ext cx="247" cy="303"/>
              </a:xfrm>
              <a:custGeom>
                <a:avLst/>
                <a:gdLst>
                  <a:gd name="T0" fmla="*/ 0 w 247"/>
                  <a:gd name="T1" fmla="*/ 76 h 303"/>
                  <a:gd name="T2" fmla="*/ 111 w 247"/>
                  <a:gd name="T3" fmla="*/ 128 h 303"/>
                  <a:gd name="T4" fmla="*/ 124 w 247"/>
                  <a:gd name="T5" fmla="*/ 0 h 303"/>
                  <a:gd name="T6" fmla="*/ 136 w 247"/>
                  <a:gd name="T7" fmla="*/ 128 h 303"/>
                  <a:gd name="T8" fmla="*/ 246 w 247"/>
                  <a:gd name="T9" fmla="*/ 76 h 303"/>
                  <a:gd name="T10" fmla="*/ 148 w 247"/>
                  <a:gd name="T11" fmla="*/ 151 h 303"/>
                  <a:gd name="T12" fmla="*/ 246 w 247"/>
                  <a:gd name="T13" fmla="*/ 227 h 303"/>
                  <a:gd name="T14" fmla="*/ 136 w 247"/>
                  <a:gd name="T15" fmla="*/ 173 h 303"/>
                  <a:gd name="T16" fmla="*/ 124 w 247"/>
                  <a:gd name="T17" fmla="*/ 302 h 303"/>
                  <a:gd name="T18" fmla="*/ 111 w 247"/>
                  <a:gd name="T19" fmla="*/ 173 h 303"/>
                  <a:gd name="T20" fmla="*/ 0 w 247"/>
                  <a:gd name="T21" fmla="*/ 227 h 303"/>
                  <a:gd name="T22" fmla="*/ 99 w 247"/>
                  <a:gd name="T23" fmla="*/ 151 h 303"/>
                  <a:gd name="T24" fmla="*/ 0 w 247"/>
                  <a:gd name="T25" fmla="*/ 7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3" name="Freeform 39"/>
              <p:cNvSpPr>
                <a:spLocks/>
              </p:cNvSpPr>
              <p:nvPr/>
            </p:nvSpPr>
            <p:spPr bwMode="auto">
              <a:xfrm>
                <a:off x="434" y="248"/>
                <a:ext cx="467" cy="428"/>
              </a:xfrm>
              <a:custGeom>
                <a:avLst/>
                <a:gdLst>
                  <a:gd name="T0" fmla="*/ 196 w 467"/>
                  <a:gd name="T1" fmla="*/ 191 h 428"/>
                  <a:gd name="T2" fmla="*/ 118 w 467"/>
                  <a:gd name="T3" fmla="*/ 0 h 428"/>
                  <a:gd name="T4" fmla="*/ 234 w 467"/>
                  <a:gd name="T5" fmla="*/ 167 h 428"/>
                  <a:gd name="T6" fmla="*/ 350 w 467"/>
                  <a:gd name="T7" fmla="*/ 0 h 428"/>
                  <a:gd name="T8" fmla="*/ 270 w 467"/>
                  <a:gd name="T9" fmla="*/ 191 h 428"/>
                  <a:gd name="T10" fmla="*/ 466 w 467"/>
                  <a:gd name="T11" fmla="*/ 214 h 428"/>
                  <a:gd name="T12" fmla="*/ 269 w 467"/>
                  <a:gd name="T13" fmla="*/ 236 h 428"/>
                  <a:gd name="T14" fmla="*/ 350 w 467"/>
                  <a:gd name="T15" fmla="*/ 427 h 428"/>
                  <a:gd name="T16" fmla="*/ 234 w 467"/>
                  <a:gd name="T17" fmla="*/ 260 h 428"/>
                  <a:gd name="T18" fmla="*/ 118 w 467"/>
                  <a:gd name="T19" fmla="*/ 427 h 428"/>
                  <a:gd name="T20" fmla="*/ 195 w 467"/>
                  <a:gd name="T21" fmla="*/ 237 h 428"/>
                  <a:gd name="T22" fmla="*/ 0 w 467"/>
                  <a:gd name="T23" fmla="*/ 214 h 428"/>
                  <a:gd name="T24" fmla="*/ 196 w 467"/>
                  <a:gd name="T25" fmla="*/ 19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4" name="Freeform 40"/>
              <p:cNvSpPr>
                <a:spLocks/>
              </p:cNvSpPr>
              <p:nvPr/>
            </p:nvSpPr>
            <p:spPr bwMode="auto">
              <a:xfrm>
                <a:off x="550" y="318"/>
                <a:ext cx="235" cy="289"/>
              </a:xfrm>
              <a:custGeom>
                <a:avLst/>
                <a:gdLst>
                  <a:gd name="T0" fmla="*/ 0 w 235"/>
                  <a:gd name="T1" fmla="*/ 71 h 289"/>
                  <a:gd name="T2" fmla="*/ 105 w 235"/>
                  <a:gd name="T3" fmla="*/ 121 h 289"/>
                  <a:gd name="T4" fmla="*/ 118 w 235"/>
                  <a:gd name="T5" fmla="*/ 0 h 289"/>
                  <a:gd name="T6" fmla="*/ 130 w 235"/>
                  <a:gd name="T7" fmla="*/ 121 h 289"/>
                  <a:gd name="T8" fmla="*/ 234 w 235"/>
                  <a:gd name="T9" fmla="*/ 71 h 289"/>
                  <a:gd name="T10" fmla="*/ 142 w 235"/>
                  <a:gd name="T11" fmla="*/ 144 h 289"/>
                  <a:gd name="T12" fmla="*/ 234 w 235"/>
                  <a:gd name="T13" fmla="*/ 215 h 289"/>
                  <a:gd name="T14" fmla="*/ 130 w 235"/>
                  <a:gd name="T15" fmla="*/ 167 h 289"/>
                  <a:gd name="T16" fmla="*/ 118 w 235"/>
                  <a:gd name="T17" fmla="*/ 288 h 289"/>
                  <a:gd name="T18" fmla="*/ 105 w 235"/>
                  <a:gd name="T19" fmla="*/ 167 h 289"/>
                  <a:gd name="T20" fmla="*/ 0 w 235"/>
                  <a:gd name="T21" fmla="*/ 217 h 289"/>
                  <a:gd name="T22" fmla="*/ 93 w 235"/>
                  <a:gd name="T23" fmla="*/ 144 h 289"/>
                  <a:gd name="T24" fmla="*/ 0 w 235"/>
                  <a:gd name="T25" fmla="*/ 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5" name="Freeform 41"/>
              <p:cNvSpPr>
                <a:spLocks/>
              </p:cNvSpPr>
              <p:nvPr/>
            </p:nvSpPr>
            <p:spPr bwMode="auto">
              <a:xfrm>
                <a:off x="448" y="262"/>
                <a:ext cx="439" cy="401"/>
              </a:xfrm>
              <a:custGeom>
                <a:avLst/>
                <a:gdLst>
                  <a:gd name="T0" fmla="*/ 182 w 439"/>
                  <a:gd name="T1" fmla="*/ 177 h 401"/>
                  <a:gd name="T2" fmla="*/ 111 w 439"/>
                  <a:gd name="T3" fmla="*/ 0 h 401"/>
                  <a:gd name="T4" fmla="*/ 220 w 439"/>
                  <a:gd name="T5" fmla="*/ 153 h 401"/>
                  <a:gd name="T6" fmla="*/ 329 w 439"/>
                  <a:gd name="T7" fmla="*/ 0 h 401"/>
                  <a:gd name="T8" fmla="*/ 256 w 439"/>
                  <a:gd name="T9" fmla="*/ 177 h 401"/>
                  <a:gd name="T10" fmla="*/ 438 w 439"/>
                  <a:gd name="T11" fmla="*/ 200 h 401"/>
                  <a:gd name="T12" fmla="*/ 255 w 439"/>
                  <a:gd name="T13" fmla="*/ 222 h 401"/>
                  <a:gd name="T14" fmla="*/ 329 w 439"/>
                  <a:gd name="T15" fmla="*/ 400 h 401"/>
                  <a:gd name="T16" fmla="*/ 220 w 439"/>
                  <a:gd name="T17" fmla="*/ 246 h 401"/>
                  <a:gd name="T18" fmla="*/ 111 w 439"/>
                  <a:gd name="T19" fmla="*/ 400 h 401"/>
                  <a:gd name="T20" fmla="*/ 182 w 439"/>
                  <a:gd name="T21" fmla="*/ 223 h 401"/>
                  <a:gd name="T22" fmla="*/ 0 w 439"/>
                  <a:gd name="T23" fmla="*/ 200 h 401"/>
                  <a:gd name="T24" fmla="*/ 182 w 439"/>
                  <a:gd name="T25" fmla="*/ 1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6" name="Freeform 42"/>
              <p:cNvSpPr>
                <a:spLocks/>
              </p:cNvSpPr>
              <p:nvPr/>
            </p:nvSpPr>
            <p:spPr bwMode="auto">
              <a:xfrm>
                <a:off x="556" y="325"/>
                <a:ext cx="223" cy="274"/>
              </a:xfrm>
              <a:custGeom>
                <a:avLst/>
                <a:gdLst>
                  <a:gd name="T0" fmla="*/ 0 w 223"/>
                  <a:gd name="T1" fmla="*/ 69 h 274"/>
                  <a:gd name="T2" fmla="*/ 99 w 223"/>
                  <a:gd name="T3" fmla="*/ 114 h 274"/>
                  <a:gd name="T4" fmla="*/ 112 w 223"/>
                  <a:gd name="T5" fmla="*/ 0 h 274"/>
                  <a:gd name="T6" fmla="*/ 124 w 223"/>
                  <a:gd name="T7" fmla="*/ 114 h 274"/>
                  <a:gd name="T8" fmla="*/ 222 w 223"/>
                  <a:gd name="T9" fmla="*/ 69 h 274"/>
                  <a:gd name="T10" fmla="*/ 136 w 223"/>
                  <a:gd name="T11" fmla="*/ 137 h 274"/>
                  <a:gd name="T12" fmla="*/ 222 w 223"/>
                  <a:gd name="T13" fmla="*/ 206 h 274"/>
                  <a:gd name="T14" fmla="*/ 124 w 223"/>
                  <a:gd name="T15" fmla="*/ 159 h 274"/>
                  <a:gd name="T16" fmla="*/ 112 w 223"/>
                  <a:gd name="T17" fmla="*/ 273 h 274"/>
                  <a:gd name="T18" fmla="*/ 99 w 223"/>
                  <a:gd name="T19" fmla="*/ 159 h 274"/>
                  <a:gd name="T20" fmla="*/ 0 w 223"/>
                  <a:gd name="T21" fmla="*/ 206 h 274"/>
                  <a:gd name="T22" fmla="*/ 87 w 223"/>
                  <a:gd name="T23" fmla="*/ 137 h 274"/>
                  <a:gd name="T24" fmla="*/ 0 w 223"/>
                  <a:gd name="T25" fmla="*/ 6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7" name="Freeform 43"/>
              <p:cNvSpPr>
                <a:spLocks/>
              </p:cNvSpPr>
              <p:nvPr/>
            </p:nvSpPr>
            <p:spPr bwMode="auto">
              <a:xfrm>
                <a:off x="463" y="274"/>
                <a:ext cx="410" cy="376"/>
              </a:xfrm>
              <a:custGeom>
                <a:avLst/>
                <a:gdLst>
                  <a:gd name="T0" fmla="*/ 167 w 410"/>
                  <a:gd name="T1" fmla="*/ 165 h 376"/>
                  <a:gd name="T2" fmla="*/ 102 w 410"/>
                  <a:gd name="T3" fmla="*/ 0 h 376"/>
                  <a:gd name="T4" fmla="*/ 205 w 410"/>
                  <a:gd name="T5" fmla="*/ 141 h 376"/>
                  <a:gd name="T6" fmla="*/ 305 w 410"/>
                  <a:gd name="T7" fmla="*/ 0 h 376"/>
                  <a:gd name="T8" fmla="*/ 241 w 410"/>
                  <a:gd name="T9" fmla="*/ 165 h 376"/>
                  <a:gd name="T10" fmla="*/ 409 w 410"/>
                  <a:gd name="T11" fmla="*/ 188 h 376"/>
                  <a:gd name="T12" fmla="*/ 240 w 410"/>
                  <a:gd name="T13" fmla="*/ 210 h 376"/>
                  <a:gd name="T14" fmla="*/ 305 w 410"/>
                  <a:gd name="T15" fmla="*/ 375 h 376"/>
                  <a:gd name="T16" fmla="*/ 205 w 410"/>
                  <a:gd name="T17" fmla="*/ 234 h 376"/>
                  <a:gd name="T18" fmla="*/ 102 w 410"/>
                  <a:gd name="T19" fmla="*/ 375 h 376"/>
                  <a:gd name="T20" fmla="*/ 166 w 410"/>
                  <a:gd name="T21" fmla="*/ 211 h 376"/>
                  <a:gd name="T22" fmla="*/ 0 w 410"/>
                  <a:gd name="T23" fmla="*/ 188 h 376"/>
                  <a:gd name="T24" fmla="*/ 167 w 410"/>
                  <a:gd name="T25" fmla="*/ 16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8" name="Freeform 44"/>
              <p:cNvSpPr>
                <a:spLocks/>
              </p:cNvSpPr>
              <p:nvPr/>
            </p:nvSpPr>
            <p:spPr bwMode="auto">
              <a:xfrm>
                <a:off x="562" y="332"/>
                <a:ext cx="211" cy="260"/>
              </a:xfrm>
              <a:custGeom>
                <a:avLst/>
                <a:gdLst>
                  <a:gd name="T0" fmla="*/ 0 w 211"/>
                  <a:gd name="T1" fmla="*/ 66 h 260"/>
                  <a:gd name="T2" fmla="*/ 93 w 211"/>
                  <a:gd name="T3" fmla="*/ 107 h 260"/>
                  <a:gd name="T4" fmla="*/ 106 w 211"/>
                  <a:gd name="T5" fmla="*/ 0 h 260"/>
                  <a:gd name="T6" fmla="*/ 118 w 211"/>
                  <a:gd name="T7" fmla="*/ 107 h 260"/>
                  <a:gd name="T8" fmla="*/ 210 w 211"/>
                  <a:gd name="T9" fmla="*/ 66 h 260"/>
                  <a:gd name="T10" fmla="*/ 130 w 211"/>
                  <a:gd name="T11" fmla="*/ 130 h 260"/>
                  <a:gd name="T12" fmla="*/ 210 w 211"/>
                  <a:gd name="T13" fmla="*/ 195 h 260"/>
                  <a:gd name="T14" fmla="*/ 118 w 211"/>
                  <a:gd name="T15" fmla="*/ 152 h 260"/>
                  <a:gd name="T16" fmla="*/ 106 w 211"/>
                  <a:gd name="T17" fmla="*/ 259 h 260"/>
                  <a:gd name="T18" fmla="*/ 93 w 211"/>
                  <a:gd name="T19" fmla="*/ 152 h 260"/>
                  <a:gd name="T20" fmla="*/ 0 w 211"/>
                  <a:gd name="T21" fmla="*/ 195 h 260"/>
                  <a:gd name="T22" fmla="*/ 81 w 211"/>
                  <a:gd name="T23" fmla="*/ 130 h 260"/>
                  <a:gd name="T24" fmla="*/ 0 w 211"/>
                  <a:gd name="T25" fmla="*/ 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69" name="Freeform 45"/>
              <p:cNvSpPr>
                <a:spLocks/>
              </p:cNvSpPr>
              <p:nvPr/>
            </p:nvSpPr>
            <p:spPr bwMode="auto">
              <a:xfrm>
                <a:off x="477" y="28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0" name="Freeform 46"/>
              <p:cNvSpPr>
                <a:spLocks/>
              </p:cNvSpPr>
              <p:nvPr/>
            </p:nvSpPr>
            <p:spPr bwMode="auto">
              <a:xfrm>
                <a:off x="568" y="340"/>
                <a:ext cx="199" cy="245"/>
              </a:xfrm>
              <a:custGeom>
                <a:avLst/>
                <a:gdLst>
                  <a:gd name="T0" fmla="*/ 0 w 199"/>
                  <a:gd name="T1" fmla="*/ 60 h 245"/>
                  <a:gd name="T2" fmla="*/ 87 w 199"/>
                  <a:gd name="T3" fmla="*/ 99 h 245"/>
                  <a:gd name="T4" fmla="*/ 100 w 199"/>
                  <a:gd name="T5" fmla="*/ 0 h 245"/>
                  <a:gd name="T6" fmla="*/ 111 w 199"/>
                  <a:gd name="T7" fmla="*/ 99 h 245"/>
                  <a:gd name="T8" fmla="*/ 198 w 199"/>
                  <a:gd name="T9" fmla="*/ 60 h 245"/>
                  <a:gd name="T10" fmla="*/ 124 w 199"/>
                  <a:gd name="T11" fmla="*/ 122 h 245"/>
                  <a:gd name="T12" fmla="*/ 198 w 199"/>
                  <a:gd name="T13" fmla="*/ 182 h 245"/>
                  <a:gd name="T14" fmla="*/ 111 w 199"/>
                  <a:gd name="T15" fmla="*/ 144 h 245"/>
                  <a:gd name="T16" fmla="*/ 100 w 199"/>
                  <a:gd name="T17" fmla="*/ 244 h 245"/>
                  <a:gd name="T18" fmla="*/ 87 w 199"/>
                  <a:gd name="T19" fmla="*/ 144 h 245"/>
                  <a:gd name="T20" fmla="*/ 0 w 199"/>
                  <a:gd name="T21" fmla="*/ 182 h 245"/>
                  <a:gd name="T22" fmla="*/ 75 w 199"/>
                  <a:gd name="T23" fmla="*/ 122 h 245"/>
                  <a:gd name="T24" fmla="*/ 0 w 199"/>
                  <a:gd name="T25" fmla="*/ 6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1" name="Freeform 47"/>
              <p:cNvSpPr>
                <a:spLocks/>
              </p:cNvSpPr>
              <p:nvPr/>
            </p:nvSpPr>
            <p:spPr bwMode="auto">
              <a:xfrm>
                <a:off x="492" y="302"/>
                <a:ext cx="351" cy="321"/>
              </a:xfrm>
              <a:custGeom>
                <a:avLst/>
                <a:gdLst>
                  <a:gd name="T0" fmla="*/ 138 w 351"/>
                  <a:gd name="T1" fmla="*/ 138 h 321"/>
                  <a:gd name="T2" fmla="*/ 89 w 351"/>
                  <a:gd name="T3" fmla="*/ 0 h 321"/>
                  <a:gd name="T4" fmla="*/ 176 w 351"/>
                  <a:gd name="T5" fmla="*/ 113 h 321"/>
                  <a:gd name="T6" fmla="*/ 263 w 351"/>
                  <a:gd name="T7" fmla="*/ 0 h 321"/>
                  <a:gd name="T8" fmla="*/ 212 w 351"/>
                  <a:gd name="T9" fmla="*/ 138 h 321"/>
                  <a:gd name="T10" fmla="*/ 350 w 351"/>
                  <a:gd name="T11" fmla="*/ 160 h 321"/>
                  <a:gd name="T12" fmla="*/ 211 w 351"/>
                  <a:gd name="T13" fmla="*/ 181 h 321"/>
                  <a:gd name="T14" fmla="*/ 263 w 351"/>
                  <a:gd name="T15" fmla="*/ 319 h 321"/>
                  <a:gd name="T16" fmla="*/ 176 w 351"/>
                  <a:gd name="T17" fmla="*/ 206 h 321"/>
                  <a:gd name="T18" fmla="*/ 89 w 351"/>
                  <a:gd name="T19" fmla="*/ 320 h 321"/>
                  <a:gd name="T20" fmla="*/ 138 w 351"/>
                  <a:gd name="T21" fmla="*/ 182 h 321"/>
                  <a:gd name="T22" fmla="*/ 0 w 351"/>
                  <a:gd name="T23" fmla="*/ 160 h 321"/>
                  <a:gd name="T24" fmla="*/ 138 w 351"/>
                  <a:gd name="T25" fmla="*/ 13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2" name="Freeform 48"/>
              <p:cNvSpPr>
                <a:spLocks/>
              </p:cNvSpPr>
              <p:nvPr/>
            </p:nvSpPr>
            <p:spPr bwMode="auto">
              <a:xfrm>
                <a:off x="574" y="347"/>
                <a:ext cx="187" cy="231"/>
              </a:xfrm>
              <a:custGeom>
                <a:avLst/>
                <a:gdLst>
                  <a:gd name="T0" fmla="*/ 0 w 187"/>
                  <a:gd name="T1" fmla="*/ 58 h 231"/>
                  <a:gd name="T2" fmla="*/ 81 w 187"/>
                  <a:gd name="T3" fmla="*/ 92 h 231"/>
                  <a:gd name="T4" fmla="*/ 94 w 187"/>
                  <a:gd name="T5" fmla="*/ 0 h 231"/>
                  <a:gd name="T6" fmla="*/ 105 w 187"/>
                  <a:gd name="T7" fmla="*/ 92 h 231"/>
                  <a:gd name="T8" fmla="*/ 186 w 187"/>
                  <a:gd name="T9" fmla="*/ 58 h 231"/>
                  <a:gd name="T10" fmla="*/ 118 w 187"/>
                  <a:gd name="T11" fmla="*/ 115 h 231"/>
                  <a:gd name="T12" fmla="*/ 186 w 187"/>
                  <a:gd name="T13" fmla="*/ 173 h 231"/>
                  <a:gd name="T14" fmla="*/ 105 w 187"/>
                  <a:gd name="T15" fmla="*/ 137 h 231"/>
                  <a:gd name="T16" fmla="*/ 94 w 187"/>
                  <a:gd name="T17" fmla="*/ 230 h 231"/>
                  <a:gd name="T18" fmla="*/ 81 w 187"/>
                  <a:gd name="T19" fmla="*/ 137 h 231"/>
                  <a:gd name="T20" fmla="*/ 0 w 187"/>
                  <a:gd name="T21" fmla="*/ 173 h 231"/>
                  <a:gd name="T22" fmla="*/ 69 w 187"/>
                  <a:gd name="T23" fmla="*/ 115 h 231"/>
                  <a:gd name="T24" fmla="*/ 0 w 187"/>
                  <a:gd name="T25" fmla="*/ 5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3" name="Freeform 49"/>
              <p:cNvSpPr>
                <a:spLocks/>
              </p:cNvSpPr>
              <p:nvPr/>
            </p:nvSpPr>
            <p:spPr bwMode="auto">
              <a:xfrm>
                <a:off x="507" y="315"/>
                <a:ext cx="322" cy="295"/>
              </a:xfrm>
              <a:custGeom>
                <a:avLst/>
                <a:gdLst>
                  <a:gd name="T0" fmla="*/ 123 w 322"/>
                  <a:gd name="T1" fmla="*/ 125 h 295"/>
                  <a:gd name="T2" fmla="*/ 81 w 322"/>
                  <a:gd name="T3" fmla="*/ 0 h 295"/>
                  <a:gd name="T4" fmla="*/ 161 w 322"/>
                  <a:gd name="T5" fmla="*/ 100 h 295"/>
                  <a:gd name="T6" fmla="*/ 240 w 322"/>
                  <a:gd name="T7" fmla="*/ 0 h 295"/>
                  <a:gd name="T8" fmla="*/ 197 w 322"/>
                  <a:gd name="T9" fmla="*/ 125 h 295"/>
                  <a:gd name="T10" fmla="*/ 321 w 322"/>
                  <a:gd name="T11" fmla="*/ 147 h 295"/>
                  <a:gd name="T12" fmla="*/ 196 w 322"/>
                  <a:gd name="T13" fmla="*/ 168 h 295"/>
                  <a:gd name="T14" fmla="*/ 240 w 322"/>
                  <a:gd name="T15" fmla="*/ 293 h 295"/>
                  <a:gd name="T16" fmla="*/ 161 w 322"/>
                  <a:gd name="T17" fmla="*/ 193 h 295"/>
                  <a:gd name="T18" fmla="*/ 81 w 322"/>
                  <a:gd name="T19" fmla="*/ 294 h 295"/>
                  <a:gd name="T20" fmla="*/ 122 w 322"/>
                  <a:gd name="T21" fmla="*/ 170 h 295"/>
                  <a:gd name="T22" fmla="*/ 0 w 322"/>
                  <a:gd name="T23" fmla="*/ 147 h 295"/>
                  <a:gd name="T24" fmla="*/ 123 w 322"/>
                  <a:gd name="T25" fmla="*/ 12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4" name="Freeform 50"/>
              <p:cNvSpPr>
                <a:spLocks/>
              </p:cNvSpPr>
              <p:nvPr/>
            </p:nvSpPr>
            <p:spPr bwMode="auto">
              <a:xfrm>
                <a:off x="580" y="354"/>
                <a:ext cx="176" cy="217"/>
              </a:xfrm>
              <a:custGeom>
                <a:avLst/>
                <a:gdLst>
                  <a:gd name="T0" fmla="*/ 0 w 176"/>
                  <a:gd name="T1" fmla="*/ 55 h 217"/>
                  <a:gd name="T2" fmla="*/ 76 w 176"/>
                  <a:gd name="T3" fmla="*/ 85 h 217"/>
                  <a:gd name="T4" fmla="*/ 88 w 176"/>
                  <a:gd name="T5" fmla="*/ 0 h 217"/>
                  <a:gd name="T6" fmla="*/ 99 w 176"/>
                  <a:gd name="T7" fmla="*/ 85 h 217"/>
                  <a:gd name="T8" fmla="*/ 174 w 176"/>
                  <a:gd name="T9" fmla="*/ 53 h 217"/>
                  <a:gd name="T10" fmla="*/ 112 w 176"/>
                  <a:gd name="T11" fmla="*/ 108 h 217"/>
                  <a:gd name="T12" fmla="*/ 175 w 176"/>
                  <a:gd name="T13" fmla="*/ 161 h 217"/>
                  <a:gd name="T14" fmla="*/ 99 w 176"/>
                  <a:gd name="T15" fmla="*/ 130 h 217"/>
                  <a:gd name="T16" fmla="*/ 88 w 176"/>
                  <a:gd name="T17" fmla="*/ 216 h 217"/>
                  <a:gd name="T18" fmla="*/ 76 w 176"/>
                  <a:gd name="T19" fmla="*/ 130 h 217"/>
                  <a:gd name="T20" fmla="*/ 0 w 176"/>
                  <a:gd name="T21" fmla="*/ 161 h 217"/>
                  <a:gd name="T22" fmla="*/ 63 w 176"/>
                  <a:gd name="T23" fmla="*/ 108 h 217"/>
                  <a:gd name="T24" fmla="*/ 0 w 176"/>
                  <a:gd name="T25" fmla="*/ 5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5" name="Freeform 51"/>
              <p:cNvSpPr>
                <a:spLocks/>
              </p:cNvSpPr>
              <p:nvPr/>
            </p:nvSpPr>
            <p:spPr bwMode="auto">
              <a:xfrm>
                <a:off x="521" y="328"/>
                <a:ext cx="294" cy="269"/>
              </a:xfrm>
              <a:custGeom>
                <a:avLst/>
                <a:gdLst>
                  <a:gd name="T0" fmla="*/ 109 w 294"/>
                  <a:gd name="T1" fmla="*/ 112 h 269"/>
                  <a:gd name="T2" fmla="*/ 74 w 294"/>
                  <a:gd name="T3" fmla="*/ 0 h 269"/>
                  <a:gd name="T4" fmla="*/ 147 w 294"/>
                  <a:gd name="T5" fmla="*/ 87 h 269"/>
                  <a:gd name="T6" fmla="*/ 219 w 294"/>
                  <a:gd name="T7" fmla="*/ 0 h 269"/>
                  <a:gd name="T8" fmla="*/ 183 w 294"/>
                  <a:gd name="T9" fmla="*/ 112 h 269"/>
                  <a:gd name="T10" fmla="*/ 293 w 294"/>
                  <a:gd name="T11" fmla="*/ 134 h 269"/>
                  <a:gd name="T12" fmla="*/ 182 w 294"/>
                  <a:gd name="T13" fmla="*/ 155 h 269"/>
                  <a:gd name="T14" fmla="*/ 219 w 294"/>
                  <a:gd name="T15" fmla="*/ 267 h 269"/>
                  <a:gd name="T16" fmla="*/ 147 w 294"/>
                  <a:gd name="T17" fmla="*/ 180 h 269"/>
                  <a:gd name="T18" fmla="*/ 74 w 294"/>
                  <a:gd name="T19" fmla="*/ 268 h 269"/>
                  <a:gd name="T20" fmla="*/ 108 w 294"/>
                  <a:gd name="T21" fmla="*/ 157 h 269"/>
                  <a:gd name="T22" fmla="*/ 0 w 294"/>
                  <a:gd name="T23" fmla="*/ 134 h 269"/>
                  <a:gd name="T24" fmla="*/ 109 w 294"/>
                  <a:gd name="T25" fmla="*/ 11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6" name="Freeform 52"/>
              <p:cNvSpPr>
                <a:spLocks/>
              </p:cNvSpPr>
              <p:nvPr/>
            </p:nvSpPr>
            <p:spPr bwMode="auto">
              <a:xfrm>
                <a:off x="586" y="361"/>
                <a:ext cx="164" cy="202"/>
              </a:xfrm>
              <a:custGeom>
                <a:avLst/>
                <a:gdLst>
                  <a:gd name="T0" fmla="*/ 0 w 164"/>
                  <a:gd name="T1" fmla="*/ 51 h 202"/>
                  <a:gd name="T2" fmla="*/ 70 w 164"/>
                  <a:gd name="T3" fmla="*/ 78 h 202"/>
                  <a:gd name="T4" fmla="*/ 82 w 164"/>
                  <a:gd name="T5" fmla="*/ 0 h 202"/>
                  <a:gd name="T6" fmla="*/ 93 w 164"/>
                  <a:gd name="T7" fmla="*/ 78 h 202"/>
                  <a:gd name="T8" fmla="*/ 162 w 164"/>
                  <a:gd name="T9" fmla="*/ 51 h 202"/>
                  <a:gd name="T10" fmla="*/ 106 w 164"/>
                  <a:gd name="T11" fmla="*/ 101 h 202"/>
                  <a:gd name="T12" fmla="*/ 163 w 164"/>
                  <a:gd name="T13" fmla="*/ 150 h 202"/>
                  <a:gd name="T14" fmla="*/ 93 w 164"/>
                  <a:gd name="T15" fmla="*/ 123 h 202"/>
                  <a:gd name="T16" fmla="*/ 82 w 164"/>
                  <a:gd name="T17" fmla="*/ 201 h 202"/>
                  <a:gd name="T18" fmla="*/ 70 w 164"/>
                  <a:gd name="T19" fmla="*/ 123 h 202"/>
                  <a:gd name="T20" fmla="*/ 0 w 164"/>
                  <a:gd name="T21" fmla="*/ 150 h 202"/>
                  <a:gd name="T22" fmla="*/ 57 w 164"/>
                  <a:gd name="T23" fmla="*/ 101 h 202"/>
                  <a:gd name="T24" fmla="*/ 0 w 164"/>
                  <a:gd name="T25"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7" name="Freeform 53"/>
              <p:cNvSpPr>
                <a:spLocks/>
              </p:cNvSpPr>
              <p:nvPr/>
            </p:nvSpPr>
            <p:spPr bwMode="auto">
              <a:xfrm>
                <a:off x="535" y="341"/>
                <a:ext cx="265" cy="242"/>
              </a:xfrm>
              <a:custGeom>
                <a:avLst/>
                <a:gdLst>
                  <a:gd name="T0" fmla="*/ 95 w 265"/>
                  <a:gd name="T1" fmla="*/ 99 h 242"/>
                  <a:gd name="T2" fmla="*/ 67 w 265"/>
                  <a:gd name="T3" fmla="*/ 0 h 242"/>
                  <a:gd name="T4" fmla="*/ 133 w 265"/>
                  <a:gd name="T5" fmla="*/ 75 h 242"/>
                  <a:gd name="T6" fmla="*/ 199 w 265"/>
                  <a:gd name="T7" fmla="*/ 0 h 242"/>
                  <a:gd name="T8" fmla="*/ 169 w 265"/>
                  <a:gd name="T9" fmla="*/ 99 h 242"/>
                  <a:gd name="T10" fmla="*/ 264 w 265"/>
                  <a:gd name="T11" fmla="*/ 121 h 242"/>
                  <a:gd name="T12" fmla="*/ 168 w 265"/>
                  <a:gd name="T13" fmla="*/ 142 h 242"/>
                  <a:gd name="T14" fmla="*/ 199 w 265"/>
                  <a:gd name="T15" fmla="*/ 241 h 242"/>
                  <a:gd name="T16" fmla="*/ 133 w 265"/>
                  <a:gd name="T17" fmla="*/ 166 h 242"/>
                  <a:gd name="T18" fmla="*/ 67 w 265"/>
                  <a:gd name="T19" fmla="*/ 241 h 242"/>
                  <a:gd name="T20" fmla="*/ 95 w 265"/>
                  <a:gd name="T21" fmla="*/ 143 h 242"/>
                  <a:gd name="T22" fmla="*/ 0 w 265"/>
                  <a:gd name="T23" fmla="*/ 121 h 242"/>
                  <a:gd name="T24" fmla="*/ 95 w 265"/>
                  <a:gd name="T25" fmla="*/ 9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8" name="Freeform 54"/>
              <p:cNvSpPr>
                <a:spLocks/>
              </p:cNvSpPr>
              <p:nvPr/>
            </p:nvSpPr>
            <p:spPr bwMode="auto">
              <a:xfrm>
                <a:off x="592" y="368"/>
                <a:ext cx="152" cy="188"/>
              </a:xfrm>
              <a:custGeom>
                <a:avLst/>
                <a:gdLst>
                  <a:gd name="T0" fmla="*/ 0 w 152"/>
                  <a:gd name="T1" fmla="*/ 48 h 188"/>
                  <a:gd name="T2" fmla="*/ 64 w 152"/>
                  <a:gd name="T3" fmla="*/ 71 h 188"/>
                  <a:gd name="T4" fmla="*/ 76 w 152"/>
                  <a:gd name="T5" fmla="*/ 0 h 188"/>
                  <a:gd name="T6" fmla="*/ 87 w 152"/>
                  <a:gd name="T7" fmla="*/ 71 h 188"/>
                  <a:gd name="T8" fmla="*/ 151 w 152"/>
                  <a:gd name="T9" fmla="*/ 48 h 188"/>
                  <a:gd name="T10" fmla="*/ 100 w 152"/>
                  <a:gd name="T11" fmla="*/ 94 h 188"/>
                  <a:gd name="T12" fmla="*/ 151 w 152"/>
                  <a:gd name="T13" fmla="*/ 141 h 188"/>
                  <a:gd name="T14" fmla="*/ 87 w 152"/>
                  <a:gd name="T15" fmla="*/ 116 h 188"/>
                  <a:gd name="T16" fmla="*/ 76 w 152"/>
                  <a:gd name="T17" fmla="*/ 187 h 188"/>
                  <a:gd name="T18" fmla="*/ 64 w 152"/>
                  <a:gd name="T19" fmla="*/ 116 h 188"/>
                  <a:gd name="T20" fmla="*/ 0 w 152"/>
                  <a:gd name="T21" fmla="*/ 141 h 188"/>
                  <a:gd name="T22" fmla="*/ 51 w 152"/>
                  <a:gd name="T23" fmla="*/ 94 h 188"/>
                  <a:gd name="T24" fmla="*/ 0 w 152"/>
                  <a:gd name="T25" fmla="*/ 4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79" name="Freeform 55"/>
              <p:cNvSpPr>
                <a:spLocks/>
              </p:cNvSpPr>
              <p:nvPr/>
            </p:nvSpPr>
            <p:spPr bwMode="auto">
              <a:xfrm>
                <a:off x="550" y="354"/>
                <a:ext cx="236" cy="216"/>
              </a:xfrm>
              <a:custGeom>
                <a:avLst/>
                <a:gdLst>
                  <a:gd name="T0" fmla="*/ 80 w 236"/>
                  <a:gd name="T1" fmla="*/ 86 h 216"/>
                  <a:gd name="T2" fmla="*/ 58 w 236"/>
                  <a:gd name="T3" fmla="*/ 0 h 216"/>
                  <a:gd name="T4" fmla="*/ 118 w 236"/>
                  <a:gd name="T5" fmla="*/ 62 h 216"/>
                  <a:gd name="T6" fmla="*/ 175 w 236"/>
                  <a:gd name="T7" fmla="*/ 0 h 216"/>
                  <a:gd name="T8" fmla="*/ 154 w 236"/>
                  <a:gd name="T9" fmla="*/ 86 h 216"/>
                  <a:gd name="T10" fmla="*/ 235 w 236"/>
                  <a:gd name="T11" fmla="*/ 108 h 216"/>
                  <a:gd name="T12" fmla="*/ 153 w 236"/>
                  <a:gd name="T13" fmla="*/ 129 h 216"/>
                  <a:gd name="T14" fmla="*/ 175 w 236"/>
                  <a:gd name="T15" fmla="*/ 215 h 216"/>
                  <a:gd name="T16" fmla="*/ 118 w 236"/>
                  <a:gd name="T17" fmla="*/ 153 h 216"/>
                  <a:gd name="T18" fmla="*/ 58 w 236"/>
                  <a:gd name="T19" fmla="*/ 215 h 216"/>
                  <a:gd name="T20" fmla="*/ 80 w 236"/>
                  <a:gd name="T21" fmla="*/ 130 h 216"/>
                  <a:gd name="T22" fmla="*/ 0 w 236"/>
                  <a:gd name="T23" fmla="*/ 108 h 216"/>
                  <a:gd name="T24" fmla="*/ 80 w 236"/>
                  <a:gd name="T25" fmla="*/ 8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1080" name="Freeform 56"/>
              <p:cNvSpPr>
                <a:spLocks/>
              </p:cNvSpPr>
              <p:nvPr/>
            </p:nvSpPr>
            <p:spPr bwMode="auto">
              <a:xfrm>
                <a:off x="598" y="376"/>
                <a:ext cx="140" cy="173"/>
              </a:xfrm>
              <a:custGeom>
                <a:avLst/>
                <a:gdLst>
                  <a:gd name="T0" fmla="*/ 0 w 140"/>
                  <a:gd name="T1" fmla="*/ 42 h 173"/>
                  <a:gd name="T2" fmla="*/ 58 w 140"/>
                  <a:gd name="T3" fmla="*/ 63 h 173"/>
                  <a:gd name="T4" fmla="*/ 70 w 140"/>
                  <a:gd name="T5" fmla="*/ 0 h 173"/>
                  <a:gd name="T6" fmla="*/ 81 w 140"/>
                  <a:gd name="T7" fmla="*/ 63 h 173"/>
                  <a:gd name="T8" fmla="*/ 139 w 140"/>
                  <a:gd name="T9" fmla="*/ 42 h 173"/>
                  <a:gd name="T10" fmla="*/ 94 w 140"/>
                  <a:gd name="T11" fmla="*/ 86 h 173"/>
                  <a:gd name="T12" fmla="*/ 139 w 140"/>
                  <a:gd name="T13" fmla="*/ 128 h 173"/>
                  <a:gd name="T14" fmla="*/ 81 w 140"/>
                  <a:gd name="T15" fmla="*/ 108 h 173"/>
                  <a:gd name="T16" fmla="*/ 70 w 140"/>
                  <a:gd name="T17" fmla="*/ 172 h 173"/>
                  <a:gd name="T18" fmla="*/ 58 w 140"/>
                  <a:gd name="T19" fmla="*/ 108 h 173"/>
                  <a:gd name="T20" fmla="*/ 0 w 140"/>
                  <a:gd name="T21" fmla="*/ 128 h 173"/>
                  <a:gd name="T22" fmla="*/ 45 w 140"/>
                  <a:gd name="T23" fmla="*/ 86 h 173"/>
                  <a:gd name="T24" fmla="*/ 0 w 140"/>
                  <a:gd name="T25" fmla="*/ 4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grpSp>
      <p:sp>
        <p:nvSpPr>
          <p:cNvPr id="1083" name="Rectangle 59"/>
          <p:cNvSpPr>
            <a:spLocks noGrp="1" noChangeArrowheads="1"/>
          </p:cNvSpPr>
          <p:nvPr>
            <p:ph type="title"/>
          </p:nvPr>
        </p:nvSpPr>
        <p:spPr bwMode="auto">
          <a:xfrm>
            <a:off x="1371600" y="476250"/>
            <a:ext cx="7086600" cy="127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1084" name="Rectangle 6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xmlns="" val="2762354215"/>
      </p:ext>
    </p:extLst>
  </p:cSld>
  <p:clrMap bg1="dk2" tx1="lt1" bg2="dk1" tx2="lt2" accent1="accent1" accent2="accent2" accent3="accent3" accent4="accent4" accent5="accent5" accent6="accent6" hlink="hlink" folHlink="folHlink"/>
  <p:sldLayoutIdLst>
    <p:sldLayoutId id="2147486748" r:id="rId1"/>
    <p:sldLayoutId id="2147486749" r:id="rId2"/>
    <p:sldLayoutId id="2147486750" r:id="rId3"/>
    <p:sldLayoutId id="2147486751" r:id="rId4"/>
    <p:sldLayoutId id="2147486752" r:id="rId5"/>
    <p:sldLayoutId id="2147486753" r:id="rId6"/>
    <p:sldLayoutId id="2147486754" r:id="rId7"/>
    <p:sldLayoutId id="2147486755" r:id="rId8"/>
    <p:sldLayoutId id="2147486756" r:id="rId9"/>
    <p:sldLayoutId id="2147486757" r:id="rId10"/>
    <p:sldLayoutId id="2147486758" r:id="rId11"/>
    <p:sldLayoutId id="2147486759" r:id="rId12"/>
    <p:sldLayoutId id="2147486760" r:id="rId13"/>
    <p:sldLayoutId id="2147486761" r:id="rId14"/>
    <p:sldLayoutId id="2147486762" r:id="rId15"/>
  </p:sldLayoutIdLst>
  <p:transition>
    <p:pull/>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9B23FF"/>
        </a:solidFill>
        <a:effectLst/>
      </p:bgPr>
    </p:bg>
    <p:spTree>
      <p:nvGrpSpPr>
        <p:cNvPr id="1" name=""/>
        <p:cNvGrpSpPr/>
        <p:nvPr/>
      </p:nvGrpSpPr>
      <p:grpSpPr>
        <a:xfrm>
          <a:off x="0" y="0"/>
          <a:ext cx="0" cy="0"/>
          <a:chOff x="0" y="0"/>
          <a:chExt cx="0" cy="0"/>
        </a:xfrm>
      </p:grpSpPr>
      <p:grpSp>
        <p:nvGrpSpPr>
          <p:cNvPr id="522242" name="Group 2"/>
          <p:cNvGrpSpPr>
            <a:grpSpLocks/>
          </p:cNvGrpSpPr>
          <p:nvPr/>
        </p:nvGrpSpPr>
        <p:grpSpPr bwMode="auto">
          <a:xfrm>
            <a:off x="203200" y="185738"/>
            <a:ext cx="1455738" cy="1692275"/>
            <a:chOff x="128" y="117"/>
            <a:chExt cx="917" cy="1066"/>
          </a:xfrm>
        </p:grpSpPr>
        <p:grpSp>
          <p:nvGrpSpPr>
            <p:cNvPr id="522243" name="Group 3"/>
            <p:cNvGrpSpPr>
              <a:grpSpLocks/>
            </p:cNvGrpSpPr>
            <p:nvPr/>
          </p:nvGrpSpPr>
          <p:grpSpPr bwMode="auto">
            <a:xfrm>
              <a:off x="128" y="174"/>
              <a:ext cx="737" cy="1009"/>
              <a:chOff x="128" y="174"/>
              <a:chExt cx="737" cy="1009"/>
            </a:xfrm>
          </p:grpSpPr>
          <p:sp>
            <p:nvSpPr>
              <p:cNvPr id="522244" name="Freeform 4"/>
              <p:cNvSpPr>
                <a:spLocks/>
              </p:cNvSpPr>
              <p:nvPr/>
            </p:nvSpPr>
            <p:spPr bwMode="auto">
              <a:xfrm>
                <a:off x="197" y="272"/>
                <a:ext cx="599" cy="815"/>
              </a:xfrm>
              <a:custGeom>
                <a:avLst/>
                <a:gdLst>
                  <a:gd name="T0" fmla="*/ 299 w 599"/>
                  <a:gd name="T1" fmla="*/ 0 h 815"/>
                  <a:gd name="T2" fmla="*/ 0 w 599"/>
                  <a:gd name="T3" fmla="*/ 407 h 815"/>
                  <a:gd name="T4" fmla="*/ 299 w 599"/>
                  <a:gd name="T5" fmla="*/ 814 h 815"/>
                  <a:gd name="T6" fmla="*/ 598 w 599"/>
                  <a:gd name="T7" fmla="*/ 407 h 815"/>
                  <a:gd name="T8" fmla="*/ 299 w 599"/>
                  <a:gd name="T9" fmla="*/ 0 h 815"/>
                </a:gdLst>
                <a:ahLst/>
                <a:cxnLst>
                  <a:cxn ang="0">
                    <a:pos x="T0" y="T1"/>
                  </a:cxn>
                  <a:cxn ang="0">
                    <a:pos x="T2" y="T3"/>
                  </a:cxn>
                  <a:cxn ang="0">
                    <a:pos x="T4" y="T5"/>
                  </a:cxn>
                  <a:cxn ang="0">
                    <a:pos x="T6" y="T7"/>
                  </a:cxn>
                  <a:cxn ang="0">
                    <a:pos x="T8" y="T9"/>
                  </a:cxn>
                </a:cxnLst>
                <a:rect l="0" t="0" r="r" b="b"/>
                <a:pathLst>
                  <a:path w="599" h="815">
                    <a:moveTo>
                      <a:pt x="299" y="0"/>
                    </a:moveTo>
                    <a:lnTo>
                      <a:pt x="0" y="407"/>
                    </a:lnTo>
                    <a:lnTo>
                      <a:pt x="299" y="814"/>
                    </a:lnTo>
                    <a:lnTo>
                      <a:pt x="598" y="407"/>
                    </a:lnTo>
                    <a:lnTo>
                      <a:pt x="299" y="0"/>
                    </a:lnTo>
                  </a:path>
                </a:pathLst>
              </a:custGeom>
              <a:gradFill rotWithShape="0">
                <a:gsLst>
                  <a:gs pos="0">
                    <a:srgbClr val="500093">
                      <a:gamma/>
                      <a:shade val="29804"/>
                      <a:invGamma/>
                    </a:srgbClr>
                  </a:gs>
                  <a:gs pos="100000">
                    <a:srgbClr val="500093"/>
                  </a:gs>
                </a:gsLst>
                <a:path path="rect">
                  <a:fillToRect l="50000" t="50000" r="50000" b="50000"/>
                </a:path>
              </a:gra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nvGrpSpPr>
              <p:cNvPr id="522245" name="Group 5"/>
              <p:cNvGrpSpPr>
                <a:grpSpLocks/>
              </p:cNvGrpSpPr>
              <p:nvPr/>
            </p:nvGrpSpPr>
            <p:grpSpPr bwMode="auto">
              <a:xfrm>
                <a:off x="128" y="174"/>
                <a:ext cx="737" cy="505"/>
                <a:chOff x="128" y="174"/>
                <a:chExt cx="737" cy="505"/>
              </a:xfrm>
            </p:grpSpPr>
            <p:sp>
              <p:nvSpPr>
                <p:cNvPr id="522246" name="Freeform 6"/>
                <p:cNvSpPr>
                  <a:spLocks/>
                </p:cNvSpPr>
                <p:nvPr/>
              </p:nvSpPr>
              <p:spPr bwMode="auto">
                <a:xfrm>
                  <a:off x="496" y="174"/>
                  <a:ext cx="369" cy="505"/>
                </a:xfrm>
                <a:custGeom>
                  <a:avLst/>
                  <a:gdLst>
                    <a:gd name="T0" fmla="*/ 0 w 369"/>
                    <a:gd name="T1" fmla="*/ 100 h 505"/>
                    <a:gd name="T2" fmla="*/ 0 w 369"/>
                    <a:gd name="T3" fmla="*/ 0 h 505"/>
                    <a:gd name="T4" fmla="*/ 368 w 369"/>
                    <a:gd name="T5" fmla="*/ 504 h 505"/>
                    <a:gd name="T6" fmla="*/ 295 w 369"/>
                    <a:gd name="T7" fmla="*/ 504 h 505"/>
                    <a:gd name="T8" fmla="*/ 0 w 369"/>
                    <a:gd name="T9" fmla="*/ 100 h 505"/>
                  </a:gdLst>
                  <a:ahLst/>
                  <a:cxnLst>
                    <a:cxn ang="0">
                      <a:pos x="T0" y="T1"/>
                    </a:cxn>
                    <a:cxn ang="0">
                      <a:pos x="T2" y="T3"/>
                    </a:cxn>
                    <a:cxn ang="0">
                      <a:pos x="T4" y="T5"/>
                    </a:cxn>
                    <a:cxn ang="0">
                      <a:pos x="T6" y="T7"/>
                    </a:cxn>
                    <a:cxn ang="0">
                      <a:pos x="T8" y="T9"/>
                    </a:cxn>
                  </a:cxnLst>
                  <a:rect l="0" t="0" r="r" b="b"/>
                  <a:pathLst>
                    <a:path w="369" h="505">
                      <a:moveTo>
                        <a:pt x="0" y="100"/>
                      </a:moveTo>
                      <a:lnTo>
                        <a:pt x="0" y="0"/>
                      </a:lnTo>
                      <a:lnTo>
                        <a:pt x="368" y="504"/>
                      </a:lnTo>
                      <a:lnTo>
                        <a:pt x="295" y="504"/>
                      </a:lnTo>
                      <a:lnTo>
                        <a:pt x="0" y="100"/>
                      </a:lnTo>
                    </a:path>
                  </a:pathLst>
                </a:custGeom>
                <a:solidFill>
                  <a:srgbClr val="7C36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47" name="Freeform 7"/>
                <p:cNvSpPr>
                  <a:spLocks/>
                </p:cNvSpPr>
                <p:nvPr/>
              </p:nvSpPr>
              <p:spPr bwMode="auto">
                <a:xfrm>
                  <a:off x="128" y="174"/>
                  <a:ext cx="369" cy="505"/>
                </a:xfrm>
                <a:custGeom>
                  <a:avLst/>
                  <a:gdLst>
                    <a:gd name="T0" fmla="*/ 368 w 369"/>
                    <a:gd name="T1" fmla="*/ 0 h 505"/>
                    <a:gd name="T2" fmla="*/ 368 w 369"/>
                    <a:gd name="T3" fmla="*/ 100 h 505"/>
                    <a:gd name="T4" fmla="*/ 73 w 369"/>
                    <a:gd name="T5" fmla="*/ 504 h 505"/>
                    <a:gd name="T6" fmla="*/ 0 w 369"/>
                    <a:gd name="T7" fmla="*/ 504 h 505"/>
                    <a:gd name="T8" fmla="*/ 368 w 369"/>
                    <a:gd name="T9" fmla="*/ 0 h 505"/>
                  </a:gdLst>
                  <a:ahLst/>
                  <a:cxnLst>
                    <a:cxn ang="0">
                      <a:pos x="T0" y="T1"/>
                    </a:cxn>
                    <a:cxn ang="0">
                      <a:pos x="T2" y="T3"/>
                    </a:cxn>
                    <a:cxn ang="0">
                      <a:pos x="T4" y="T5"/>
                    </a:cxn>
                    <a:cxn ang="0">
                      <a:pos x="T6" y="T7"/>
                    </a:cxn>
                    <a:cxn ang="0">
                      <a:pos x="T8" y="T9"/>
                    </a:cxn>
                  </a:cxnLst>
                  <a:rect l="0" t="0" r="r" b="b"/>
                  <a:pathLst>
                    <a:path w="369" h="505">
                      <a:moveTo>
                        <a:pt x="368" y="0"/>
                      </a:moveTo>
                      <a:lnTo>
                        <a:pt x="368" y="100"/>
                      </a:lnTo>
                      <a:lnTo>
                        <a:pt x="73" y="504"/>
                      </a:lnTo>
                      <a:lnTo>
                        <a:pt x="0" y="504"/>
                      </a:lnTo>
                      <a:lnTo>
                        <a:pt x="368" y="0"/>
                      </a:lnTo>
                    </a:path>
                  </a:pathLst>
                </a:custGeom>
                <a:solidFill>
                  <a:srgbClr val="7C36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grpSp>
            <p:nvGrpSpPr>
              <p:cNvPr id="522248" name="Group 8"/>
              <p:cNvGrpSpPr>
                <a:grpSpLocks/>
              </p:cNvGrpSpPr>
              <p:nvPr/>
            </p:nvGrpSpPr>
            <p:grpSpPr bwMode="auto">
              <a:xfrm>
                <a:off x="128" y="678"/>
                <a:ext cx="737" cy="505"/>
                <a:chOff x="128" y="678"/>
                <a:chExt cx="737" cy="505"/>
              </a:xfrm>
            </p:grpSpPr>
            <p:sp>
              <p:nvSpPr>
                <p:cNvPr id="522249" name="Freeform 9"/>
                <p:cNvSpPr>
                  <a:spLocks/>
                </p:cNvSpPr>
                <p:nvPr/>
              </p:nvSpPr>
              <p:spPr bwMode="auto">
                <a:xfrm>
                  <a:off x="496" y="678"/>
                  <a:ext cx="369" cy="505"/>
                </a:xfrm>
                <a:custGeom>
                  <a:avLst/>
                  <a:gdLst>
                    <a:gd name="T0" fmla="*/ 295 w 369"/>
                    <a:gd name="T1" fmla="*/ 0 h 505"/>
                    <a:gd name="T2" fmla="*/ 368 w 369"/>
                    <a:gd name="T3" fmla="*/ 0 h 505"/>
                    <a:gd name="T4" fmla="*/ 0 w 369"/>
                    <a:gd name="T5" fmla="*/ 504 h 505"/>
                    <a:gd name="T6" fmla="*/ 0 w 369"/>
                    <a:gd name="T7" fmla="*/ 404 h 505"/>
                    <a:gd name="T8" fmla="*/ 295 w 369"/>
                    <a:gd name="T9" fmla="*/ 0 h 505"/>
                  </a:gdLst>
                  <a:ahLst/>
                  <a:cxnLst>
                    <a:cxn ang="0">
                      <a:pos x="T0" y="T1"/>
                    </a:cxn>
                    <a:cxn ang="0">
                      <a:pos x="T2" y="T3"/>
                    </a:cxn>
                    <a:cxn ang="0">
                      <a:pos x="T4" y="T5"/>
                    </a:cxn>
                    <a:cxn ang="0">
                      <a:pos x="T6" y="T7"/>
                    </a:cxn>
                    <a:cxn ang="0">
                      <a:pos x="T8" y="T9"/>
                    </a:cxn>
                  </a:cxnLst>
                  <a:rect l="0" t="0" r="r" b="b"/>
                  <a:pathLst>
                    <a:path w="369" h="505">
                      <a:moveTo>
                        <a:pt x="295" y="0"/>
                      </a:moveTo>
                      <a:lnTo>
                        <a:pt x="368" y="0"/>
                      </a:lnTo>
                      <a:lnTo>
                        <a:pt x="0" y="504"/>
                      </a:lnTo>
                      <a:lnTo>
                        <a:pt x="0" y="404"/>
                      </a:lnTo>
                      <a:lnTo>
                        <a:pt x="295" y="0"/>
                      </a:lnTo>
                    </a:path>
                  </a:pathLst>
                </a:custGeom>
                <a:solidFill>
                  <a:srgbClr val="26004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0" name="Freeform 10"/>
                <p:cNvSpPr>
                  <a:spLocks/>
                </p:cNvSpPr>
                <p:nvPr/>
              </p:nvSpPr>
              <p:spPr bwMode="auto">
                <a:xfrm>
                  <a:off x="128" y="678"/>
                  <a:ext cx="369" cy="505"/>
                </a:xfrm>
                <a:custGeom>
                  <a:avLst/>
                  <a:gdLst>
                    <a:gd name="T0" fmla="*/ 73 w 369"/>
                    <a:gd name="T1" fmla="*/ 0 h 505"/>
                    <a:gd name="T2" fmla="*/ 368 w 369"/>
                    <a:gd name="T3" fmla="*/ 404 h 505"/>
                    <a:gd name="T4" fmla="*/ 368 w 369"/>
                    <a:gd name="T5" fmla="*/ 504 h 505"/>
                    <a:gd name="T6" fmla="*/ 0 w 369"/>
                    <a:gd name="T7" fmla="*/ 0 h 505"/>
                    <a:gd name="T8" fmla="*/ 73 w 369"/>
                    <a:gd name="T9" fmla="*/ 0 h 505"/>
                  </a:gdLst>
                  <a:ahLst/>
                  <a:cxnLst>
                    <a:cxn ang="0">
                      <a:pos x="T0" y="T1"/>
                    </a:cxn>
                    <a:cxn ang="0">
                      <a:pos x="T2" y="T3"/>
                    </a:cxn>
                    <a:cxn ang="0">
                      <a:pos x="T4" y="T5"/>
                    </a:cxn>
                    <a:cxn ang="0">
                      <a:pos x="T6" y="T7"/>
                    </a:cxn>
                    <a:cxn ang="0">
                      <a:pos x="T8" y="T9"/>
                    </a:cxn>
                  </a:cxnLst>
                  <a:rect l="0" t="0" r="r" b="b"/>
                  <a:pathLst>
                    <a:path w="369" h="505">
                      <a:moveTo>
                        <a:pt x="73" y="0"/>
                      </a:moveTo>
                      <a:lnTo>
                        <a:pt x="368" y="404"/>
                      </a:lnTo>
                      <a:lnTo>
                        <a:pt x="368" y="504"/>
                      </a:lnTo>
                      <a:lnTo>
                        <a:pt x="0" y="0"/>
                      </a:lnTo>
                      <a:lnTo>
                        <a:pt x="73" y="0"/>
                      </a:lnTo>
                    </a:path>
                  </a:pathLst>
                </a:custGeom>
                <a:solidFill>
                  <a:srgbClr val="26004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grpSp>
        <p:grpSp>
          <p:nvGrpSpPr>
            <p:cNvPr id="522251" name="Group 11"/>
            <p:cNvGrpSpPr>
              <a:grpSpLocks/>
            </p:cNvGrpSpPr>
            <p:nvPr/>
          </p:nvGrpSpPr>
          <p:grpSpPr bwMode="auto">
            <a:xfrm>
              <a:off x="291" y="117"/>
              <a:ext cx="754" cy="691"/>
              <a:chOff x="291" y="117"/>
              <a:chExt cx="754" cy="691"/>
            </a:xfrm>
          </p:grpSpPr>
          <p:sp>
            <p:nvSpPr>
              <p:cNvPr id="522252" name="Freeform 12"/>
              <p:cNvSpPr>
                <a:spLocks/>
              </p:cNvSpPr>
              <p:nvPr/>
            </p:nvSpPr>
            <p:spPr bwMode="auto">
              <a:xfrm>
                <a:off x="673"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F9F9F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3" name="Freeform 13"/>
              <p:cNvSpPr>
                <a:spLocks/>
              </p:cNvSpPr>
              <p:nvPr/>
            </p:nvSpPr>
            <p:spPr bwMode="auto">
              <a:xfrm>
                <a:off x="679"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D9D9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4" name="Freeform 14"/>
              <p:cNvSpPr>
                <a:spLocks/>
              </p:cNvSpPr>
              <p:nvPr/>
            </p:nvSpPr>
            <p:spPr bwMode="auto">
              <a:xfrm>
                <a:off x="685"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B9C2D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5" name="Freeform 15"/>
              <p:cNvSpPr>
                <a:spLocks/>
              </p:cNvSpPr>
              <p:nvPr/>
            </p:nvSpPr>
            <p:spPr bwMode="auto">
              <a:xfrm>
                <a:off x="692" y="463"/>
                <a:ext cx="1" cy="2"/>
              </a:xfrm>
              <a:custGeom>
                <a:avLst/>
                <a:gdLst>
                  <a:gd name="T0" fmla="*/ 0 w 1"/>
                  <a:gd name="T1" fmla="*/ 0 h 2"/>
                  <a:gd name="T2" fmla="*/ 0 w 1"/>
                  <a:gd name="T3" fmla="*/ 1 h 2"/>
                  <a:gd name="T4" fmla="*/ 0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1"/>
                    </a:lnTo>
                    <a:lnTo>
                      <a:pt x="0" y="1"/>
                    </a:lnTo>
                    <a:lnTo>
                      <a:pt x="0" y="0"/>
                    </a:lnTo>
                    <a:lnTo>
                      <a:pt x="0" y="0"/>
                    </a:lnTo>
                  </a:path>
                </a:pathLst>
              </a:custGeom>
              <a:solidFill>
                <a:srgbClr val="A0B0C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6" name="Freeform 16"/>
              <p:cNvSpPr>
                <a:spLocks/>
              </p:cNvSpPr>
              <p:nvPr/>
            </p:nvSpPr>
            <p:spPr bwMode="auto">
              <a:xfrm>
                <a:off x="698"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6885C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7" name="Freeform 17"/>
              <p:cNvSpPr>
                <a:spLocks/>
              </p:cNvSpPr>
              <p:nvPr/>
            </p:nvSpPr>
            <p:spPr bwMode="auto">
              <a:xfrm>
                <a:off x="704"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3352B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8" name="Freeform 18"/>
              <p:cNvSpPr>
                <a:spLocks/>
              </p:cNvSpPr>
              <p:nvPr/>
            </p:nvSpPr>
            <p:spPr bwMode="auto">
              <a:xfrm>
                <a:off x="710" y="463"/>
                <a:ext cx="2" cy="2"/>
              </a:xfrm>
              <a:custGeom>
                <a:avLst/>
                <a:gdLst>
                  <a:gd name="T0" fmla="*/ 1 w 2"/>
                  <a:gd name="T1" fmla="*/ 0 h 2"/>
                  <a:gd name="T2" fmla="*/ 1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lnTo>
                      <a:pt x="1" y="1"/>
                    </a:lnTo>
                    <a:lnTo>
                      <a:pt x="0" y="1"/>
                    </a:lnTo>
                    <a:lnTo>
                      <a:pt x="0" y="0"/>
                    </a:lnTo>
                    <a:lnTo>
                      <a:pt x="1" y="0"/>
                    </a:lnTo>
                  </a:path>
                </a:pathLst>
              </a:custGeom>
              <a:solidFill>
                <a:srgbClr val="1F3EA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59" name="Freeform 19"/>
              <p:cNvSpPr>
                <a:spLocks/>
              </p:cNvSpPr>
              <p:nvPr/>
            </p:nvSpPr>
            <p:spPr bwMode="auto">
              <a:xfrm>
                <a:off x="717" y="463"/>
                <a:ext cx="1" cy="2"/>
              </a:xfrm>
              <a:custGeom>
                <a:avLst/>
                <a:gdLst>
                  <a:gd name="T0" fmla="*/ 0 w 1"/>
                  <a:gd name="T1" fmla="*/ 0 h 2"/>
                  <a:gd name="T2" fmla="*/ 0 w 1"/>
                  <a:gd name="T3" fmla="*/ 1 h 2"/>
                  <a:gd name="T4" fmla="*/ 0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1"/>
                    </a:lnTo>
                    <a:lnTo>
                      <a:pt x="0" y="1"/>
                    </a:lnTo>
                    <a:lnTo>
                      <a:pt x="0" y="0"/>
                    </a:lnTo>
                    <a:lnTo>
                      <a:pt x="0" y="0"/>
                    </a:lnTo>
                  </a:path>
                </a:pathLst>
              </a:custGeom>
              <a:solidFill>
                <a:srgbClr val="00279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0" name="Freeform 20"/>
              <p:cNvSpPr>
                <a:spLocks/>
              </p:cNvSpPr>
              <p:nvPr/>
            </p:nvSpPr>
            <p:spPr bwMode="auto">
              <a:xfrm>
                <a:off x="485" y="237"/>
                <a:ext cx="366" cy="450"/>
              </a:xfrm>
              <a:custGeom>
                <a:avLst/>
                <a:gdLst>
                  <a:gd name="T0" fmla="*/ 0 w 366"/>
                  <a:gd name="T1" fmla="*/ 114 h 450"/>
                  <a:gd name="T2" fmla="*/ 170 w 366"/>
                  <a:gd name="T3" fmla="*/ 201 h 450"/>
                  <a:gd name="T4" fmla="*/ 183 w 366"/>
                  <a:gd name="T5" fmla="*/ 0 h 450"/>
                  <a:gd name="T6" fmla="*/ 195 w 366"/>
                  <a:gd name="T7" fmla="*/ 201 h 450"/>
                  <a:gd name="T8" fmla="*/ 364 w 366"/>
                  <a:gd name="T9" fmla="*/ 112 h 450"/>
                  <a:gd name="T10" fmla="*/ 207 w 366"/>
                  <a:gd name="T11" fmla="*/ 225 h 450"/>
                  <a:gd name="T12" fmla="*/ 365 w 366"/>
                  <a:gd name="T13" fmla="*/ 337 h 450"/>
                  <a:gd name="T14" fmla="*/ 195 w 366"/>
                  <a:gd name="T15" fmla="*/ 248 h 450"/>
                  <a:gd name="T16" fmla="*/ 183 w 366"/>
                  <a:gd name="T17" fmla="*/ 449 h 450"/>
                  <a:gd name="T18" fmla="*/ 170 w 366"/>
                  <a:gd name="T19" fmla="*/ 248 h 450"/>
                  <a:gd name="T20" fmla="*/ 0 w 366"/>
                  <a:gd name="T21" fmla="*/ 337 h 450"/>
                  <a:gd name="T22" fmla="*/ 158 w 366"/>
                  <a:gd name="T23" fmla="*/ 225 h 450"/>
                  <a:gd name="T24" fmla="*/ 0 w 366"/>
                  <a:gd name="T25" fmla="*/ 11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1" name="Freeform 21"/>
              <p:cNvSpPr>
                <a:spLocks/>
              </p:cNvSpPr>
              <p:nvPr/>
            </p:nvSpPr>
            <p:spPr bwMode="auto">
              <a:xfrm>
                <a:off x="291" y="117"/>
                <a:ext cx="754" cy="691"/>
              </a:xfrm>
              <a:custGeom>
                <a:avLst/>
                <a:gdLst>
                  <a:gd name="T0" fmla="*/ 338 w 754"/>
                  <a:gd name="T1" fmla="*/ 322 h 691"/>
                  <a:gd name="T2" fmla="*/ 188 w 754"/>
                  <a:gd name="T3" fmla="*/ 0 h 691"/>
                  <a:gd name="T4" fmla="*/ 377 w 754"/>
                  <a:gd name="T5" fmla="*/ 298 h 691"/>
                  <a:gd name="T6" fmla="*/ 563 w 754"/>
                  <a:gd name="T7" fmla="*/ 0 h 691"/>
                  <a:gd name="T8" fmla="*/ 414 w 754"/>
                  <a:gd name="T9" fmla="*/ 322 h 691"/>
                  <a:gd name="T10" fmla="*/ 753 w 754"/>
                  <a:gd name="T11" fmla="*/ 345 h 691"/>
                  <a:gd name="T12" fmla="*/ 413 w 754"/>
                  <a:gd name="T13" fmla="*/ 367 h 691"/>
                  <a:gd name="T14" fmla="*/ 566 w 754"/>
                  <a:gd name="T15" fmla="*/ 690 h 691"/>
                  <a:gd name="T16" fmla="*/ 377 w 754"/>
                  <a:gd name="T17" fmla="*/ 391 h 691"/>
                  <a:gd name="T18" fmla="*/ 188 w 754"/>
                  <a:gd name="T19" fmla="*/ 690 h 691"/>
                  <a:gd name="T20" fmla="*/ 337 w 754"/>
                  <a:gd name="T21" fmla="*/ 369 h 691"/>
                  <a:gd name="T22" fmla="*/ 0 w 754"/>
                  <a:gd name="T23" fmla="*/ 345 h 691"/>
                  <a:gd name="T24" fmla="*/ 338 w 754"/>
                  <a:gd name="T25" fmla="*/ 32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2" name="Freeform 22"/>
              <p:cNvSpPr>
                <a:spLocks/>
              </p:cNvSpPr>
              <p:nvPr/>
            </p:nvSpPr>
            <p:spPr bwMode="auto">
              <a:xfrm>
                <a:off x="491" y="244"/>
                <a:ext cx="353" cy="436"/>
              </a:xfrm>
              <a:custGeom>
                <a:avLst/>
                <a:gdLst>
                  <a:gd name="T0" fmla="*/ 0 w 353"/>
                  <a:gd name="T1" fmla="*/ 110 h 436"/>
                  <a:gd name="T2" fmla="*/ 164 w 353"/>
                  <a:gd name="T3" fmla="*/ 194 h 436"/>
                  <a:gd name="T4" fmla="*/ 177 w 353"/>
                  <a:gd name="T5" fmla="*/ 0 h 436"/>
                  <a:gd name="T6" fmla="*/ 189 w 353"/>
                  <a:gd name="T7" fmla="*/ 194 h 436"/>
                  <a:gd name="T8" fmla="*/ 352 w 353"/>
                  <a:gd name="T9" fmla="*/ 110 h 436"/>
                  <a:gd name="T10" fmla="*/ 201 w 353"/>
                  <a:gd name="T11" fmla="*/ 218 h 436"/>
                  <a:gd name="T12" fmla="*/ 352 w 353"/>
                  <a:gd name="T13" fmla="*/ 325 h 436"/>
                  <a:gd name="T14" fmla="*/ 189 w 353"/>
                  <a:gd name="T15" fmla="*/ 242 h 436"/>
                  <a:gd name="T16" fmla="*/ 177 w 353"/>
                  <a:gd name="T17" fmla="*/ 435 h 436"/>
                  <a:gd name="T18" fmla="*/ 164 w 353"/>
                  <a:gd name="T19" fmla="*/ 242 h 436"/>
                  <a:gd name="T20" fmla="*/ 0 w 353"/>
                  <a:gd name="T21" fmla="*/ 327 h 436"/>
                  <a:gd name="T22" fmla="*/ 152 w 353"/>
                  <a:gd name="T23" fmla="*/ 218 h 436"/>
                  <a:gd name="T24" fmla="*/ 0 w 353"/>
                  <a:gd name="T25" fmla="*/ 1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3" name="Freeform 23"/>
              <p:cNvSpPr>
                <a:spLocks/>
              </p:cNvSpPr>
              <p:nvPr/>
            </p:nvSpPr>
            <p:spPr bwMode="auto">
              <a:xfrm>
                <a:off x="305" y="130"/>
                <a:ext cx="725" cy="665"/>
              </a:xfrm>
              <a:custGeom>
                <a:avLst/>
                <a:gdLst>
                  <a:gd name="T0" fmla="*/ 324 w 725"/>
                  <a:gd name="T1" fmla="*/ 309 h 665"/>
                  <a:gd name="T2" fmla="*/ 182 w 725"/>
                  <a:gd name="T3" fmla="*/ 0 h 665"/>
                  <a:gd name="T4" fmla="*/ 363 w 725"/>
                  <a:gd name="T5" fmla="*/ 285 h 665"/>
                  <a:gd name="T6" fmla="*/ 543 w 725"/>
                  <a:gd name="T7" fmla="*/ 0 h 665"/>
                  <a:gd name="T8" fmla="*/ 400 w 725"/>
                  <a:gd name="T9" fmla="*/ 309 h 665"/>
                  <a:gd name="T10" fmla="*/ 724 w 725"/>
                  <a:gd name="T11" fmla="*/ 332 h 665"/>
                  <a:gd name="T12" fmla="*/ 399 w 725"/>
                  <a:gd name="T13" fmla="*/ 354 h 665"/>
                  <a:gd name="T14" fmla="*/ 543 w 725"/>
                  <a:gd name="T15" fmla="*/ 663 h 665"/>
                  <a:gd name="T16" fmla="*/ 363 w 725"/>
                  <a:gd name="T17" fmla="*/ 378 h 665"/>
                  <a:gd name="T18" fmla="*/ 182 w 725"/>
                  <a:gd name="T19" fmla="*/ 664 h 665"/>
                  <a:gd name="T20" fmla="*/ 323 w 725"/>
                  <a:gd name="T21" fmla="*/ 356 h 665"/>
                  <a:gd name="T22" fmla="*/ 0 w 725"/>
                  <a:gd name="T23" fmla="*/ 332 h 665"/>
                  <a:gd name="T24" fmla="*/ 324 w 725"/>
                  <a:gd name="T25" fmla="*/ 30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4" name="Freeform 24"/>
              <p:cNvSpPr>
                <a:spLocks/>
              </p:cNvSpPr>
              <p:nvPr/>
            </p:nvSpPr>
            <p:spPr bwMode="auto">
              <a:xfrm>
                <a:off x="497" y="252"/>
                <a:ext cx="341" cy="421"/>
              </a:xfrm>
              <a:custGeom>
                <a:avLst/>
                <a:gdLst>
                  <a:gd name="T0" fmla="*/ 0 w 341"/>
                  <a:gd name="T1" fmla="*/ 106 h 421"/>
                  <a:gd name="T2" fmla="*/ 158 w 341"/>
                  <a:gd name="T3" fmla="*/ 186 h 421"/>
                  <a:gd name="T4" fmla="*/ 171 w 341"/>
                  <a:gd name="T5" fmla="*/ 0 h 421"/>
                  <a:gd name="T6" fmla="*/ 183 w 341"/>
                  <a:gd name="T7" fmla="*/ 186 h 421"/>
                  <a:gd name="T8" fmla="*/ 340 w 341"/>
                  <a:gd name="T9" fmla="*/ 106 h 421"/>
                  <a:gd name="T10" fmla="*/ 195 w 341"/>
                  <a:gd name="T11" fmla="*/ 210 h 421"/>
                  <a:gd name="T12" fmla="*/ 340 w 341"/>
                  <a:gd name="T13" fmla="*/ 315 h 421"/>
                  <a:gd name="T14" fmla="*/ 183 w 341"/>
                  <a:gd name="T15" fmla="*/ 234 h 421"/>
                  <a:gd name="T16" fmla="*/ 171 w 341"/>
                  <a:gd name="T17" fmla="*/ 420 h 421"/>
                  <a:gd name="T18" fmla="*/ 158 w 341"/>
                  <a:gd name="T19" fmla="*/ 234 h 421"/>
                  <a:gd name="T20" fmla="*/ 0 w 341"/>
                  <a:gd name="T21" fmla="*/ 315 h 421"/>
                  <a:gd name="T22" fmla="*/ 146 w 341"/>
                  <a:gd name="T23" fmla="*/ 210 h 421"/>
                  <a:gd name="T24" fmla="*/ 0 w 341"/>
                  <a:gd name="T25" fmla="*/ 10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5" name="Freeform 25"/>
              <p:cNvSpPr>
                <a:spLocks/>
              </p:cNvSpPr>
              <p:nvPr/>
            </p:nvSpPr>
            <p:spPr bwMode="auto">
              <a:xfrm>
                <a:off x="319" y="143"/>
                <a:ext cx="697" cy="638"/>
              </a:xfrm>
              <a:custGeom>
                <a:avLst/>
                <a:gdLst>
                  <a:gd name="T0" fmla="*/ 310 w 697"/>
                  <a:gd name="T1" fmla="*/ 296 h 638"/>
                  <a:gd name="T2" fmla="*/ 176 w 697"/>
                  <a:gd name="T3" fmla="*/ 0 h 638"/>
                  <a:gd name="T4" fmla="*/ 349 w 697"/>
                  <a:gd name="T5" fmla="*/ 272 h 638"/>
                  <a:gd name="T6" fmla="*/ 522 w 697"/>
                  <a:gd name="T7" fmla="*/ 0 h 638"/>
                  <a:gd name="T8" fmla="*/ 386 w 697"/>
                  <a:gd name="T9" fmla="*/ 296 h 638"/>
                  <a:gd name="T10" fmla="*/ 696 w 697"/>
                  <a:gd name="T11" fmla="*/ 319 h 638"/>
                  <a:gd name="T12" fmla="*/ 385 w 697"/>
                  <a:gd name="T13" fmla="*/ 341 h 638"/>
                  <a:gd name="T14" fmla="*/ 522 w 697"/>
                  <a:gd name="T15" fmla="*/ 637 h 638"/>
                  <a:gd name="T16" fmla="*/ 349 w 697"/>
                  <a:gd name="T17" fmla="*/ 365 h 638"/>
                  <a:gd name="T18" fmla="*/ 176 w 697"/>
                  <a:gd name="T19" fmla="*/ 637 h 638"/>
                  <a:gd name="T20" fmla="*/ 310 w 697"/>
                  <a:gd name="T21" fmla="*/ 342 h 638"/>
                  <a:gd name="T22" fmla="*/ 0 w 697"/>
                  <a:gd name="T23" fmla="*/ 319 h 638"/>
                  <a:gd name="T24" fmla="*/ 310 w 697"/>
                  <a:gd name="T25" fmla="*/ 296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6" name="Freeform 26"/>
              <p:cNvSpPr>
                <a:spLocks/>
              </p:cNvSpPr>
              <p:nvPr/>
            </p:nvSpPr>
            <p:spPr bwMode="auto">
              <a:xfrm>
                <a:off x="503" y="259"/>
                <a:ext cx="329" cy="406"/>
              </a:xfrm>
              <a:custGeom>
                <a:avLst/>
                <a:gdLst>
                  <a:gd name="T0" fmla="*/ 0 w 329"/>
                  <a:gd name="T1" fmla="*/ 103 h 406"/>
                  <a:gd name="T2" fmla="*/ 152 w 329"/>
                  <a:gd name="T3" fmla="*/ 179 h 406"/>
                  <a:gd name="T4" fmla="*/ 165 w 329"/>
                  <a:gd name="T5" fmla="*/ 0 h 406"/>
                  <a:gd name="T6" fmla="*/ 177 w 329"/>
                  <a:gd name="T7" fmla="*/ 179 h 406"/>
                  <a:gd name="T8" fmla="*/ 328 w 329"/>
                  <a:gd name="T9" fmla="*/ 101 h 406"/>
                  <a:gd name="T10" fmla="*/ 189 w 329"/>
                  <a:gd name="T11" fmla="*/ 203 h 406"/>
                  <a:gd name="T12" fmla="*/ 328 w 329"/>
                  <a:gd name="T13" fmla="*/ 304 h 406"/>
                  <a:gd name="T14" fmla="*/ 177 w 329"/>
                  <a:gd name="T15" fmla="*/ 227 h 406"/>
                  <a:gd name="T16" fmla="*/ 165 w 329"/>
                  <a:gd name="T17" fmla="*/ 405 h 406"/>
                  <a:gd name="T18" fmla="*/ 152 w 329"/>
                  <a:gd name="T19" fmla="*/ 227 h 406"/>
                  <a:gd name="T20" fmla="*/ 0 w 329"/>
                  <a:gd name="T21" fmla="*/ 304 h 406"/>
                  <a:gd name="T22" fmla="*/ 140 w 329"/>
                  <a:gd name="T23" fmla="*/ 203 h 406"/>
                  <a:gd name="T24" fmla="*/ 0 w 329"/>
                  <a:gd name="T25" fmla="*/ 10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7" name="Freeform 27"/>
              <p:cNvSpPr>
                <a:spLocks/>
              </p:cNvSpPr>
              <p:nvPr/>
            </p:nvSpPr>
            <p:spPr bwMode="auto">
              <a:xfrm>
                <a:off x="334" y="156"/>
                <a:ext cx="668" cy="612"/>
              </a:xfrm>
              <a:custGeom>
                <a:avLst/>
                <a:gdLst>
                  <a:gd name="T0" fmla="*/ 295 w 668"/>
                  <a:gd name="T1" fmla="*/ 283 h 612"/>
                  <a:gd name="T2" fmla="*/ 168 w 668"/>
                  <a:gd name="T3" fmla="*/ 0 h 612"/>
                  <a:gd name="T4" fmla="*/ 334 w 668"/>
                  <a:gd name="T5" fmla="*/ 259 h 612"/>
                  <a:gd name="T6" fmla="*/ 499 w 668"/>
                  <a:gd name="T7" fmla="*/ 0 h 612"/>
                  <a:gd name="T8" fmla="*/ 371 w 668"/>
                  <a:gd name="T9" fmla="*/ 283 h 612"/>
                  <a:gd name="T10" fmla="*/ 667 w 668"/>
                  <a:gd name="T11" fmla="*/ 306 h 612"/>
                  <a:gd name="T12" fmla="*/ 370 w 668"/>
                  <a:gd name="T13" fmla="*/ 328 h 612"/>
                  <a:gd name="T14" fmla="*/ 499 w 668"/>
                  <a:gd name="T15" fmla="*/ 611 h 612"/>
                  <a:gd name="T16" fmla="*/ 334 w 668"/>
                  <a:gd name="T17" fmla="*/ 352 h 612"/>
                  <a:gd name="T18" fmla="*/ 168 w 668"/>
                  <a:gd name="T19" fmla="*/ 611 h 612"/>
                  <a:gd name="T20" fmla="*/ 294 w 668"/>
                  <a:gd name="T21" fmla="*/ 330 h 612"/>
                  <a:gd name="T22" fmla="*/ 0 w 668"/>
                  <a:gd name="T23" fmla="*/ 306 h 612"/>
                  <a:gd name="T24" fmla="*/ 295 w 668"/>
                  <a:gd name="T25" fmla="*/ 28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8" name="Freeform 28"/>
              <p:cNvSpPr>
                <a:spLocks/>
              </p:cNvSpPr>
              <p:nvPr/>
            </p:nvSpPr>
            <p:spPr bwMode="auto">
              <a:xfrm>
                <a:off x="509" y="266"/>
                <a:ext cx="318" cy="392"/>
              </a:xfrm>
              <a:custGeom>
                <a:avLst/>
                <a:gdLst>
                  <a:gd name="T0" fmla="*/ 0 w 318"/>
                  <a:gd name="T1" fmla="*/ 99 h 392"/>
                  <a:gd name="T2" fmla="*/ 146 w 318"/>
                  <a:gd name="T3" fmla="*/ 172 h 392"/>
                  <a:gd name="T4" fmla="*/ 159 w 318"/>
                  <a:gd name="T5" fmla="*/ 0 h 392"/>
                  <a:gd name="T6" fmla="*/ 171 w 318"/>
                  <a:gd name="T7" fmla="*/ 172 h 392"/>
                  <a:gd name="T8" fmla="*/ 317 w 318"/>
                  <a:gd name="T9" fmla="*/ 99 h 392"/>
                  <a:gd name="T10" fmla="*/ 183 w 318"/>
                  <a:gd name="T11" fmla="*/ 196 h 392"/>
                  <a:gd name="T12" fmla="*/ 317 w 318"/>
                  <a:gd name="T13" fmla="*/ 292 h 392"/>
                  <a:gd name="T14" fmla="*/ 171 w 318"/>
                  <a:gd name="T15" fmla="*/ 220 h 392"/>
                  <a:gd name="T16" fmla="*/ 159 w 318"/>
                  <a:gd name="T17" fmla="*/ 391 h 392"/>
                  <a:gd name="T18" fmla="*/ 146 w 318"/>
                  <a:gd name="T19" fmla="*/ 220 h 392"/>
                  <a:gd name="T20" fmla="*/ 0 w 318"/>
                  <a:gd name="T21" fmla="*/ 292 h 392"/>
                  <a:gd name="T22" fmla="*/ 134 w 318"/>
                  <a:gd name="T23" fmla="*/ 196 h 392"/>
                  <a:gd name="T24" fmla="*/ 0 w 318"/>
                  <a:gd name="T25" fmla="*/ 9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69" name="Freeform 29"/>
              <p:cNvSpPr>
                <a:spLocks/>
              </p:cNvSpPr>
              <p:nvPr/>
            </p:nvSpPr>
            <p:spPr bwMode="auto">
              <a:xfrm>
                <a:off x="348" y="169"/>
                <a:ext cx="639" cy="586"/>
              </a:xfrm>
              <a:custGeom>
                <a:avLst/>
                <a:gdLst>
                  <a:gd name="T0" fmla="*/ 281 w 639"/>
                  <a:gd name="T1" fmla="*/ 270 h 586"/>
                  <a:gd name="T2" fmla="*/ 161 w 639"/>
                  <a:gd name="T3" fmla="*/ 0 h 586"/>
                  <a:gd name="T4" fmla="*/ 320 w 639"/>
                  <a:gd name="T5" fmla="*/ 246 h 586"/>
                  <a:gd name="T6" fmla="*/ 479 w 639"/>
                  <a:gd name="T7" fmla="*/ 0 h 586"/>
                  <a:gd name="T8" fmla="*/ 357 w 639"/>
                  <a:gd name="T9" fmla="*/ 270 h 586"/>
                  <a:gd name="T10" fmla="*/ 638 w 639"/>
                  <a:gd name="T11" fmla="*/ 293 h 586"/>
                  <a:gd name="T12" fmla="*/ 356 w 639"/>
                  <a:gd name="T13" fmla="*/ 315 h 586"/>
                  <a:gd name="T14" fmla="*/ 479 w 639"/>
                  <a:gd name="T15" fmla="*/ 585 h 586"/>
                  <a:gd name="T16" fmla="*/ 320 w 639"/>
                  <a:gd name="T17" fmla="*/ 339 h 586"/>
                  <a:gd name="T18" fmla="*/ 161 w 639"/>
                  <a:gd name="T19" fmla="*/ 585 h 586"/>
                  <a:gd name="T20" fmla="*/ 281 w 639"/>
                  <a:gd name="T21" fmla="*/ 316 h 586"/>
                  <a:gd name="T22" fmla="*/ 0 w 639"/>
                  <a:gd name="T23" fmla="*/ 293 h 586"/>
                  <a:gd name="T24" fmla="*/ 281 w 639"/>
                  <a:gd name="T25" fmla="*/ 27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0" name="Freeform 30"/>
              <p:cNvSpPr>
                <a:spLocks/>
              </p:cNvSpPr>
              <p:nvPr/>
            </p:nvSpPr>
            <p:spPr bwMode="auto">
              <a:xfrm>
                <a:off x="515" y="273"/>
                <a:ext cx="306" cy="378"/>
              </a:xfrm>
              <a:custGeom>
                <a:avLst/>
                <a:gdLst>
                  <a:gd name="T0" fmla="*/ 0 w 306"/>
                  <a:gd name="T1" fmla="*/ 96 h 378"/>
                  <a:gd name="T2" fmla="*/ 140 w 306"/>
                  <a:gd name="T3" fmla="*/ 165 h 378"/>
                  <a:gd name="T4" fmla="*/ 153 w 306"/>
                  <a:gd name="T5" fmla="*/ 0 h 378"/>
                  <a:gd name="T6" fmla="*/ 165 w 306"/>
                  <a:gd name="T7" fmla="*/ 165 h 378"/>
                  <a:gd name="T8" fmla="*/ 305 w 306"/>
                  <a:gd name="T9" fmla="*/ 96 h 378"/>
                  <a:gd name="T10" fmla="*/ 177 w 306"/>
                  <a:gd name="T11" fmla="*/ 189 h 378"/>
                  <a:gd name="T12" fmla="*/ 305 w 306"/>
                  <a:gd name="T13" fmla="*/ 283 h 378"/>
                  <a:gd name="T14" fmla="*/ 165 w 306"/>
                  <a:gd name="T15" fmla="*/ 212 h 378"/>
                  <a:gd name="T16" fmla="*/ 153 w 306"/>
                  <a:gd name="T17" fmla="*/ 377 h 378"/>
                  <a:gd name="T18" fmla="*/ 140 w 306"/>
                  <a:gd name="T19" fmla="*/ 212 h 378"/>
                  <a:gd name="T20" fmla="*/ 0 w 306"/>
                  <a:gd name="T21" fmla="*/ 283 h 378"/>
                  <a:gd name="T22" fmla="*/ 128 w 306"/>
                  <a:gd name="T23" fmla="*/ 189 h 378"/>
                  <a:gd name="T24" fmla="*/ 0 w 306"/>
                  <a:gd name="T25" fmla="*/ 9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1" name="Freeform 31"/>
              <p:cNvSpPr>
                <a:spLocks/>
              </p:cNvSpPr>
              <p:nvPr/>
            </p:nvSpPr>
            <p:spPr bwMode="auto">
              <a:xfrm>
                <a:off x="363" y="182"/>
                <a:ext cx="610" cy="560"/>
              </a:xfrm>
              <a:custGeom>
                <a:avLst/>
                <a:gdLst>
                  <a:gd name="T0" fmla="*/ 266 w 610"/>
                  <a:gd name="T1" fmla="*/ 257 h 560"/>
                  <a:gd name="T2" fmla="*/ 152 w 610"/>
                  <a:gd name="T3" fmla="*/ 0 h 560"/>
                  <a:gd name="T4" fmla="*/ 305 w 610"/>
                  <a:gd name="T5" fmla="*/ 233 h 560"/>
                  <a:gd name="T6" fmla="*/ 455 w 610"/>
                  <a:gd name="T7" fmla="*/ 0 h 560"/>
                  <a:gd name="T8" fmla="*/ 342 w 610"/>
                  <a:gd name="T9" fmla="*/ 257 h 560"/>
                  <a:gd name="T10" fmla="*/ 609 w 610"/>
                  <a:gd name="T11" fmla="*/ 280 h 560"/>
                  <a:gd name="T12" fmla="*/ 341 w 610"/>
                  <a:gd name="T13" fmla="*/ 302 h 560"/>
                  <a:gd name="T14" fmla="*/ 455 w 610"/>
                  <a:gd name="T15" fmla="*/ 559 h 560"/>
                  <a:gd name="T16" fmla="*/ 305 w 610"/>
                  <a:gd name="T17" fmla="*/ 326 h 560"/>
                  <a:gd name="T18" fmla="*/ 152 w 610"/>
                  <a:gd name="T19" fmla="*/ 559 h 560"/>
                  <a:gd name="T20" fmla="*/ 266 w 610"/>
                  <a:gd name="T21" fmla="*/ 304 h 560"/>
                  <a:gd name="T22" fmla="*/ 0 w 610"/>
                  <a:gd name="T23" fmla="*/ 280 h 560"/>
                  <a:gd name="T24" fmla="*/ 266 w 610"/>
                  <a:gd name="T25" fmla="*/ 25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2" name="Freeform 32"/>
              <p:cNvSpPr>
                <a:spLocks/>
              </p:cNvSpPr>
              <p:nvPr/>
            </p:nvSpPr>
            <p:spPr bwMode="auto">
              <a:xfrm>
                <a:off x="521" y="281"/>
                <a:ext cx="294" cy="363"/>
              </a:xfrm>
              <a:custGeom>
                <a:avLst/>
                <a:gdLst>
                  <a:gd name="T0" fmla="*/ 0 w 294"/>
                  <a:gd name="T1" fmla="*/ 90 h 363"/>
                  <a:gd name="T2" fmla="*/ 134 w 294"/>
                  <a:gd name="T3" fmla="*/ 158 h 363"/>
                  <a:gd name="T4" fmla="*/ 147 w 294"/>
                  <a:gd name="T5" fmla="*/ 0 h 363"/>
                  <a:gd name="T6" fmla="*/ 159 w 294"/>
                  <a:gd name="T7" fmla="*/ 158 h 363"/>
                  <a:gd name="T8" fmla="*/ 293 w 294"/>
                  <a:gd name="T9" fmla="*/ 90 h 363"/>
                  <a:gd name="T10" fmla="*/ 171 w 294"/>
                  <a:gd name="T11" fmla="*/ 181 h 363"/>
                  <a:gd name="T12" fmla="*/ 293 w 294"/>
                  <a:gd name="T13" fmla="*/ 270 h 363"/>
                  <a:gd name="T14" fmla="*/ 159 w 294"/>
                  <a:gd name="T15" fmla="*/ 204 h 363"/>
                  <a:gd name="T16" fmla="*/ 147 w 294"/>
                  <a:gd name="T17" fmla="*/ 362 h 363"/>
                  <a:gd name="T18" fmla="*/ 134 w 294"/>
                  <a:gd name="T19" fmla="*/ 204 h 363"/>
                  <a:gd name="T20" fmla="*/ 0 w 294"/>
                  <a:gd name="T21" fmla="*/ 270 h 363"/>
                  <a:gd name="T22" fmla="*/ 122 w 294"/>
                  <a:gd name="T23" fmla="*/ 181 h 363"/>
                  <a:gd name="T24" fmla="*/ 0 w 294"/>
                  <a:gd name="T25" fmla="*/ 9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3" name="Freeform 33"/>
              <p:cNvSpPr>
                <a:spLocks/>
              </p:cNvSpPr>
              <p:nvPr/>
            </p:nvSpPr>
            <p:spPr bwMode="auto">
              <a:xfrm>
                <a:off x="377" y="195"/>
                <a:ext cx="582" cy="534"/>
              </a:xfrm>
              <a:custGeom>
                <a:avLst/>
                <a:gdLst>
                  <a:gd name="T0" fmla="*/ 253 w 582"/>
                  <a:gd name="T1" fmla="*/ 244 h 534"/>
                  <a:gd name="T2" fmla="*/ 145 w 582"/>
                  <a:gd name="T3" fmla="*/ 0 h 534"/>
                  <a:gd name="T4" fmla="*/ 291 w 582"/>
                  <a:gd name="T5" fmla="*/ 220 h 534"/>
                  <a:gd name="T6" fmla="*/ 436 w 582"/>
                  <a:gd name="T7" fmla="*/ 0 h 534"/>
                  <a:gd name="T8" fmla="*/ 327 w 582"/>
                  <a:gd name="T9" fmla="*/ 244 h 534"/>
                  <a:gd name="T10" fmla="*/ 581 w 582"/>
                  <a:gd name="T11" fmla="*/ 267 h 534"/>
                  <a:gd name="T12" fmla="*/ 327 w 582"/>
                  <a:gd name="T13" fmla="*/ 289 h 534"/>
                  <a:gd name="T14" fmla="*/ 436 w 582"/>
                  <a:gd name="T15" fmla="*/ 533 h 534"/>
                  <a:gd name="T16" fmla="*/ 291 w 582"/>
                  <a:gd name="T17" fmla="*/ 313 h 534"/>
                  <a:gd name="T18" fmla="*/ 145 w 582"/>
                  <a:gd name="T19" fmla="*/ 533 h 534"/>
                  <a:gd name="T20" fmla="*/ 252 w 582"/>
                  <a:gd name="T21" fmla="*/ 290 h 534"/>
                  <a:gd name="T22" fmla="*/ 0 w 582"/>
                  <a:gd name="T23" fmla="*/ 267 h 534"/>
                  <a:gd name="T24" fmla="*/ 253 w 582"/>
                  <a:gd name="T25" fmla="*/ 24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4" name="Freeform 34"/>
              <p:cNvSpPr>
                <a:spLocks/>
              </p:cNvSpPr>
              <p:nvPr/>
            </p:nvSpPr>
            <p:spPr bwMode="auto">
              <a:xfrm>
                <a:off x="527" y="288"/>
                <a:ext cx="282" cy="348"/>
              </a:xfrm>
              <a:custGeom>
                <a:avLst/>
                <a:gdLst>
                  <a:gd name="T0" fmla="*/ 0 w 282"/>
                  <a:gd name="T1" fmla="*/ 88 h 348"/>
                  <a:gd name="T2" fmla="*/ 128 w 282"/>
                  <a:gd name="T3" fmla="*/ 151 h 348"/>
                  <a:gd name="T4" fmla="*/ 141 w 282"/>
                  <a:gd name="T5" fmla="*/ 0 h 348"/>
                  <a:gd name="T6" fmla="*/ 153 w 282"/>
                  <a:gd name="T7" fmla="*/ 151 h 348"/>
                  <a:gd name="T8" fmla="*/ 280 w 282"/>
                  <a:gd name="T9" fmla="*/ 88 h 348"/>
                  <a:gd name="T10" fmla="*/ 165 w 282"/>
                  <a:gd name="T11" fmla="*/ 174 h 348"/>
                  <a:gd name="T12" fmla="*/ 281 w 282"/>
                  <a:gd name="T13" fmla="*/ 259 h 348"/>
                  <a:gd name="T14" fmla="*/ 153 w 282"/>
                  <a:gd name="T15" fmla="*/ 197 h 348"/>
                  <a:gd name="T16" fmla="*/ 141 w 282"/>
                  <a:gd name="T17" fmla="*/ 347 h 348"/>
                  <a:gd name="T18" fmla="*/ 128 w 282"/>
                  <a:gd name="T19" fmla="*/ 197 h 348"/>
                  <a:gd name="T20" fmla="*/ 0 w 282"/>
                  <a:gd name="T21" fmla="*/ 261 h 348"/>
                  <a:gd name="T22" fmla="*/ 116 w 282"/>
                  <a:gd name="T23" fmla="*/ 174 h 348"/>
                  <a:gd name="T24" fmla="*/ 0 w 282"/>
                  <a:gd name="T25" fmla="*/ 8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5" name="Freeform 35"/>
              <p:cNvSpPr>
                <a:spLocks/>
              </p:cNvSpPr>
              <p:nvPr/>
            </p:nvSpPr>
            <p:spPr bwMode="auto">
              <a:xfrm>
                <a:off x="391" y="209"/>
                <a:ext cx="553" cy="507"/>
              </a:xfrm>
              <a:custGeom>
                <a:avLst/>
                <a:gdLst>
                  <a:gd name="T0" fmla="*/ 239 w 553"/>
                  <a:gd name="T1" fmla="*/ 230 h 507"/>
                  <a:gd name="T2" fmla="*/ 139 w 553"/>
                  <a:gd name="T3" fmla="*/ 0 h 507"/>
                  <a:gd name="T4" fmla="*/ 277 w 553"/>
                  <a:gd name="T5" fmla="*/ 206 h 507"/>
                  <a:gd name="T6" fmla="*/ 414 w 553"/>
                  <a:gd name="T7" fmla="*/ 0 h 507"/>
                  <a:gd name="T8" fmla="*/ 313 w 553"/>
                  <a:gd name="T9" fmla="*/ 230 h 507"/>
                  <a:gd name="T10" fmla="*/ 552 w 553"/>
                  <a:gd name="T11" fmla="*/ 253 h 507"/>
                  <a:gd name="T12" fmla="*/ 312 w 553"/>
                  <a:gd name="T13" fmla="*/ 275 h 507"/>
                  <a:gd name="T14" fmla="*/ 414 w 553"/>
                  <a:gd name="T15" fmla="*/ 506 h 507"/>
                  <a:gd name="T16" fmla="*/ 277 w 553"/>
                  <a:gd name="T17" fmla="*/ 299 h 507"/>
                  <a:gd name="T18" fmla="*/ 139 w 553"/>
                  <a:gd name="T19" fmla="*/ 506 h 507"/>
                  <a:gd name="T20" fmla="*/ 238 w 553"/>
                  <a:gd name="T21" fmla="*/ 277 h 507"/>
                  <a:gd name="T22" fmla="*/ 0 w 553"/>
                  <a:gd name="T23" fmla="*/ 253 h 507"/>
                  <a:gd name="T24" fmla="*/ 239 w 553"/>
                  <a:gd name="T25" fmla="*/ 23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6" name="Freeform 36"/>
              <p:cNvSpPr>
                <a:spLocks/>
              </p:cNvSpPr>
              <p:nvPr/>
            </p:nvSpPr>
            <p:spPr bwMode="auto">
              <a:xfrm>
                <a:off x="533" y="29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7" name="Freeform 37"/>
              <p:cNvSpPr>
                <a:spLocks/>
              </p:cNvSpPr>
              <p:nvPr/>
            </p:nvSpPr>
            <p:spPr bwMode="auto">
              <a:xfrm>
                <a:off x="405" y="22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8" name="Freeform 38"/>
              <p:cNvSpPr>
                <a:spLocks/>
              </p:cNvSpPr>
              <p:nvPr/>
            </p:nvSpPr>
            <p:spPr bwMode="auto">
              <a:xfrm>
                <a:off x="538" y="303"/>
                <a:ext cx="259" cy="318"/>
              </a:xfrm>
              <a:custGeom>
                <a:avLst/>
                <a:gdLst>
                  <a:gd name="T0" fmla="*/ 0 w 259"/>
                  <a:gd name="T1" fmla="*/ 80 h 318"/>
                  <a:gd name="T2" fmla="*/ 117 w 259"/>
                  <a:gd name="T3" fmla="*/ 136 h 318"/>
                  <a:gd name="T4" fmla="*/ 129 w 259"/>
                  <a:gd name="T5" fmla="*/ 0 h 318"/>
                  <a:gd name="T6" fmla="*/ 142 w 259"/>
                  <a:gd name="T7" fmla="*/ 136 h 318"/>
                  <a:gd name="T8" fmla="*/ 258 w 259"/>
                  <a:gd name="T9" fmla="*/ 80 h 318"/>
                  <a:gd name="T10" fmla="*/ 154 w 259"/>
                  <a:gd name="T11" fmla="*/ 159 h 318"/>
                  <a:gd name="T12" fmla="*/ 258 w 259"/>
                  <a:gd name="T13" fmla="*/ 239 h 318"/>
                  <a:gd name="T14" fmla="*/ 142 w 259"/>
                  <a:gd name="T15" fmla="*/ 182 h 318"/>
                  <a:gd name="T16" fmla="*/ 130 w 259"/>
                  <a:gd name="T17" fmla="*/ 317 h 318"/>
                  <a:gd name="T18" fmla="*/ 117 w 259"/>
                  <a:gd name="T19" fmla="*/ 182 h 318"/>
                  <a:gd name="T20" fmla="*/ 0 w 259"/>
                  <a:gd name="T21" fmla="*/ 239 h 318"/>
                  <a:gd name="T22" fmla="*/ 105 w 259"/>
                  <a:gd name="T23" fmla="*/ 159 h 318"/>
                  <a:gd name="T24" fmla="*/ 0 w 259"/>
                  <a:gd name="T25" fmla="*/ 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79" name="Freeform 39"/>
              <p:cNvSpPr>
                <a:spLocks/>
              </p:cNvSpPr>
              <p:nvPr/>
            </p:nvSpPr>
            <p:spPr bwMode="auto">
              <a:xfrm>
                <a:off x="420" y="235"/>
                <a:ext cx="496" cy="454"/>
              </a:xfrm>
              <a:custGeom>
                <a:avLst/>
                <a:gdLst>
                  <a:gd name="T0" fmla="*/ 210 w 496"/>
                  <a:gd name="T1" fmla="*/ 204 h 454"/>
                  <a:gd name="T2" fmla="*/ 125 w 496"/>
                  <a:gd name="T3" fmla="*/ 1 h 454"/>
                  <a:gd name="T4" fmla="*/ 248 w 496"/>
                  <a:gd name="T5" fmla="*/ 180 h 454"/>
                  <a:gd name="T6" fmla="*/ 369 w 496"/>
                  <a:gd name="T7" fmla="*/ 0 h 454"/>
                  <a:gd name="T8" fmla="*/ 284 w 496"/>
                  <a:gd name="T9" fmla="*/ 204 h 454"/>
                  <a:gd name="T10" fmla="*/ 495 w 496"/>
                  <a:gd name="T11" fmla="*/ 227 h 454"/>
                  <a:gd name="T12" fmla="*/ 283 w 496"/>
                  <a:gd name="T13" fmla="*/ 249 h 454"/>
                  <a:gd name="T14" fmla="*/ 370 w 496"/>
                  <a:gd name="T15" fmla="*/ 453 h 454"/>
                  <a:gd name="T16" fmla="*/ 248 w 496"/>
                  <a:gd name="T17" fmla="*/ 273 h 454"/>
                  <a:gd name="T18" fmla="*/ 125 w 496"/>
                  <a:gd name="T19" fmla="*/ 453 h 454"/>
                  <a:gd name="T20" fmla="*/ 209 w 496"/>
                  <a:gd name="T21" fmla="*/ 251 h 454"/>
                  <a:gd name="T22" fmla="*/ 0 w 496"/>
                  <a:gd name="T23" fmla="*/ 227 h 454"/>
                  <a:gd name="T24" fmla="*/ 210 w 496"/>
                  <a:gd name="T25" fmla="*/ 20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0" name="Freeform 40"/>
              <p:cNvSpPr>
                <a:spLocks/>
              </p:cNvSpPr>
              <p:nvPr/>
            </p:nvSpPr>
            <p:spPr bwMode="auto">
              <a:xfrm>
                <a:off x="544" y="311"/>
                <a:ext cx="247" cy="303"/>
              </a:xfrm>
              <a:custGeom>
                <a:avLst/>
                <a:gdLst>
                  <a:gd name="T0" fmla="*/ 0 w 247"/>
                  <a:gd name="T1" fmla="*/ 76 h 303"/>
                  <a:gd name="T2" fmla="*/ 111 w 247"/>
                  <a:gd name="T3" fmla="*/ 128 h 303"/>
                  <a:gd name="T4" fmla="*/ 124 w 247"/>
                  <a:gd name="T5" fmla="*/ 0 h 303"/>
                  <a:gd name="T6" fmla="*/ 136 w 247"/>
                  <a:gd name="T7" fmla="*/ 128 h 303"/>
                  <a:gd name="T8" fmla="*/ 246 w 247"/>
                  <a:gd name="T9" fmla="*/ 76 h 303"/>
                  <a:gd name="T10" fmla="*/ 148 w 247"/>
                  <a:gd name="T11" fmla="*/ 151 h 303"/>
                  <a:gd name="T12" fmla="*/ 246 w 247"/>
                  <a:gd name="T13" fmla="*/ 227 h 303"/>
                  <a:gd name="T14" fmla="*/ 136 w 247"/>
                  <a:gd name="T15" fmla="*/ 173 h 303"/>
                  <a:gd name="T16" fmla="*/ 124 w 247"/>
                  <a:gd name="T17" fmla="*/ 302 h 303"/>
                  <a:gd name="T18" fmla="*/ 111 w 247"/>
                  <a:gd name="T19" fmla="*/ 173 h 303"/>
                  <a:gd name="T20" fmla="*/ 0 w 247"/>
                  <a:gd name="T21" fmla="*/ 227 h 303"/>
                  <a:gd name="T22" fmla="*/ 99 w 247"/>
                  <a:gd name="T23" fmla="*/ 151 h 303"/>
                  <a:gd name="T24" fmla="*/ 0 w 247"/>
                  <a:gd name="T25" fmla="*/ 7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1" name="Freeform 41"/>
              <p:cNvSpPr>
                <a:spLocks/>
              </p:cNvSpPr>
              <p:nvPr/>
            </p:nvSpPr>
            <p:spPr bwMode="auto">
              <a:xfrm>
                <a:off x="434" y="248"/>
                <a:ext cx="467" cy="428"/>
              </a:xfrm>
              <a:custGeom>
                <a:avLst/>
                <a:gdLst>
                  <a:gd name="T0" fmla="*/ 196 w 467"/>
                  <a:gd name="T1" fmla="*/ 191 h 428"/>
                  <a:gd name="T2" fmla="*/ 118 w 467"/>
                  <a:gd name="T3" fmla="*/ 0 h 428"/>
                  <a:gd name="T4" fmla="*/ 234 w 467"/>
                  <a:gd name="T5" fmla="*/ 167 h 428"/>
                  <a:gd name="T6" fmla="*/ 350 w 467"/>
                  <a:gd name="T7" fmla="*/ 0 h 428"/>
                  <a:gd name="T8" fmla="*/ 270 w 467"/>
                  <a:gd name="T9" fmla="*/ 191 h 428"/>
                  <a:gd name="T10" fmla="*/ 466 w 467"/>
                  <a:gd name="T11" fmla="*/ 214 h 428"/>
                  <a:gd name="T12" fmla="*/ 269 w 467"/>
                  <a:gd name="T13" fmla="*/ 236 h 428"/>
                  <a:gd name="T14" fmla="*/ 350 w 467"/>
                  <a:gd name="T15" fmla="*/ 427 h 428"/>
                  <a:gd name="T16" fmla="*/ 234 w 467"/>
                  <a:gd name="T17" fmla="*/ 260 h 428"/>
                  <a:gd name="T18" fmla="*/ 118 w 467"/>
                  <a:gd name="T19" fmla="*/ 427 h 428"/>
                  <a:gd name="T20" fmla="*/ 195 w 467"/>
                  <a:gd name="T21" fmla="*/ 237 h 428"/>
                  <a:gd name="T22" fmla="*/ 0 w 467"/>
                  <a:gd name="T23" fmla="*/ 214 h 428"/>
                  <a:gd name="T24" fmla="*/ 196 w 467"/>
                  <a:gd name="T25" fmla="*/ 19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2" name="Freeform 42"/>
              <p:cNvSpPr>
                <a:spLocks/>
              </p:cNvSpPr>
              <p:nvPr/>
            </p:nvSpPr>
            <p:spPr bwMode="auto">
              <a:xfrm>
                <a:off x="550" y="318"/>
                <a:ext cx="235" cy="289"/>
              </a:xfrm>
              <a:custGeom>
                <a:avLst/>
                <a:gdLst>
                  <a:gd name="T0" fmla="*/ 0 w 235"/>
                  <a:gd name="T1" fmla="*/ 71 h 289"/>
                  <a:gd name="T2" fmla="*/ 105 w 235"/>
                  <a:gd name="T3" fmla="*/ 121 h 289"/>
                  <a:gd name="T4" fmla="*/ 118 w 235"/>
                  <a:gd name="T5" fmla="*/ 0 h 289"/>
                  <a:gd name="T6" fmla="*/ 130 w 235"/>
                  <a:gd name="T7" fmla="*/ 121 h 289"/>
                  <a:gd name="T8" fmla="*/ 234 w 235"/>
                  <a:gd name="T9" fmla="*/ 71 h 289"/>
                  <a:gd name="T10" fmla="*/ 142 w 235"/>
                  <a:gd name="T11" fmla="*/ 144 h 289"/>
                  <a:gd name="T12" fmla="*/ 234 w 235"/>
                  <a:gd name="T13" fmla="*/ 215 h 289"/>
                  <a:gd name="T14" fmla="*/ 130 w 235"/>
                  <a:gd name="T15" fmla="*/ 167 h 289"/>
                  <a:gd name="T16" fmla="*/ 118 w 235"/>
                  <a:gd name="T17" fmla="*/ 288 h 289"/>
                  <a:gd name="T18" fmla="*/ 105 w 235"/>
                  <a:gd name="T19" fmla="*/ 167 h 289"/>
                  <a:gd name="T20" fmla="*/ 0 w 235"/>
                  <a:gd name="T21" fmla="*/ 217 h 289"/>
                  <a:gd name="T22" fmla="*/ 93 w 235"/>
                  <a:gd name="T23" fmla="*/ 144 h 289"/>
                  <a:gd name="T24" fmla="*/ 0 w 235"/>
                  <a:gd name="T25" fmla="*/ 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3" name="Freeform 43"/>
              <p:cNvSpPr>
                <a:spLocks/>
              </p:cNvSpPr>
              <p:nvPr/>
            </p:nvSpPr>
            <p:spPr bwMode="auto">
              <a:xfrm>
                <a:off x="448" y="262"/>
                <a:ext cx="439" cy="401"/>
              </a:xfrm>
              <a:custGeom>
                <a:avLst/>
                <a:gdLst>
                  <a:gd name="T0" fmla="*/ 182 w 439"/>
                  <a:gd name="T1" fmla="*/ 177 h 401"/>
                  <a:gd name="T2" fmla="*/ 111 w 439"/>
                  <a:gd name="T3" fmla="*/ 0 h 401"/>
                  <a:gd name="T4" fmla="*/ 220 w 439"/>
                  <a:gd name="T5" fmla="*/ 153 h 401"/>
                  <a:gd name="T6" fmla="*/ 329 w 439"/>
                  <a:gd name="T7" fmla="*/ 0 h 401"/>
                  <a:gd name="T8" fmla="*/ 256 w 439"/>
                  <a:gd name="T9" fmla="*/ 177 h 401"/>
                  <a:gd name="T10" fmla="*/ 438 w 439"/>
                  <a:gd name="T11" fmla="*/ 200 h 401"/>
                  <a:gd name="T12" fmla="*/ 255 w 439"/>
                  <a:gd name="T13" fmla="*/ 222 h 401"/>
                  <a:gd name="T14" fmla="*/ 329 w 439"/>
                  <a:gd name="T15" fmla="*/ 400 h 401"/>
                  <a:gd name="T16" fmla="*/ 220 w 439"/>
                  <a:gd name="T17" fmla="*/ 246 h 401"/>
                  <a:gd name="T18" fmla="*/ 111 w 439"/>
                  <a:gd name="T19" fmla="*/ 400 h 401"/>
                  <a:gd name="T20" fmla="*/ 182 w 439"/>
                  <a:gd name="T21" fmla="*/ 223 h 401"/>
                  <a:gd name="T22" fmla="*/ 0 w 439"/>
                  <a:gd name="T23" fmla="*/ 200 h 401"/>
                  <a:gd name="T24" fmla="*/ 182 w 439"/>
                  <a:gd name="T25" fmla="*/ 1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4" name="Freeform 44"/>
              <p:cNvSpPr>
                <a:spLocks/>
              </p:cNvSpPr>
              <p:nvPr/>
            </p:nvSpPr>
            <p:spPr bwMode="auto">
              <a:xfrm>
                <a:off x="556" y="325"/>
                <a:ext cx="223" cy="274"/>
              </a:xfrm>
              <a:custGeom>
                <a:avLst/>
                <a:gdLst>
                  <a:gd name="T0" fmla="*/ 0 w 223"/>
                  <a:gd name="T1" fmla="*/ 69 h 274"/>
                  <a:gd name="T2" fmla="*/ 99 w 223"/>
                  <a:gd name="T3" fmla="*/ 114 h 274"/>
                  <a:gd name="T4" fmla="*/ 112 w 223"/>
                  <a:gd name="T5" fmla="*/ 0 h 274"/>
                  <a:gd name="T6" fmla="*/ 124 w 223"/>
                  <a:gd name="T7" fmla="*/ 114 h 274"/>
                  <a:gd name="T8" fmla="*/ 222 w 223"/>
                  <a:gd name="T9" fmla="*/ 69 h 274"/>
                  <a:gd name="T10" fmla="*/ 136 w 223"/>
                  <a:gd name="T11" fmla="*/ 137 h 274"/>
                  <a:gd name="T12" fmla="*/ 222 w 223"/>
                  <a:gd name="T13" fmla="*/ 206 h 274"/>
                  <a:gd name="T14" fmla="*/ 124 w 223"/>
                  <a:gd name="T15" fmla="*/ 159 h 274"/>
                  <a:gd name="T16" fmla="*/ 112 w 223"/>
                  <a:gd name="T17" fmla="*/ 273 h 274"/>
                  <a:gd name="T18" fmla="*/ 99 w 223"/>
                  <a:gd name="T19" fmla="*/ 159 h 274"/>
                  <a:gd name="T20" fmla="*/ 0 w 223"/>
                  <a:gd name="T21" fmla="*/ 206 h 274"/>
                  <a:gd name="T22" fmla="*/ 87 w 223"/>
                  <a:gd name="T23" fmla="*/ 137 h 274"/>
                  <a:gd name="T24" fmla="*/ 0 w 223"/>
                  <a:gd name="T25" fmla="*/ 6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5" name="Freeform 45"/>
              <p:cNvSpPr>
                <a:spLocks/>
              </p:cNvSpPr>
              <p:nvPr/>
            </p:nvSpPr>
            <p:spPr bwMode="auto">
              <a:xfrm>
                <a:off x="463" y="274"/>
                <a:ext cx="410" cy="376"/>
              </a:xfrm>
              <a:custGeom>
                <a:avLst/>
                <a:gdLst>
                  <a:gd name="T0" fmla="*/ 167 w 410"/>
                  <a:gd name="T1" fmla="*/ 165 h 376"/>
                  <a:gd name="T2" fmla="*/ 102 w 410"/>
                  <a:gd name="T3" fmla="*/ 0 h 376"/>
                  <a:gd name="T4" fmla="*/ 205 w 410"/>
                  <a:gd name="T5" fmla="*/ 141 h 376"/>
                  <a:gd name="T6" fmla="*/ 305 w 410"/>
                  <a:gd name="T7" fmla="*/ 0 h 376"/>
                  <a:gd name="T8" fmla="*/ 241 w 410"/>
                  <a:gd name="T9" fmla="*/ 165 h 376"/>
                  <a:gd name="T10" fmla="*/ 409 w 410"/>
                  <a:gd name="T11" fmla="*/ 188 h 376"/>
                  <a:gd name="T12" fmla="*/ 240 w 410"/>
                  <a:gd name="T13" fmla="*/ 210 h 376"/>
                  <a:gd name="T14" fmla="*/ 305 w 410"/>
                  <a:gd name="T15" fmla="*/ 375 h 376"/>
                  <a:gd name="T16" fmla="*/ 205 w 410"/>
                  <a:gd name="T17" fmla="*/ 234 h 376"/>
                  <a:gd name="T18" fmla="*/ 102 w 410"/>
                  <a:gd name="T19" fmla="*/ 375 h 376"/>
                  <a:gd name="T20" fmla="*/ 166 w 410"/>
                  <a:gd name="T21" fmla="*/ 211 h 376"/>
                  <a:gd name="T22" fmla="*/ 0 w 410"/>
                  <a:gd name="T23" fmla="*/ 188 h 376"/>
                  <a:gd name="T24" fmla="*/ 167 w 410"/>
                  <a:gd name="T25" fmla="*/ 16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6" name="Freeform 46"/>
              <p:cNvSpPr>
                <a:spLocks/>
              </p:cNvSpPr>
              <p:nvPr/>
            </p:nvSpPr>
            <p:spPr bwMode="auto">
              <a:xfrm>
                <a:off x="562" y="332"/>
                <a:ext cx="211" cy="260"/>
              </a:xfrm>
              <a:custGeom>
                <a:avLst/>
                <a:gdLst>
                  <a:gd name="T0" fmla="*/ 0 w 211"/>
                  <a:gd name="T1" fmla="*/ 66 h 260"/>
                  <a:gd name="T2" fmla="*/ 93 w 211"/>
                  <a:gd name="T3" fmla="*/ 107 h 260"/>
                  <a:gd name="T4" fmla="*/ 106 w 211"/>
                  <a:gd name="T5" fmla="*/ 0 h 260"/>
                  <a:gd name="T6" fmla="*/ 118 w 211"/>
                  <a:gd name="T7" fmla="*/ 107 h 260"/>
                  <a:gd name="T8" fmla="*/ 210 w 211"/>
                  <a:gd name="T9" fmla="*/ 66 h 260"/>
                  <a:gd name="T10" fmla="*/ 130 w 211"/>
                  <a:gd name="T11" fmla="*/ 130 h 260"/>
                  <a:gd name="T12" fmla="*/ 210 w 211"/>
                  <a:gd name="T13" fmla="*/ 195 h 260"/>
                  <a:gd name="T14" fmla="*/ 118 w 211"/>
                  <a:gd name="T15" fmla="*/ 152 h 260"/>
                  <a:gd name="T16" fmla="*/ 106 w 211"/>
                  <a:gd name="T17" fmla="*/ 259 h 260"/>
                  <a:gd name="T18" fmla="*/ 93 w 211"/>
                  <a:gd name="T19" fmla="*/ 152 h 260"/>
                  <a:gd name="T20" fmla="*/ 0 w 211"/>
                  <a:gd name="T21" fmla="*/ 195 h 260"/>
                  <a:gd name="T22" fmla="*/ 81 w 211"/>
                  <a:gd name="T23" fmla="*/ 130 h 260"/>
                  <a:gd name="T24" fmla="*/ 0 w 211"/>
                  <a:gd name="T25" fmla="*/ 6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7" name="Freeform 47"/>
              <p:cNvSpPr>
                <a:spLocks/>
              </p:cNvSpPr>
              <p:nvPr/>
            </p:nvSpPr>
            <p:spPr bwMode="auto">
              <a:xfrm>
                <a:off x="477" y="28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8" name="Freeform 48"/>
              <p:cNvSpPr>
                <a:spLocks/>
              </p:cNvSpPr>
              <p:nvPr/>
            </p:nvSpPr>
            <p:spPr bwMode="auto">
              <a:xfrm>
                <a:off x="568" y="340"/>
                <a:ext cx="199" cy="245"/>
              </a:xfrm>
              <a:custGeom>
                <a:avLst/>
                <a:gdLst>
                  <a:gd name="T0" fmla="*/ 0 w 199"/>
                  <a:gd name="T1" fmla="*/ 60 h 245"/>
                  <a:gd name="T2" fmla="*/ 87 w 199"/>
                  <a:gd name="T3" fmla="*/ 99 h 245"/>
                  <a:gd name="T4" fmla="*/ 100 w 199"/>
                  <a:gd name="T5" fmla="*/ 0 h 245"/>
                  <a:gd name="T6" fmla="*/ 111 w 199"/>
                  <a:gd name="T7" fmla="*/ 99 h 245"/>
                  <a:gd name="T8" fmla="*/ 198 w 199"/>
                  <a:gd name="T9" fmla="*/ 60 h 245"/>
                  <a:gd name="T10" fmla="*/ 124 w 199"/>
                  <a:gd name="T11" fmla="*/ 122 h 245"/>
                  <a:gd name="T12" fmla="*/ 198 w 199"/>
                  <a:gd name="T13" fmla="*/ 182 h 245"/>
                  <a:gd name="T14" fmla="*/ 111 w 199"/>
                  <a:gd name="T15" fmla="*/ 144 h 245"/>
                  <a:gd name="T16" fmla="*/ 100 w 199"/>
                  <a:gd name="T17" fmla="*/ 244 h 245"/>
                  <a:gd name="T18" fmla="*/ 87 w 199"/>
                  <a:gd name="T19" fmla="*/ 144 h 245"/>
                  <a:gd name="T20" fmla="*/ 0 w 199"/>
                  <a:gd name="T21" fmla="*/ 182 h 245"/>
                  <a:gd name="T22" fmla="*/ 75 w 199"/>
                  <a:gd name="T23" fmla="*/ 122 h 245"/>
                  <a:gd name="T24" fmla="*/ 0 w 199"/>
                  <a:gd name="T25" fmla="*/ 6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89" name="Freeform 49"/>
              <p:cNvSpPr>
                <a:spLocks/>
              </p:cNvSpPr>
              <p:nvPr/>
            </p:nvSpPr>
            <p:spPr bwMode="auto">
              <a:xfrm>
                <a:off x="492" y="302"/>
                <a:ext cx="351" cy="321"/>
              </a:xfrm>
              <a:custGeom>
                <a:avLst/>
                <a:gdLst>
                  <a:gd name="T0" fmla="*/ 138 w 351"/>
                  <a:gd name="T1" fmla="*/ 138 h 321"/>
                  <a:gd name="T2" fmla="*/ 89 w 351"/>
                  <a:gd name="T3" fmla="*/ 0 h 321"/>
                  <a:gd name="T4" fmla="*/ 176 w 351"/>
                  <a:gd name="T5" fmla="*/ 113 h 321"/>
                  <a:gd name="T6" fmla="*/ 263 w 351"/>
                  <a:gd name="T7" fmla="*/ 0 h 321"/>
                  <a:gd name="T8" fmla="*/ 212 w 351"/>
                  <a:gd name="T9" fmla="*/ 138 h 321"/>
                  <a:gd name="T10" fmla="*/ 350 w 351"/>
                  <a:gd name="T11" fmla="*/ 160 h 321"/>
                  <a:gd name="T12" fmla="*/ 211 w 351"/>
                  <a:gd name="T13" fmla="*/ 181 h 321"/>
                  <a:gd name="T14" fmla="*/ 263 w 351"/>
                  <a:gd name="T15" fmla="*/ 319 h 321"/>
                  <a:gd name="T16" fmla="*/ 176 w 351"/>
                  <a:gd name="T17" fmla="*/ 206 h 321"/>
                  <a:gd name="T18" fmla="*/ 89 w 351"/>
                  <a:gd name="T19" fmla="*/ 320 h 321"/>
                  <a:gd name="T20" fmla="*/ 138 w 351"/>
                  <a:gd name="T21" fmla="*/ 182 h 321"/>
                  <a:gd name="T22" fmla="*/ 0 w 351"/>
                  <a:gd name="T23" fmla="*/ 160 h 321"/>
                  <a:gd name="T24" fmla="*/ 138 w 351"/>
                  <a:gd name="T25" fmla="*/ 13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0" name="Freeform 50"/>
              <p:cNvSpPr>
                <a:spLocks/>
              </p:cNvSpPr>
              <p:nvPr/>
            </p:nvSpPr>
            <p:spPr bwMode="auto">
              <a:xfrm>
                <a:off x="574" y="347"/>
                <a:ext cx="187" cy="231"/>
              </a:xfrm>
              <a:custGeom>
                <a:avLst/>
                <a:gdLst>
                  <a:gd name="T0" fmla="*/ 0 w 187"/>
                  <a:gd name="T1" fmla="*/ 58 h 231"/>
                  <a:gd name="T2" fmla="*/ 81 w 187"/>
                  <a:gd name="T3" fmla="*/ 92 h 231"/>
                  <a:gd name="T4" fmla="*/ 94 w 187"/>
                  <a:gd name="T5" fmla="*/ 0 h 231"/>
                  <a:gd name="T6" fmla="*/ 105 w 187"/>
                  <a:gd name="T7" fmla="*/ 92 h 231"/>
                  <a:gd name="T8" fmla="*/ 186 w 187"/>
                  <a:gd name="T9" fmla="*/ 58 h 231"/>
                  <a:gd name="T10" fmla="*/ 118 w 187"/>
                  <a:gd name="T11" fmla="*/ 115 h 231"/>
                  <a:gd name="T12" fmla="*/ 186 w 187"/>
                  <a:gd name="T13" fmla="*/ 173 h 231"/>
                  <a:gd name="T14" fmla="*/ 105 w 187"/>
                  <a:gd name="T15" fmla="*/ 137 h 231"/>
                  <a:gd name="T16" fmla="*/ 94 w 187"/>
                  <a:gd name="T17" fmla="*/ 230 h 231"/>
                  <a:gd name="T18" fmla="*/ 81 w 187"/>
                  <a:gd name="T19" fmla="*/ 137 h 231"/>
                  <a:gd name="T20" fmla="*/ 0 w 187"/>
                  <a:gd name="T21" fmla="*/ 173 h 231"/>
                  <a:gd name="T22" fmla="*/ 69 w 187"/>
                  <a:gd name="T23" fmla="*/ 115 h 231"/>
                  <a:gd name="T24" fmla="*/ 0 w 187"/>
                  <a:gd name="T25" fmla="*/ 5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1" name="Freeform 51"/>
              <p:cNvSpPr>
                <a:spLocks/>
              </p:cNvSpPr>
              <p:nvPr/>
            </p:nvSpPr>
            <p:spPr bwMode="auto">
              <a:xfrm>
                <a:off x="507" y="315"/>
                <a:ext cx="322" cy="295"/>
              </a:xfrm>
              <a:custGeom>
                <a:avLst/>
                <a:gdLst>
                  <a:gd name="T0" fmla="*/ 123 w 322"/>
                  <a:gd name="T1" fmla="*/ 125 h 295"/>
                  <a:gd name="T2" fmla="*/ 81 w 322"/>
                  <a:gd name="T3" fmla="*/ 0 h 295"/>
                  <a:gd name="T4" fmla="*/ 161 w 322"/>
                  <a:gd name="T5" fmla="*/ 100 h 295"/>
                  <a:gd name="T6" fmla="*/ 240 w 322"/>
                  <a:gd name="T7" fmla="*/ 0 h 295"/>
                  <a:gd name="T8" fmla="*/ 197 w 322"/>
                  <a:gd name="T9" fmla="*/ 125 h 295"/>
                  <a:gd name="T10" fmla="*/ 321 w 322"/>
                  <a:gd name="T11" fmla="*/ 147 h 295"/>
                  <a:gd name="T12" fmla="*/ 196 w 322"/>
                  <a:gd name="T13" fmla="*/ 168 h 295"/>
                  <a:gd name="T14" fmla="*/ 240 w 322"/>
                  <a:gd name="T15" fmla="*/ 293 h 295"/>
                  <a:gd name="T16" fmla="*/ 161 w 322"/>
                  <a:gd name="T17" fmla="*/ 193 h 295"/>
                  <a:gd name="T18" fmla="*/ 81 w 322"/>
                  <a:gd name="T19" fmla="*/ 294 h 295"/>
                  <a:gd name="T20" fmla="*/ 122 w 322"/>
                  <a:gd name="T21" fmla="*/ 170 h 295"/>
                  <a:gd name="T22" fmla="*/ 0 w 322"/>
                  <a:gd name="T23" fmla="*/ 147 h 295"/>
                  <a:gd name="T24" fmla="*/ 123 w 322"/>
                  <a:gd name="T25" fmla="*/ 12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2" name="Freeform 52"/>
              <p:cNvSpPr>
                <a:spLocks/>
              </p:cNvSpPr>
              <p:nvPr/>
            </p:nvSpPr>
            <p:spPr bwMode="auto">
              <a:xfrm>
                <a:off x="580" y="354"/>
                <a:ext cx="176" cy="217"/>
              </a:xfrm>
              <a:custGeom>
                <a:avLst/>
                <a:gdLst>
                  <a:gd name="T0" fmla="*/ 0 w 176"/>
                  <a:gd name="T1" fmla="*/ 55 h 217"/>
                  <a:gd name="T2" fmla="*/ 76 w 176"/>
                  <a:gd name="T3" fmla="*/ 85 h 217"/>
                  <a:gd name="T4" fmla="*/ 88 w 176"/>
                  <a:gd name="T5" fmla="*/ 0 h 217"/>
                  <a:gd name="T6" fmla="*/ 99 w 176"/>
                  <a:gd name="T7" fmla="*/ 85 h 217"/>
                  <a:gd name="T8" fmla="*/ 174 w 176"/>
                  <a:gd name="T9" fmla="*/ 53 h 217"/>
                  <a:gd name="T10" fmla="*/ 112 w 176"/>
                  <a:gd name="T11" fmla="*/ 108 h 217"/>
                  <a:gd name="T12" fmla="*/ 175 w 176"/>
                  <a:gd name="T13" fmla="*/ 161 h 217"/>
                  <a:gd name="T14" fmla="*/ 99 w 176"/>
                  <a:gd name="T15" fmla="*/ 130 h 217"/>
                  <a:gd name="T16" fmla="*/ 88 w 176"/>
                  <a:gd name="T17" fmla="*/ 216 h 217"/>
                  <a:gd name="T18" fmla="*/ 76 w 176"/>
                  <a:gd name="T19" fmla="*/ 130 h 217"/>
                  <a:gd name="T20" fmla="*/ 0 w 176"/>
                  <a:gd name="T21" fmla="*/ 161 h 217"/>
                  <a:gd name="T22" fmla="*/ 63 w 176"/>
                  <a:gd name="T23" fmla="*/ 108 h 217"/>
                  <a:gd name="T24" fmla="*/ 0 w 176"/>
                  <a:gd name="T25" fmla="*/ 5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3" name="Freeform 53"/>
              <p:cNvSpPr>
                <a:spLocks/>
              </p:cNvSpPr>
              <p:nvPr/>
            </p:nvSpPr>
            <p:spPr bwMode="auto">
              <a:xfrm>
                <a:off x="521" y="328"/>
                <a:ext cx="294" cy="269"/>
              </a:xfrm>
              <a:custGeom>
                <a:avLst/>
                <a:gdLst>
                  <a:gd name="T0" fmla="*/ 109 w 294"/>
                  <a:gd name="T1" fmla="*/ 112 h 269"/>
                  <a:gd name="T2" fmla="*/ 74 w 294"/>
                  <a:gd name="T3" fmla="*/ 0 h 269"/>
                  <a:gd name="T4" fmla="*/ 147 w 294"/>
                  <a:gd name="T5" fmla="*/ 87 h 269"/>
                  <a:gd name="T6" fmla="*/ 219 w 294"/>
                  <a:gd name="T7" fmla="*/ 0 h 269"/>
                  <a:gd name="T8" fmla="*/ 183 w 294"/>
                  <a:gd name="T9" fmla="*/ 112 h 269"/>
                  <a:gd name="T10" fmla="*/ 293 w 294"/>
                  <a:gd name="T11" fmla="*/ 134 h 269"/>
                  <a:gd name="T12" fmla="*/ 182 w 294"/>
                  <a:gd name="T13" fmla="*/ 155 h 269"/>
                  <a:gd name="T14" fmla="*/ 219 w 294"/>
                  <a:gd name="T15" fmla="*/ 267 h 269"/>
                  <a:gd name="T16" fmla="*/ 147 w 294"/>
                  <a:gd name="T17" fmla="*/ 180 h 269"/>
                  <a:gd name="T18" fmla="*/ 74 w 294"/>
                  <a:gd name="T19" fmla="*/ 268 h 269"/>
                  <a:gd name="T20" fmla="*/ 108 w 294"/>
                  <a:gd name="T21" fmla="*/ 157 h 269"/>
                  <a:gd name="T22" fmla="*/ 0 w 294"/>
                  <a:gd name="T23" fmla="*/ 134 h 269"/>
                  <a:gd name="T24" fmla="*/ 109 w 294"/>
                  <a:gd name="T25" fmla="*/ 11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4" name="Freeform 54"/>
              <p:cNvSpPr>
                <a:spLocks/>
              </p:cNvSpPr>
              <p:nvPr/>
            </p:nvSpPr>
            <p:spPr bwMode="auto">
              <a:xfrm>
                <a:off x="586" y="361"/>
                <a:ext cx="164" cy="202"/>
              </a:xfrm>
              <a:custGeom>
                <a:avLst/>
                <a:gdLst>
                  <a:gd name="T0" fmla="*/ 0 w 164"/>
                  <a:gd name="T1" fmla="*/ 51 h 202"/>
                  <a:gd name="T2" fmla="*/ 70 w 164"/>
                  <a:gd name="T3" fmla="*/ 78 h 202"/>
                  <a:gd name="T4" fmla="*/ 82 w 164"/>
                  <a:gd name="T5" fmla="*/ 0 h 202"/>
                  <a:gd name="T6" fmla="*/ 93 w 164"/>
                  <a:gd name="T7" fmla="*/ 78 h 202"/>
                  <a:gd name="T8" fmla="*/ 162 w 164"/>
                  <a:gd name="T9" fmla="*/ 51 h 202"/>
                  <a:gd name="T10" fmla="*/ 106 w 164"/>
                  <a:gd name="T11" fmla="*/ 101 h 202"/>
                  <a:gd name="T12" fmla="*/ 163 w 164"/>
                  <a:gd name="T13" fmla="*/ 150 h 202"/>
                  <a:gd name="T14" fmla="*/ 93 w 164"/>
                  <a:gd name="T15" fmla="*/ 123 h 202"/>
                  <a:gd name="T16" fmla="*/ 82 w 164"/>
                  <a:gd name="T17" fmla="*/ 201 h 202"/>
                  <a:gd name="T18" fmla="*/ 70 w 164"/>
                  <a:gd name="T19" fmla="*/ 123 h 202"/>
                  <a:gd name="T20" fmla="*/ 0 w 164"/>
                  <a:gd name="T21" fmla="*/ 150 h 202"/>
                  <a:gd name="T22" fmla="*/ 57 w 164"/>
                  <a:gd name="T23" fmla="*/ 101 h 202"/>
                  <a:gd name="T24" fmla="*/ 0 w 164"/>
                  <a:gd name="T25" fmla="*/ 5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5" name="Freeform 55"/>
              <p:cNvSpPr>
                <a:spLocks/>
              </p:cNvSpPr>
              <p:nvPr/>
            </p:nvSpPr>
            <p:spPr bwMode="auto">
              <a:xfrm>
                <a:off x="535" y="341"/>
                <a:ext cx="265" cy="242"/>
              </a:xfrm>
              <a:custGeom>
                <a:avLst/>
                <a:gdLst>
                  <a:gd name="T0" fmla="*/ 95 w 265"/>
                  <a:gd name="T1" fmla="*/ 99 h 242"/>
                  <a:gd name="T2" fmla="*/ 67 w 265"/>
                  <a:gd name="T3" fmla="*/ 0 h 242"/>
                  <a:gd name="T4" fmla="*/ 133 w 265"/>
                  <a:gd name="T5" fmla="*/ 75 h 242"/>
                  <a:gd name="T6" fmla="*/ 199 w 265"/>
                  <a:gd name="T7" fmla="*/ 0 h 242"/>
                  <a:gd name="T8" fmla="*/ 169 w 265"/>
                  <a:gd name="T9" fmla="*/ 99 h 242"/>
                  <a:gd name="T10" fmla="*/ 264 w 265"/>
                  <a:gd name="T11" fmla="*/ 121 h 242"/>
                  <a:gd name="T12" fmla="*/ 168 w 265"/>
                  <a:gd name="T13" fmla="*/ 142 h 242"/>
                  <a:gd name="T14" fmla="*/ 199 w 265"/>
                  <a:gd name="T15" fmla="*/ 241 h 242"/>
                  <a:gd name="T16" fmla="*/ 133 w 265"/>
                  <a:gd name="T17" fmla="*/ 166 h 242"/>
                  <a:gd name="T18" fmla="*/ 67 w 265"/>
                  <a:gd name="T19" fmla="*/ 241 h 242"/>
                  <a:gd name="T20" fmla="*/ 95 w 265"/>
                  <a:gd name="T21" fmla="*/ 143 h 242"/>
                  <a:gd name="T22" fmla="*/ 0 w 265"/>
                  <a:gd name="T23" fmla="*/ 121 h 242"/>
                  <a:gd name="T24" fmla="*/ 95 w 265"/>
                  <a:gd name="T25" fmla="*/ 9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6" name="Freeform 56"/>
              <p:cNvSpPr>
                <a:spLocks/>
              </p:cNvSpPr>
              <p:nvPr/>
            </p:nvSpPr>
            <p:spPr bwMode="auto">
              <a:xfrm>
                <a:off x="592" y="368"/>
                <a:ext cx="152" cy="188"/>
              </a:xfrm>
              <a:custGeom>
                <a:avLst/>
                <a:gdLst>
                  <a:gd name="T0" fmla="*/ 0 w 152"/>
                  <a:gd name="T1" fmla="*/ 48 h 188"/>
                  <a:gd name="T2" fmla="*/ 64 w 152"/>
                  <a:gd name="T3" fmla="*/ 71 h 188"/>
                  <a:gd name="T4" fmla="*/ 76 w 152"/>
                  <a:gd name="T5" fmla="*/ 0 h 188"/>
                  <a:gd name="T6" fmla="*/ 87 w 152"/>
                  <a:gd name="T7" fmla="*/ 71 h 188"/>
                  <a:gd name="T8" fmla="*/ 151 w 152"/>
                  <a:gd name="T9" fmla="*/ 48 h 188"/>
                  <a:gd name="T10" fmla="*/ 100 w 152"/>
                  <a:gd name="T11" fmla="*/ 94 h 188"/>
                  <a:gd name="T12" fmla="*/ 151 w 152"/>
                  <a:gd name="T13" fmla="*/ 141 h 188"/>
                  <a:gd name="T14" fmla="*/ 87 w 152"/>
                  <a:gd name="T15" fmla="*/ 116 h 188"/>
                  <a:gd name="T16" fmla="*/ 76 w 152"/>
                  <a:gd name="T17" fmla="*/ 187 h 188"/>
                  <a:gd name="T18" fmla="*/ 64 w 152"/>
                  <a:gd name="T19" fmla="*/ 116 h 188"/>
                  <a:gd name="T20" fmla="*/ 0 w 152"/>
                  <a:gd name="T21" fmla="*/ 141 h 188"/>
                  <a:gd name="T22" fmla="*/ 51 w 152"/>
                  <a:gd name="T23" fmla="*/ 94 h 188"/>
                  <a:gd name="T24" fmla="*/ 0 w 152"/>
                  <a:gd name="T25" fmla="*/ 4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7" name="Freeform 57"/>
              <p:cNvSpPr>
                <a:spLocks/>
              </p:cNvSpPr>
              <p:nvPr/>
            </p:nvSpPr>
            <p:spPr bwMode="auto">
              <a:xfrm>
                <a:off x="550" y="354"/>
                <a:ext cx="236" cy="216"/>
              </a:xfrm>
              <a:custGeom>
                <a:avLst/>
                <a:gdLst>
                  <a:gd name="T0" fmla="*/ 80 w 236"/>
                  <a:gd name="T1" fmla="*/ 86 h 216"/>
                  <a:gd name="T2" fmla="*/ 58 w 236"/>
                  <a:gd name="T3" fmla="*/ 0 h 216"/>
                  <a:gd name="T4" fmla="*/ 118 w 236"/>
                  <a:gd name="T5" fmla="*/ 62 h 216"/>
                  <a:gd name="T6" fmla="*/ 175 w 236"/>
                  <a:gd name="T7" fmla="*/ 0 h 216"/>
                  <a:gd name="T8" fmla="*/ 154 w 236"/>
                  <a:gd name="T9" fmla="*/ 86 h 216"/>
                  <a:gd name="T10" fmla="*/ 235 w 236"/>
                  <a:gd name="T11" fmla="*/ 108 h 216"/>
                  <a:gd name="T12" fmla="*/ 153 w 236"/>
                  <a:gd name="T13" fmla="*/ 129 h 216"/>
                  <a:gd name="T14" fmla="*/ 175 w 236"/>
                  <a:gd name="T15" fmla="*/ 215 h 216"/>
                  <a:gd name="T16" fmla="*/ 118 w 236"/>
                  <a:gd name="T17" fmla="*/ 153 h 216"/>
                  <a:gd name="T18" fmla="*/ 58 w 236"/>
                  <a:gd name="T19" fmla="*/ 215 h 216"/>
                  <a:gd name="T20" fmla="*/ 80 w 236"/>
                  <a:gd name="T21" fmla="*/ 130 h 216"/>
                  <a:gd name="T22" fmla="*/ 0 w 236"/>
                  <a:gd name="T23" fmla="*/ 108 h 216"/>
                  <a:gd name="T24" fmla="*/ 80 w 236"/>
                  <a:gd name="T25" fmla="*/ 8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sp>
            <p:nvSpPr>
              <p:cNvPr id="522298" name="Freeform 58"/>
              <p:cNvSpPr>
                <a:spLocks/>
              </p:cNvSpPr>
              <p:nvPr/>
            </p:nvSpPr>
            <p:spPr bwMode="auto">
              <a:xfrm>
                <a:off x="598" y="376"/>
                <a:ext cx="140" cy="173"/>
              </a:xfrm>
              <a:custGeom>
                <a:avLst/>
                <a:gdLst>
                  <a:gd name="T0" fmla="*/ 0 w 140"/>
                  <a:gd name="T1" fmla="*/ 42 h 173"/>
                  <a:gd name="T2" fmla="*/ 58 w 140"/>
                  <a:gd name="T3" fmla="*/ 63 h 173"/>
                  <a:gd name="T4" fmla="*/ 70 w 140"/>
                  <a:gd name="T5" fmla="*/ 0 h 173"/>
                  <a:gd name="T6" fmla="*/ 81 w 140"/>
                  <a:gd name="T7" fmla="*/ 63 h 173"/>
                  <a:gd name="T8" fmla="*/ 139 w 140"/>
                  <a:gd name="T9" fmla="*/ 42 h 173"/>
                  <a:gd name="T10" fmla="*/ 94 w 140"/>
                  <a:gd name="T11" fmla="*/ 86 h 173"/>
                  <a:gd name="T12" fmla="*/ 139 w 140"/>
                  <a:gd name="T13" fmla="*/ 128 h 173"/>
                  <a:gd name="T14" fmla="*/ 81 w 140"/>
                  <a:gd name="T15" fmla="*/ 108 h 173"/>
                  <a:gd name="T16" fmla="*/ 70 w 140"/>
                  <a:gd name="T17" fmla="*/ 172 h 173"/>
                  <a:gd name="T18" fmla="*/ 58 w 140"/>
                  <a:gd name="T19" fmla="*/ 108 h 173"/>
                  <a:gd name="T20" fmla="*/ 0 w 140"/>
                  <a:gd name="T21" fmla="*/ 128 h 173"/>
                  <a:gd name="T22" fmla="*/ 45 w 140"/>
                  <a:gd name="T23" fmla="*/ 86 h 173"/>
                  <a:gd name="T24" fmla="*/ 0 w 140"/>
                  <a:gd name="T25" fmla="*/ 4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HK" altLang="en-US" smtClean="0"/>
              </a:p>
            </p:txBody>
          </p:sp>
        </p:grpSp>
      </p:grpSp>
      <p:sp>
        <p:nvSpPr>
          <p:cNvPr id="522299" name="Rectangle 59"/>
          <p:cNvSpPr>
            <a:spLocks noGrp="1" noChangeArrowheads="1"/>
          </p:cNvSpPr>
          <p:nvPr>
            <p:ph type="title"/>
          </p:nvPr>
        </p:nvSpPr>
        <p:spPr bwMode="auto">
          <a:xfrm>
            <a:off x="1371600" y="476250"/>
            <a:ext cx="7086600" cy="127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522300" name="Rectangle 6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xmlns="" val="2545992583"/>
      </p:ext>
    </p:extLst>
  </p:cSld>
  <p:clrMap bg1="dk2" tx1="lt1" bg2="dk1" tx2="lt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 id="2147486775" r:id="rId12"/>
  </p:sldLayoutIdLst>
  <p:transition>
    <p:pull/>
  </p:transition>
  <p:txStyles>
    <p:titleStyle>
      <a:lvl1pPr algn="l" rtl="0" fontAlgn="base">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2pPr>
      <a:lvl3pPr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3pPr>
      <a:lvl4pPr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4pPr>
      <a:lvl5pPr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9pPr>
    </p:titleStyle>
    <p:bodyStyle>
      <a:lvl1pPr marL="342900" indent="-342900" algn="l" rtl="0" fontAlgn="base">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Monotype Sorts" pitchFamily="2" charset="2"/>
        <a:buChar char="u"/>
        <a:defRPr kumimoji="1" sz="2800">
          <a:solidFill>
            <a:schemeClr val="tx1"/>
          </a:solidFill>
          <a:latin typeface="+mn-lt"/>
          <a:ea typeface="+mn-ea"/>
        </a:defRPr>
      </a:lvl2pPr>
      <a:lvl3pPr marL="1143000" indent="-228600" algn="l" rtl="0" fontAlgn="base">
        <a:spcBef>
          <a:spcPct val="20000"/>
        </a:spcBef>
        <a:spcAft>
          <a:spcPct val="0"/>
        </a:spcAft>
        <a:buClr>
          <a:schemeClr val="tx2"/>
        </a:buClr>
        <a:buSzPct val="65000"/>
        <a:buFont typeface="Monotype Sorts" pitchFamily="2" charset="2"/>
        <a:buChar char="u"/>
        <a:defRPr kumimoji="1" sz="2400">
          <a:solidFill>
            <a:schemeClr val="tx1"/>
          </a:solidFill>
          <a:latin typeface="+mn-lt"/>
          <a:ea typeface="+mn-ea"/>
        </a:defRPr>
      </a:lvl3pPr>
      <a:lvl4pPr marL="1600200" indent="-228600" algn="l" rtl="0" fontAlgn="base">
        <a:spcBef>
          <a:spcPct val="20000"/>
        </a:spcBef>
        <a:spcAft>
          <a:spcPct val="0"/>
        </a:spcAft>
        <a:buClr>
          <a:schemeClr val="tx1"/>
        </a:buClr>
        <a:buSzPct val="65000"/>
        <a:buFont typeface="Monotype Sorts" pitchFamily="2" charset="2"/>
        <a:buChar char="u"/>
        <a:defRPr kumimoji="1" sz="2000">
          <a:solidFill>
            <a:schemeClr val="tx1"/>
          </a:solidFill>
          <a:latin typeface="+mn-lt"/>
          <a:ea typeface="+mn-ea"/>
        </a:defRPr>
      </a:lvl4pPr>
      <a:lvl5pPr marL="20574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5pPr>
      <a:lvl6pPr marL="25146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13ADC"/>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03200" y="185738"/>
            <a:ext cx="1455738" cy="1692275"/>
            <a:chOff x="128" y="117"/>
            <a:chExt cx="917" cy="1066"/>
          </a:xfrm>
        </p:grpSpPr>
        <p:grpSp>
          <p:nvGrpSpPr>
            <p:cNvPr id="2053" name="Group 3"/>
            <p:cNvGrpSpPr>
              <a:grpSpLocks/>
            </p:cNvGrpSpPr>
            <p:nvPr/>
          </p:nvGrpSpPr>
          <p:grpSpPr bwMode="auto">
            <a:xfrm>
              <a:off x="128" y="174"/>
              <a:ext cx="737" cy="1009"/>
              <a:chOff x="128" y="174"/>
              <a:chExt cx="737" cy="1009"/>
            </a:xfrm>
          </p:grpSpPr>
          <p:sp>
            <p:nvSpPr>
              <p:cNvPr id="2102" name="Freeform 4"/>
              <p:cNvSpPr>
                <a:spLocks/>
              </p:cNvSpPr>
              <p:nvPr/>
            </p:nvSpPr>
            <p:spPr bwMode="auto">
              <a:xfrm>
                <a:off x="197" y="272"/>
                <a:ext cx="599" cy="815"/>
              </a:xfrm>
              <a:custGeom>
                <a:avLst/>
                <a:gdLst>
                  <a:gd name="T0" fmla="*/ 299 w 599"/>
                  <a:gd name="T1" fmla="*/ 0 h 815"/>
                  <a:gd name="T2" fmla="*/ 0 w 599"/>
                  <a:gd name="T3" fmla="*/ 407 h 815"/>
                  <a:gd name="T4" fmla="*/ 299 w 599"/>
                  <a:gd name="T5" fmla="*/ 814 h 815"/>
                  <a:gd name="T6" fmla="*/ 598 w 599"/>
                  <a:gd name="T7" fmla="*/ 407 h 815"/>
                  <a:gd name="T8" fmla="*/ 299 w 599"/>
                  <a:gd name="T9" fmla="*/ 0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 h="815">
                    <a:moveTo>
                      <a:pt x="299" y="0"/>
                    </a:moveTo>
                    <a:lnTo>
                      <a:pt x="0" y="407"/>
                    </a:lnTo>
                    <a:lnTo>
                      <a:pt x="299" y="814"/>
                    </a:lnTo>
                    <a:lnTo>
                      <a:pt x="598" y="407"/>
                    </a:lnTo>
                    <a:lnTo>
                      <a:pt x="299" y="0"/>
                    </a:lnTo>
                  </a:path>
                </a:pathLst>
              </a:custGeom>
              <a:gradFill rotWithShape="0">
                <a:gsLst>
                  <a:gs pos="0">
                    <a:srgbClr val="18002C"/>
                  </a:gs>
                  <a:gs pos="100000">
                    <a:srgbClr val="500093"/>
                  </a:gs>
                </a:gsLst>
                <a:path path="rect">
                  <a:fillToRect l="50000" t="50000" r="50000" b="50000"/>
                </a:path>
              </a:gra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nvGrpSpPr>
              <p:cNvPr id="2103" name="Group 5"/>
              <p:cNvGrpSpPr>
                <a:grpSpLocks/>
              </p:cNvGrpSpPr>
              <p:nvPr/>
            </p:nvGrpSpPr>
            <p:grpSpPr bwMode="auto">
              <a:xfrm>
                <a:off x="128" y="174"/>
                <a:ext cx="737" cy="505"/>
                <a:chOff x="128" y="174"/>
                <a:chExt cx="737" cy="505"/>
              </a:xfrm>
            </p:grpSpPr>
            <p:sp>
              <p:nvSpPr>
                <p:cNvPr id="2107" name="Freeform 6"/>
                <p:cNvSpPr>
                  <a:spLocks/>
                </p:cNvSpPr>
                <p:nvPr/>
              </p:nvSpPr>
              <p:spPr bwMode="auto">
                <a:xfrm>
                  <a:off x="496" y="174"/>
                  <a:ext cx="369" cy="505"/>
                </a:xfrm>
                <a:custGeom>
                  <a:avLst/>
                  <a:gdLst>
                    <a:gd name="T0" fmla="*/ 0 w 369"/>
                    <a:gd name="T1" fmla="*/ 100 h 505"/>
                    <a:gd name="T2" fmla="*/ 0 w 369"/>
                    <a:gd name="T3" fmla="*/ 0 h 505"/>
                    <a:gd name="T4" fmla="*/ 368 w 369"/>
                    <a:gd name="T5" fmla="*/ 504 h 505"/>
                    <a:gd name="T6" fmla="*/ 295 w 369"/>
                    <a:gd name="T7" fmla="*/ 504 h 505"/>
                    <a:gd name="T8" fmla="*/ 0 w 369"/>
                    <a:gd name="T9" fmla="*/ 10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0" y="100"/>
                      </a:moveTo>
                      <a:lnTo>
                        <a:pt x="0" y="0"/>
                      </a:lnTo>
                      <a:lnTo>
                        <a:pt x="368" y="504"/>
                      </a:lnTo>
                      <a:lnTo>
                        <a:pt x="295" y="504"/>
                      </a:lnTo>
                      <a:lnTo>
                        <a:pt x="0" y="10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108" name="Freeform 7"/>
                <p:cNvSpPr>
                  <a:spLocks/>
                </p:cNvSpPr>
                <p:nvPr/>
              </p:nvSpPr>
              <p:spPr bwMode="auto">
                <a:xfrm>
                  <a:off x="128" y="174"/>
                  <a:ext cx="369" cy="505"/>
                </a:xfrm>
                <a:custGeom>
                  <a:avLst/>
                  <a:gdLst>
                    <a:gd name="T0" fmla="*/ 368 w 369"/>
                    <a:gd name="T1" fmla="*/ 0 h 505"/>
                    <a:gd name="T2" fmla="*/ 368 w 369"/>
                    <a:gd name="T3" fmla="*/ 100 h 505"/>
                    <a:gd name="T4" fmla="*/ 73 w 369"/>
                    <a:gd name="T5" fmla="*/ 504 h 505"/>
                    <a:gd name="T6" fmla="*/ 0 w 369"/>
                    <a:gd name="T7" fmla="*/ 504 h 505"/>
                    <a:gd name="T8" fmla="*/ 368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368" y="0"/>
                      </a:moveTo>
                      <a:lnTo>
                        <a:pt x="368" y="100"/>
                      </a:lnTo>
                      <a:lnTo>
                        <a:pt x="73" y="504"/>
                      </a:lnTo>
                      <a:lnTo>
                        <a:pt x="0" y="504"/>
                      </a:lnTo>
                      <a:lnTo>
                        <a:pt x="368" y="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nvGrpSpPr>
              <p:cNvPr id="2104" name="Group 8"/>
              <p:cNvGrpSpPr>
                <a:grpSpLocks/>
              </p:cNvGrpSpPr>
              <p:nvPr/>
            </p:nvGrpSpPr>
            <p:grpSpPr bwMode="auto">
              <a:xfrm>
                <a:off x="128" y="678"/>
                <a:ext cx="737" cy="505"/>
                <a:chOff x="128" y="678"/>
                <a:chExt cx="737" cy="505"/>
              </a:xfrm>
            </p:grpSpPr>
            <p:sp>
              <p:nvSpPr>
                <p:cNvPr id="2105" name="Freeform 9"/>
                <p:cNvSpPr>
                  <a:spLocks/>
                </p:cNvSpPr>
                <p:nvPr/>
              </p:nvSpPr>
              <p:spPr bwMode="auto">
                <a:xfrm>
                  <a:off x="496" y="678"/>
                  <a:ext cx="369" cy="505"/>
                </a:xfrm>
                <a:custGeom>
                  <a:avLst/>
                  <a:gdLst>
                    <a:gd name="T0" fmla="*/ 295 w 369"/>
                    <a:gd name="T1" fmla="*/ 0 h 505"/>
                    <a:gd name="T2" fmla="*/ 368 w 369"/>
                    <a:gd name="T3" fmla="*/ 0 h 505"/>
                    <a:gd name="T4" fmla="*/ 0 w 369"/>
                    <a:gd name="T5" fmla="*/ 504 h 505"/>
                    <a:gd name="T6" fmla="*/ 0 w 369"/>
                    <a:gd name="T7" fmla="*/ 404 h 505"/>
                    <a:gd name="T8" fmla="*/ 295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295" y="0"/>
                      </a:moveTo>
                      <a:lnTo>
                        <a:pt x="368" y="0"/>
                      </a:lnTo>
                      <a:lnTo>
                        <a:pt x="0" y="504"/>
                      </a:lnTo>
                      <a:lnTo>
                        <a:pt x="0" y="404"/>
                      </a:lnTo>
                      <a:lnTo>
                        <a:pt x="295"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106" name="Freeform 10"/>
                <p:cNvSpPr>
                  <a:spLocks/>
                </p:cNvSpPr>
                <p:nvPr/>
              </p:nvSpPr>
              <p:spPr bwMode="auto">
                <a:xfrm>
                  <a:off x="128" y="678"/>
                  <a:ext cx="369" cy="505"/>
                </a:xfrm>
                <a:custGeom>
                  <a:avLst/>
                  <a:gdLst>
                    <a:gd name="T0" fmla="*/ 73 w 369"/>
                    <a:gd name="T1" fmla="*/ 0 h 505"/>
                    <a:gd name="T2" fmla="*/ 368 w 369"/>
                    <a:gd name="T3" fmla="*/ 404 h 505"/>
                    <a:gd name="T4" fmla="*/ 368 w 369"/>
                    <a:gd name="T5" fmla="*/ 504 h 505"/>
                    <a:gd name="T6" fmla="*/ 0 w 369"/>
                    <a:gd name="T7" fmla="*/ 0 h 505"/>
                    <a:gd name="T8" fmla="*/ 73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73" y="0"/>
                      </a:moveTo>
                      <a:lnTo>
                        <a:pt x="368" y="404"/>
                      </a:lnTo>
                      <a:lnTo>
                        <a:pt x="368" y="504"/>
                      </a:lnTo>
                      <a:lnTo>
                        <a:pt x="0" y="0"/>
                      </a:lnTo>
                      <a:lnTo>
                        <a:pt x="73"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grpSp>
          <p:nvGrpSpPr>
            <p:cNvPr id="2054" name="Group 11"/>
            <p:cNvGrpSpPr>
              <a:grpSpLocks/>
            </p:cNvGrpSpPr>
            <p:nvPr/>
          </p:nvGrpSpPr>
          <p:grpSpPr bwMode="auto">
            <a:xfrm>
              <a:off x="291" y="117"/>
              <a:ext cx="754" cy="691"/>
              <a:chOff x="291" y="117"/>
              <a:chExt cx="754" cy="691"/>
            </a:xfrm>
          </p:grpSpPr>
          <p:sp>
            <p:nvSpPr>
              <p:cNvPr id="2055" name="Freeform 12"/>
              <p:cNvSpPr>
                <a:spLocks/>
              </p:cNvSpPr>
              <p:nvPr/>
            </p:nvSpPr>
            <p:spPr bwMode="auto">
              <a:xfrm>
                <a:off x="673"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56" name="Freeform 13"/>
              <p:cNvSpPr>
                <a:spLocks/>
              </p:cNvSpPr>
              <p:nvPr/>
            </p:nvSpPr>
            <p:spPr bwMode="auto">
              <a:xfrm>
                <a:off x="679"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57" name="Freeform 14"/>
              <p:cNvSpPr>
                <a:spLocks/>
              </p:cNvSpPr>
              <p:nvPr/>
            </p:nvSpPr>
            <p:spPr bwMode="auto">
              <a:xfrm>
                <a:off x="685"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58" name="Freeform 15"/>
              <p:cNvSpPr>
                <a:spLocks/>
              </p:cNvSpPr>
              <p:nvPr/>
            </p:nvSpPr>
            <p:spPr bwMode="auto">
              <a:xfrm>
                <a:off x="692"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59" name="Freeform 16"/>
              <p:cNvSpPr>
                <a:spLocks/>
              </p:cNvSpPr>
              <p:nvPr/>
            </p:nvSpPr>
            <p:spPr bwMode="auto">
              <a:xfrm>
                <a:off x="698"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0" name="Freeform 17"/>
              <p:cNvSpPr>
                <a:spLocks/>
              </p:cNvSpPr>
              <p:nvPr/>
            </p:nvSpPr>
            <p:spPr bwMode="auto">
              <a:xfrm>
                <a:off x="704"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1" name="Freeform 18"/>
              <p:cNvSpPr>
                <a:spLocks/>
              </p:cNvSpPr>
              <p:nvPr/>
            </p:nvSpPr>
            <p:spPr bwMode="auto">
              <a:xfrm>
                <a:off x="710"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2" name="Freeform 19"/>
              <p:cNvSpPr>
                <a:spLocks/>
              </p:cNvSpPr>
              <p:nvPr/>
            </p:nvSpPr>
            <p:spPr bwMode="auto">
              <a:xfrm>
                <a:off x="717"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3" name="Freeform 20"/>
              <p:cNvSpPr>
                <a:spLocks/>
              </p:cNvSpPr>
              <p:nvPr/>
            </p:nvSpPr>
            <p:spPr bwMode="auto">
              <a:xfrm>
                <a:off x="485" y="237"/>
                <a:ext cx="366" cy="450"/>
              </a:xfrm>
              <a:custGeom>
                <a:avLst/>
                <a:gdLst>
                  <a:gd name="T0" fmla="*/ 0 w 366"/>
                  <a:gd name="T1" fmla="*/ 114 h 450"/>
                  <a:gd name="T2" fmla="*/ 170 w 366"/>
                  <a:gd name="T3" fmla="*/ 201 h 450"/>
                  <a:gd name="T4" fmla="*/ 183 w 366"/>
                  <a:gd name="T5" fmla="*/ 0 h 450"/>
                  <a:gd name="T6" fmla="*/ 195 w 366"/>
                  <a:gd name="T7" fmla="*/ 201 h 450"/>
                  <a:gd name="T8" fmla="*/ 364 w 366"/>
                  <a:gd name="T9" fmla="*/ 112 h 450"/>
                  <a:gd name="T10" fmla="*/ 207 w 366"/>
                  <a:gd name="T11" fmla="*/ 225 h 450"/>
                  <a:gd name="T12" fmla="*/ 365 w 366"/>
                  <a:gd name="T13" fmla="*/ 337 h 450"/>
                  <a:gd name="T14" fmla="*/ 195 w 366"/>
                  <a:gd name="T15" fmla="*/ 248 h 450"/>
                  <a:gd name="T16" fmla="*/ 183 w 366"/>
                  <a:gd name="T17" fmla="*/ 449 h 450"/>
                  <a:gd name="T18" fmla="*/ 170 w 366"/>
                  <a:gd name="T19" fmla="*/ 248 h 450"/>
                  <a:gd name="T20" fmla="*/ 0 w 366"/>
                  <a:gd name="T21" fmla="*/ 337 h 450"/>
                  <a:gd name="T22" fmla="*/ 158 w 366"/>
                  <a:gd name="T23" fmla="*/ 225 h 450"/>
                  <a:gd name="T24" fmla="*/ 0 w 366"/>
                  <a:gd name="T25" fmla="*/ 114 h 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4" name="Freeform 21"/>
              <p:cNvSpPr>
                <a:spLocks/>
              </p:cNvSpPr>
              <p:nvPr/>
            </p:nvSpPr>
            <p:spPr bwMode="auto">
              <a:xfrm>
                <a:off x="291" y="117"/>
                <a:ext cx="754" cy="691"/>
              </a:xfrm>
              <a:custGeom>
                <a:avLst/>
                <a:gdLst>
                  <a:gd name="T0" fmla="*/ 338 w 754"/>
                  <a:gd name="T1" fmla="*/ 322 h 691"/>
                  <a:gd name="T2" fmla="*/ 188 w 754"/>
                  <a:gd name="T3" fmla="*/ 0 h 691"/>
                  <a:gd name="T4" fmla="*/ 377 w 754"/>
                  <a:gd name="T5" fmla="*/ 298 h 691"/>
                  <a:gd name="T6" fmla="*/ 563 w 754"/>
                  <a:gd name="T7" fmla="*/ 0 h 691"/>
                  <a:gd name="T8" fmla="*/ 414 w 754"/>
                  <a:gd name="T9" fmla="*/ 322 h 691"/>
                  <a:gd name="T10" fmla="*/ 753 w 754"/>
                  <a:gd name="T11" fmla="*/ 345 h 691"/>
                  <a:gd name="T12" fmla="*/ 413 w 754"/>
                  <a:gd name="T13" fmla="*/ 367 h 691"/>
                  <a:gd name="T14" fmla="*/ 566 w 754"/>
                  <a:gd name="T15" fmla="*/ 690 h 691"/>
                  <a:gd name="T16" fmla="*/ 377 w 754"/>
                  <a:gd name="T17" fmla="*/ 391 h 691"/>
                  <a:gd name="T18" fmla="*/ 188 w 754"/>
                  <a:gd name="T19" fmla="*/ 690 h 691"/>
                  <a:gd name="T20" fmla="*/ 337 w 754"/>
                  <a:gd name="T21" fmla="*/ 369 h 691"/>
                  <a:gd name="T22" fmla="*/ 0 w 754"/>
                  <a:gd name="T23" fmla="*/ 345 h 691"/>
                  <a:gd name="T24" fmla="*/ 338 w 754"/>
                  <a:gd name="T25" fmla="*/ 322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5" name="Freeform 22"/>
              <p:cNvSpPr>
                <a:spLocks/>
              </p:cNvSpPr>
              <p:nvPr/>
            </p:nvSpPr>
            <p:spPr bwMode="auto">
              <a:xfrm>
                <a:off x="491" y="244"/>
                <a:ext cx="353" cy="436"/>
              </a:xfrm>
              <a:custGeom>
                <a:avLst/>
                <a:gdLst>
                  <a:gd name="T0" fmla="*/ 0 w 353"/>
                  <a:gd name="T1" fmla="*/ 110 h 436"/>
                  <a:gd name="T2" fmla="*/ 164 w 353"/>
                  <a:gd name="T3" fmla="*/ 194 h 436"/>
                  <a:gd name="T4" fmla="*/ 177 w 353"/>
                  <a:gd name="T5" fmla="*/ 0 h 436"/>
                  <a:gd name="T6" fmla="*/ 189 w 353"/>
                  <a:gd name="T7" fmla="*/ 194 h 436"/>
                  <a:gd name="T8" fmla="*/ 352 w 353"/>
                  <a:gd name="T9" fmla="*/ 110 h 436"/>
                  <a:gd name="T10" fmla="*/ 201 w 353"/>
                  <a:gd name="T11" fmla="*/ 218 h 436"/>
                  <a:gd name="T12" fmla="*/ 352 w 353"/>
                  <a:gd name="T13" fmla="*/ 325 h 436"/>
                  <a:gd name="T14" fmla="*/ 189 w 353"/>
                  <a:gd name="T15" fmla="*/ 242 h 436"/>
                  <a:gd name="T16" fmla="*/ 177 w 353"/>
                  <a:gd name="T17" fmla="*/ 435 h 436"/>
                  <a:gd name="T18" fmla="*/ 164 w 353"/>
                  <a:gd name="T19" fmla="*/ 242 h 436"/>
                  <a:gd name="T20" fmla="*/ 0 w 353"/>
                  <a:gd name="T21" fmla="*/ 327 h 436"/>
                  <a:gd name="T22" fmla="*/ 152 w 353"/>
                  <a:gd name="T23" fmla="*/ 218 h 436"/>
                  <a:gd name="T24" fmla="*/ 0 w 353"/>
                  <a:gd name="T25" fmla="*/ 11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6" name="Freeform 23"/>
              <p:cNvSpPr>
                <a:spLocks/>
              </p:cNvSpPr>
              <p:nvPr/>
            </p:nvSpPr>
            <p:spPr bwMode="auto">
              <a:xfrm>
                <a:off x="305" y="130"/>
                <a:ext cx="725" cy="665"/>
              </a:xfrm>
              <a:custGeom>
                <a:avLst/>
                <a:gdLst>
                  <a:gd name="T0" fmla="*/ 324 w 725"/>
                  <a:gd name="T1" fmla="*/ 309 h 665"/>
                  <a:gd name="T2" fmla="*/ 182 w 725"/>
                  <a:gd name="T3" fmla="*/ 0 h 665"/>
                  <a:gd name="T4" fmla="*/ 363 w 725"/>
                  <a:gd name="T5" fmla="*/ 285 h 665"/>
                  <a:gd name="T6" fmla="*/ 543 w 725"/>
                  <a:gd name="T7" fmla="*/ 0 h 665"/>
                  <a:gd name="T8" fmla="*/ 400 w 725"/>
                  <a:gd name="T9" fmla="*/ 309 h 665"/>
                  <a:gd name="T10" fmla="*/ 724 w 725"/>
                  <a:gd name="T11" fmla="*/ 332 h 665"/>
                  <a:gd name="T12" fmla="*/ 399 w 725"/>
                  <a:gd name="T13" fmla="*/ 354 h 665"/>
                  <a:gd name="T14" fmla="*/ 543 w 725"/>
                  <a:gd name="T15" fmla="*/ 663 h 665"/>
                  <a:gd name="T16" fmla="*/ 363 w 725"/>
                  <a:gd name="T17" fmla="*/ 378 h 665"/>
                  <a:gd name="T18" fmla="*/ 182 w 725"/>
                  <a:gd name="T19" fmla="*/ 664 h 665"/>
                  <a:gd name="T20" fmla="*/ 323 w 725"/>
                  <a:gd name="T21" fmla="*/ 356 h 665"/>
                  <a:gd name="T22" fmla="*/ 0 w 725"/>
                  <a:gd name="T23" fmla="*/ 332 h 665"/>
                  <a:gd name="T24" fmla="*/ 324 w 725"/>
                  <a:gd name="T25" fmla="*/ 309 h 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7" name="Freeform 24"/>
              <p:cNvSpPr>
                <a:spLocks/>
              </p:cNvSpPr>
              <p:nvPr/>
            </p:nvSpPr>
            <p:spPr bwMode="auto">
              <a:xfrm>
                <a:off x="497" y="252"/>
                <a:ext cx="341" cy="421"/>
              </a:xfrm>
              <a:custGeom>
                <a:avLst/>
                <a:gdLst>
                  <a:gd name="T0" fmla="*/ 0 w 341"/>
                  <a:gd name="T1" fmla="*/ 106 h 421"/>
                  <a:gd name="T2" fmla="*/ 158 w 341"/>
                  <a:gd name="T3" fmla="*/ 186 h 421"/>
                  <a:gd name="T4" fmla="*/ 171 w 341"/>
                  <a:gd name="T5" fmla="*/ 0 h 421"/>
                  <a:gd name="T6" fmla="*/ 183 w 341"/>
                  <a:gd name="T7" fmla="*/ 186 h 421"/>
                  <a:gd name="T8" fmla="*/ 340 w 341"/>
                  <a:gd name="T9" fmla="*/ 106 h 421"/>
                  <a:gd name="T10" fmla="*/ 195 w 341"/>
                  <a:gd name="T11" fmla="*/ 210 h 421"/>
                  <a:gd name="T12" fmla="*/ 340 w 341"/>
                  <a:gd name="T13" fmla="*/ 315 h 421"/>
                  <a:gd name="T14" fmla="*/ 183 w 341"/>
                  <a:gd name="T15" fmla="*/ 234 h 421"/>
                  <a:gd name="T16" fmla="*/ 171 w 341"/>
                  <a:gd name="T17" fmla="*/ 420 h 421"/>
                  <a:gd name="T18" fmla="*/ 158 w 341"/>
                  <a:gd name="T19" fmla="*/ 234 h 421"/>
                  <a:gd name="T20" fmla="*/ 0 w 341"/>
                  <a:gd name="T21" fmla="*/ 315 h 421"/>
                  <a:gd name="T22" fmla="*/ 146 w 341"/>
                  <a:gd name="T23" fmla="*/ 210 h 421"/>
                  <a:gd name="T24" fmla="*/ 0 w 341"/>
                  <a:gd name="T25" fmla="*/ 106 h 4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8" name="Freeform 25"/>
              <p:cNvSpPr>
                <a:spLocks/>
              </p:cNvSpPr>
              <p:nvPr/>
            </p:nvSpPr>
            <p:spPr bwMode="auto">
              <a:xfrm>
                <a:off x="319" y="143"/>
                <a:ext cx="697" cy="638"/>
              </a:xfrm>
              <a:custGeom>
                <a:avLst/>
                <a:gdLst>
                  <a:gd name="T0" fmla="*/ 310 w 697"/>
                  <a:gd name="T1" fmla="*/ 296 h 638"/>
                  <a:gd name="T2" fmla="*/ 176 w 697"/>
                  <a:gd name="T3" fmla="*/ 0 h 638"/>
                  <a:gd name="T4" fmla="*/ 349 w 697"/>
                  <a:gd name="T5" fmla="*/ 272 h 638"/>
                  <a:gd name="T6" fmla="*/ 522 w 697"/>
                  <a:gd name="T7" fmla="*/ 0 h 638"/>
                  <a:gd name="T8" fmla="*/ 386 w 697"/>
                  <a:gd name="T9" fmla="*/ 296 h 638"/>
                  <a:gd name="T10" fmla="*/ 696 w 697"/>
                  <a:gd name="T11" fmla="*/ 319 h 638"/>
                  <a:gd name="T12" fmla="*/ 385 w 697"/>
                  <a:gd name="T13" fmla="*/ 341 h 638"/>
                  <a:gd name="T14" fmla="*/ 522 w 697"/>
                  <a:gd name="T15" fmla="*/ 637 h 638"/>
                  <a:gd name="T16" fmla="*/ 349 w 697"/>
                  <a:gd name="T17" fmla="*/ 365 h 638"/>
                  <a:gd name="T18" fmla="*/ 176 w 697"/>
                  <a:gd name="T19" fmla="*/ 637 h 638"/>
                  <a:gd name="T20" fmla="*/ 310 w 697"/>
                  <a:gd name="T21" fmla="*/ 342 h 638"/>
                  <a:gd name="T22" fmla="*/ 0 w 697"/>
                  <a:gd name="T23" fmla="*/ 319 h 638"/>
                  <a:gd name="T24" fmla="*/ 310 w 697"/>
                  <a:gd name="T25" fmla="*/ 296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69" name="Freeform 26"/>
              <p:cNvSpPr>
                <a:spLocks/>
              </p:cNvSpPr>
              <p:nvPr/>
            </p:nvSpPr>
            <p:spPr bwMode="auto">
              <a:xfrm>
                <a:off x="503" y="259"/>
                <a:ext cx="329" cy="406"/>
              </a:xfrm>
              <a:custGeom>
                <a:avLst/>
                <a:gdLst>
                  <a:gd name="T0" fmla="*/ 0 w 329"/>
                  <a:gd name="T1" fmla="*/ 103 h 406"/>
                  <a:gd name="T2" fmla="*/ 152 w 329"/>
                  <a:gd name="T3" fmla="*/ 179 h 406"/>
                  <a:gd name="T4" fmla="*/ 165 w 329"/>
                  <a:gd name="T5" fmla="*/ 0 h 406"/>
                  <a:gd name="T6" fmla="*/ 177 w 329"/>
                  <a:gd name="T7" fmla="*/ 179 h 406"/>
                  <a:gd name="T8" fmla="*/ 328 w 329"/>
                  <a:gd name="T9" fmla="*/ 101 h 406"/>
                  <a:gd name="T10" fmla="*/ 189 w 329"/>
                  <a:gd name="T11" fmla="*/ 203 h 406"/>
                  <a:gd name="T12" fmla="*/ 328 w 329"/>
                  <a:gd name="T13" fmla="*/ 304 h 406"/>
                  <a:gd name="T14" fmla="*/ 177 w 329"/>
                  <a:gd name="T15" fmla="*/ 227 h 406"/>
                  <a:gd name="T16" fmla="*/ 165 w 329"/>
                  <a:gd name="T17" fmla="*/ 405 h 406"/>
                  <a:gd name="T18" fmla="*/ 152 w 329"/>
                  <a:gd name="T19" fmla="*/ 227 h 406"/>
                  <a:gd name="T20" fmla="*/ 0 w 329"/>
                  <a:gd name="T21" fmla="*/ 304 h 406"/>
                  <a:gd name="T22" fmla="*/ 140 w 329"/>
                  <a:gd name="T23" fmla="*/ 203 h 406"/>
                  <a:gd name="T24" fmla="*/ 0 w 329"/>
                  <a:gd name="T25" fmla="*/ 103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0" name="Freeform 27"/>
              <p:cNvSpPr>
                <a:spLocks/>
              </p:cNvSpPr>
              <p:nvPr/>
            </p:nvSpPr>
            <p:spPr bwMode="auto">
              <a:xfrm>
                <a:off x="334" y="156"/>
                <a:ext cx="668" cy="612"/>
              </a:xfrm>
              <a:custGeom>
                <a:avLst/>
                <a:gdLst>
                  <a:gd name="T0" fmla="*/ 295 w 668"/>
                  <a:gd name="T1" fmla="*/ 283 h 612"/>
                  <a:gd name="T2" fmla="*/ 168 w 668"/>
                  <a:gd name="T3" fmla="*/ 0 h 612"/>
                  <a:gd name="T4" fmla="*/ 334 w 668"/>
                  <a:gd name="T5" fmla="*/ 259 h 612"/>
                  <a:gd name="T6" fmla="*/ 499 w 668"/>
                  <a:gd name="T7" fmla="*/ 0 h 612"/>
                  <a:gd name="T8" fmla="*/ 371 w 668"/>
                  <a:gd name="T9" fmla="*/ 283 h 612"/>
                  <a:gd name="T10" fmla="*/ 667 w 668"/>
                  <a:gd name="T11" fmla="*/ 306 h 612"/>
                  <a:gd name="T12" fmla="*/ 370 w 668"/>
                  <a:gd name="T13" fmla="*/ 328 h 612"/>
                  <a:gd name="T14" fmla="*/ 499 w 668"/>
                  <a:gd name="T15" fmla="*/ 611 h 612"/>
                  <a:gd name="T16" fmla="*/ 334 w 668"/>
                  <a:gd name="T17" fmla="*/ 352 h 612"/>
                  <a:gd name="T18" fmla="*/ 168 w 668"/>
                  <a:gd name="T19" fmla="*/ 611 h 612"/>
                  <a:gd name="T20" fmla="*/ 294 w 668"/>
                  <a:gd name="T21" fmla="*/ 330 h 612"/>
                  <a:gd name="T22" fmla="*/ 0 w 668"/>
                  <a:gd name="T23" fmla="*/ 306 h 612"/>
                  <a:gd name="T24" fmla="*/ 295 w 668"/>
                  <a:gd name="T25" fmla="*/ 283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1" name="Freeform 28"/>
              <p:cNvSpPr>
                <a:spLocks/>
              </p:cNvSpPr>
              <p:nvPr/>
            </p:nvSpPr>
            <p:spPr bwMode="auto">
              <a:xfrm>
                <a:off x="509" y="266"/>
                <a:ext cx="318" cy="392"/>
              </a:xfrm>
              <a:custGeom>
                <a:avLst/>
                <a:gdLst>
                  <a:gd name="T0" fmla="*/ 0 w 318"/>
                  <a:gd name="T1" fmla="*/ 99 h 392"/>
                  <a:gd name="T2" fmla="*/ 146 w 318"/>
                  <a:gd name="T3" fmla="*/ 172 h 392"/>
                  <a:gd name="T4" fmla="*/ 159 w 318"/>
                  <a:gd name="T5" fmla="*/ 0 h 392"/>
                  <a:gd name="T6" fmla="*/ 171 w 318"/>
                  <a:gd name="T7" fmla="*/ 172 h 392"/>
                  <a:gd name="T8" fmla="*/ 317 w 318"/>
                  <a:gd name="T9" fmla="*/ 99 h 392"/>
                  <a:gd name="T10" fmla="*/ 183 w 318"/>
                  <a:gd name="T11" fmla="*/ 196 h 392"/>
                  <a:gd name="T12" fmla="*/ 317 w 318"/>
                  <a:gd name="T13" fmla="*/ 292 h 392"/>
                  <a:gd name="T14" fmla="*/ 171 w 318"/>
                  <a:gd name="T15" fmla="*/ 220 h 392"/>
                  <a:gd name="T16" fmla="*/ 159 w 318"/>
                  <a:gd name="T17" fmla="*/ 391 h 392"/>
                  <a:gd name="T18" fmla="*/ 146 w 318"/>
                  <a:gd name="T19" fmla="*/ 220 h 392"/>
                  <a:gd name="T20" fmla="*/ 0 w 318"/>
                  <a:gd name="T21" fmla="*/ 292 h 392"/>
                  <a:gd name="T22" fmla="*/ 134 w 318"/>
                  <a:gd name="T23" fmla="*/ 196 h 392"/>
                  <a:gd name="T24" fmla="*/ 0 w 318"/>
                  <a:gd name="T25" fmla="*/ 9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2" name="Freeform 29"/>
              <p:cNvSpPr>
                <a:spLocks/>
              </p:cNvSpPr>
              <p:nvPr/>
            </p:nvSpPr>
            <p:spPr bwMode="auto">
              <a:xfrm>
                <a:off x="348" y="169"/>
                <a:ext cx="639" cy="586"/>
              </a:xfrm>
              <a:custGeom>
                <a:avLst/>
                <a:gdLst>
                  <a:gd name="T0" fmla="*/ 281 w 639"/>
                  <a:gd name="T1" fmla="*/ 270 h 586"/>
                  <a:gd name="T2" fmla="*/ 161 w 639"/>
                  <a:gd name="T3" fmla="*/ 0 h 586"/>
                  <a:gd name="T4" fmla="*/ 320 w 639"/>
                  <a:gd name="T5" fmla="*/ 246 h 586"/>
                  <a:gd name="T6" fmla="*/ 479 w 639"/>
                  <a:gd name="T7" fmla="*/ 0 h 586"/>
                  <a:gd name="T8" fmla="*/ 357 w 639"/>
                  <a:gd name="T9" fmla="*/ 270 h 586"/>
                  <a:gd name="T10" fmla="*/ 638 w 639"/>
                  <a:gd name="T11" fmla="*/ 293 h 586"/>
                  <a:gd name="T12" fmla="*/ 356 w 639"/>
                  <a:gd name="T13" fmla="*/ 315 h 586"/>
                  <a:gd name="T14" fmla="*/ 479 w 639"/>
                  <a:gd name="T15" fmla="*/ 585 h 586"/>
                  <a:gd name="T16" fmla="*/ 320 w 639"/>
                  <a:gd name="T17" fmla="*/ 339 h 586"/>
                  <a:gd name="T18" fmla="*/ 161 w 639"/>
                  <a:gd name="T19" fmla="*/ 585 h 586"/>
                  <a:gd name="T20" fmla="*/ 281 w 639"/>
                  <a:gd name="T21" fmla="*/ 316 h 586"/>
                  <a:gd name="T22" fmla="*/ 0 w 639"/>
                  <a:gd name="T23" fmla="*/ 293 h 586"/>
                  <a:gd name="T24" fmla="*/ 281 w 639"/>
                  <a:gd name="T25" fmla="*/ 270 h 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3" name="Freeform 30"/>
              <p:cNvSpPr>
                <a:spLocks/>
              </p:cNvSpPr>
              <p:nvPr/>
            </p:nvSpPr>
            <p:spPr bwMode="auto">
              <a:xfrm>
                <a:off x="515" y="273"/>
                <a:ext cx="306" cy="378"/>
              </a:xfrm>
              <a:custGeom>
                <a:avLst/>
                <a:gdLst>
                  <a:gd name="T0" fmla="*/ 0 w 306"/>
                  <a:gd name="T1" fmla="*/ 96 h 378"/>
                  <a:gd name="T2" fmla="*/ 140 w 306"/>
                  <a:gd name="T3" fmla="*/ 165 h 378"/>
                  <a:gd name="T4" fmla="*/ 153 w 306"/>
                  <a:gd name="T5" fmla="*/ 0 h 378"/>
                  <a:gd name="T6" fmla="*/ 165 w 306"/>
                  <a:gd name="T7" fmla="*/ 165 h 378"/>
                  <a:gd name="T8" fmla="*/ 305 w 306"/>
                  <a:gd name="T9" fmla="*/ 96 h 378"/>
                  <a:gd name="T10" fmla="*/ 177 w 306"/>
                  <a:gd name="T11" fmla="*/ 189 h 378"/>
                  <a:gd name="T12" fmla="*/ 305 w 306"/>
                  <a:gd name="T13" fmla="*/ 283 h 378"/>
                  <a:gd name="T14" fmla="*/ 165 w 306"/>
                  <a:gd name="T15" fmla="*/ 212 h 378"/>
                  <a:gd name="T16" fmla="*/ 153 w 306"/>
                  <a:gd name="T17" fmla="*/ 377 h 378"/>
                  <a:gd name="T18" fmla="*/ 140 w 306"/>
                  <a:gd name="T19" fmla="*/ 212 h 378"/>
                  <a:gd name="T20" fmla="*/ 0 w 306"/>
                  <a:gd name="T21" fmla="*/ 283 h 378"/>
                  <a:gd name="T22" fmla="*/ 128 w 306"/>
                  <a:gd name="T23" fmla="*/ 189 h 378"/>
                  <a:gd name="T24" fmla="*/ 0 w 306"/>
                  <a:gd name="T25" fmla="*/ 96 h 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4" name="Freeform 31"/>
              <p:cNvSpPr>
                <a:spLocks/>
              </p:cNvSpPr>
              <p:nvPr/>
            </p:nvSpPr>
            <p:spPr bwMode="auto">
              <a:xfrm>
                <a:off x="363" y="182"/>
                <a:ext cx="610" cy="560"/>
              </a:xfrm>
              <a:custGeom>
                <a:avLst/>
                <a:gdLst>
                  <a:gd name="T0" fmla="*/ 266 w 610"/>
                  <a:gd name="T1" fmla="*/ 257 h 560"/>
                  <a:gd name="T2" fmla="*/ 152 w 610"/>
                  <a:gd name="T3" fmla="*/ 0 h 560"/>
                  <a:gd name="T4" fmla="*/ 305 w 610"/>
                  <a:gd name="T5" fmla="*/ 233 h 560"/>
                  <a:gd name="T6" fmla="*/ 455 w 610"/>
                  <a:gd name="T7" fmla="*/ 0 h 560"/>
                  <a:gd name="T8" fmla="*/ 342 w 610"/>
                  <a:gd name="T9" fmla="*/ 257 h 560"/>
                  <a:gd name="T10" fmla="*/ 609 w 610"/>
                  <a:gd name="T11" fmla="*/ 280 h 560"/>
                  <a:gd name="T12" fmla="*/ 341 w 610"/>
                  <a:gd name="T13" fmla="*/ 302 h 560"/>
                  <a:gd name="T14" fmla="*/ 455 w 610"/>
                  <a:gd name="T15" fmla="*/ 559 h 560"/>
                  <a:gd name="T16" fmla="*/ 305 w 610"/>
                  <a:gd name="T17" fmla="*/ 326 h 560"/>
                  <a:gd name="T18" fmla="*/ 152 w 610"/>
                  <a:gd name="T19" fmla="*/ 559 h 560"/>
                  <a:gd name="T20" fmla="*/ 266 w 610"/>
                  <a:gd name="T21" fmla="*/ 304 h 560"/>
                  <a:gd name="T22" fmla="*/ 0 w 610"/>
                  <a:gd name="T23" fmla="*/ 280 h 560"/>
                  <a:gd name="T24" fmla="*/ 266 w 610"/>
                  <a:gd name="T25" fmla="*/ 257 h 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5" name="Freeform 32"/>
              <p:cNvSpPr>
                <a:spLocks/>
              </p:cNvSpPr>
              <p:nvPr/>
            </p:nvSpPr>
            <p:spPr bwMode="auto">
              <a:xfrm>
                <a:off x="521" y="281"/>
                <a:ext cx="294" cy="363"/>
              </a:xfrm>
              <a:custGeom>
                <a:avLst/>
                <a:gdLst>
                  <a:gd name="T0" fmla="*/ 0 w 294"/>
                  <a:gd name="T1" fmla="*/ 90 h 363"/>
                  <a:gd name="T2" fmla="*/ 134 w 294"/>
                  <a:gd name="T3" fmla="*/ 158 h 363"/>
                  <a:gd name="T4" fmla="*/ 147 w 294"/>
                  <a:gd name="T5" fmla="*/ 0 h 363"/>
                  <a:gd name="T6" fmla="*/ 159 w 294"/>
                  <a:gd name="T7" fmla="*/ 158 h 363"/>
                  <a:gd name="T8" fmla="*/ 293 w 294"/>
                  <a:gd name="T9" fmla="*/ 90 h 363"/>
                  <a:gd name="T10" fmla="*/ 171 w 294"/>
                  <a:gd name="T11" fmla="*/ 181 h 363"/>
                  <a:gd name="T12" fmla="*/ 293 w 294"/>
                  <a:gd name="T13" fmla="*/ 270 h 363"/>
                  <a:gd name="T14" fmla="*/ 159 w 294"/>
                  <a:gd name="T15" fmla="*/ 204 h 363"/>
                  <a:gd name="T16" fmla="*/ 147 w 294"/>
                  <a:gd name="T17" fmla="*/ 362 h 363"/>
                  <a:gd name="T18" fmla="*/ 134 w 294"/>
                  <a:gd name="T19" fmla="*/ 204 h 363"/>
                  <a:gd name="T20" fmla="*/ 0 w 294"/>
                  <a:gd name="T21" fmla="*/ 270 h 363"/>
                  <a:gd name="T22" fmla="*/ 122 w 294"/>
                  <a:gd name="T23" fmla="*/ 181 h 363"/>
                  <a:gd name="T24" fmla="*/ 0 w 294"/>
                  <a:gd name="T25" fmla="*/ 90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6" name="Freeform 33"/>
              <p:cNvSpPr>
                <a:spLocks/>
              </p:cNvSpPr>
              <p:nvPr/>
            </p:nvSpPr>
            <p:spPr bwMode="auto">
              <a:xfrm>
                <a:off x="377" y="195"/>
                <a:ext cx="582" cy="534"/>
              </a:xfrm>
              <a:custGeom>
                <a:avLst/>
                <a:gdLst>
                  <a:gd name="T0" fmla="*/ 253 w 582"/>
                  <a:gd name="T1" fmla="*/ 244 h 534"/>
                  <a:gd name="T2" fmla="*/ 145 w 582"/>
                  <a:gd name="T3" fmla="*/ 0 h 534"/>
                  <a:gd name="T4" fmla="*/ 291 w 582"/>
                  <a:gd name="T5" fmla="*/ 220 h 534"/>
                  <a:gd name="T6" fmla="*/ 436 w 582"/>
                  <a:gd name="T7" fmla="*/ 0 h 534"/>
                  <a:gd name="T8" fmla="*/ 327 w 582"/>
                  <a:gd name="T9" fmla="*/ 244 h 534"/>
                  <a:gd name="T10" fmla="*/ 581 w 582"/>
                  <a:gd name="T11" fmla="*/ 267 h 534"/>
                  <a:gd name="T12" fmla="*/ 327 w 582"/>
                  <a:gd name="T13" fmla="*/ 289 h 534"/>
                  <a:gd name="T14" fmla="*/ 436 w 582"/>
                  <a:gd name="T15" fmla="*/ 533 h 534"/>
                  <a:gd name="T16" fmla="*/ 291 w 582"/>
                  <a:gd name="T17" fmla="*/ 313 h 534"/>
                  <a:gd name="T18" fmla="*/ 145 w 582"/>
                  <a:gd name="T19" fmla="*/ 533 h 534"/>
                  <a:gd name="T20" fmla="*/ 252 w 582"/>
                  <a:gd name="T21" fmla="*/ 290 h 534"/>
                  <a:gd name="T22" fmla="*/ 0 w 582"/>
                  <a:gd name="T23" fmla="*/ 267 h 534"/>
                  <a:gd name="T24" fmla="*/ 253 w 582"/>
                  <a:gd name="T25" fmla="*/ 244 h 5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7" name="Freeform 34"/>
              <p:cNvSpPr>
                <a:spLocks/>
              </p:cNvSpPr>
              <p:nvPr/>
            </p:nvSpPr>
            <p:spPr bwMode="auto">
              <a:xfrm>
                <a:off x="527" y="288"/>
                <a:ext cx="282" cy="348"/>
              </a:xfrm>
              <a:custGeom>
                <a:avLst/>
                <a:gdLst>
                  <a:gd name="T0" fmla="*/ 0 w 282"/>
                  <a:gd name="T1" fmla="*/ 88 h 348"/>
                  <a:gd name="T2" fmla="*/ 128 w 282"/>
                  <a:gd name="T3" fmla="*/ 151 h 348"/>
                  <a:gd name="T4" fmla="*/ 141 w 282"/>
                  <a:gd name="T5" fmla="*/ 0 h 348"/>
                  <a:gd name="T6" fmla="*/ 153 w 282"/>
                  <a:gd name="T7" fmla="*/ 151 h 348"/>
                  <a:gd name="T8" fmla="*/ 280 w 282"/>
                  <a:gd name="T9" fmla="*/ 88 h 348"/>
                  <a:gd name="T10" fmla="*/ 165 w 282"/>
                  <a:gd name="T11" fmla="*/ 174 h 348"/>
                  <a:gd name="T12" fmla="*/ 281 w 282"/>
                  <a:gd name="T13" fmla="*/ 259 h 348"/>
                  <a:gd name="T14" fmla="*/ 153 w 282"/>
                  <a:gd name="T15" fmla="*/ 197 h 348"/>
                  <a:gd name="T16" fmla="*/ 141 w 282"/>
                  <a:gd name="T17" fmla="*/ 347 h 348"/>
                  <a:gd name="T18" fmla="*/ 128 w 282"/>
                  <a:gd name="T19" fmla="*/ 197 h 348"/>
                  <a:gd name="T20" fmla="*/ 0 w 282"/>
                  <a:gd name="T21" fmla="*/ 261 h 348"/>
                  <a:gd name="T22" fmla="*/ 116 w 282"/>
                  <a:gd name="T23" fmla="*/ 174 h 348"/>
                  <a:gd name="T24" fmla="*/ 0 w 282"/>
                  <a:gd name="T25" fmla="*/ 88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8" name="Freeform 35"/>
              <p:cNvSpPr>
                <a:spLocks/>
              </p:cNvSpPr>
              <p:nvPr/>
            </p:nvSpPr>
            <p:spPr bwMode="auto">
              <a:xfrm>
                <a:off x="391" y="209"/>
                <a:ext cx="553" cy="507"/>
              </a:xfrm>
              <a:custGeom>
                <a:avLst/>
                <a:gdLst>
                  <a:gd name="T0" fmla="*/ 239 w 553"/>
                  <a:gd name="T1" fmla="*/ 230 h 507"/>
                  <a:gd name="T2" fmla="*/ 139 w 553"/>
                  <a:gd name="T3" fmla="*/ 0 h 507"/>
                  <a:gd name="T4" fmla="*/ 277 w 553"/>
                  <a:gd name="T5" fmla="*/ 206 h 507"/>
                  <a:gd name="T6" fmla="*/ 414 w 553"/>
                  <a:gd name="T7" fmla="*/ 0 h 507"/>
                  <a:gd name="T8" fmla="*/ 313 w 553"/>
                  <a:gd name="T9" fmla="*/ 230 h 507"/>
                  <a:gd name="T10" fmla="*/ 552 w 553"/>
                  <a:gd name="T11" fmla="*/ 253 h 507"/>
                  <a:gd name="T12" fmla="*/ 312 w 553"/>
                  <a:gd name="T13" fmla="*/ 275 h 507"/>
                  <a:gd name="T14" fmla="*/ 414 w 553"/>
                  <a:gd name="T15" fmla="*/ 506 h 507"/>
                  <a:gd name="T16" fmla="*/ 277 w 553"/>
                  <a:gd name="T17" fmla="*/ 299 h 507"/>
                  <a:gd name="T18" fmla="*/ 139 w 553"/>
                  <a:gd name="T19" fmla="*/ 506 h 507"/>
                  <a:gd name="T20" fmla="*/ 238 w 553"/>
                  <a:gd name="T21" fmla="*/ 277 h 507"/>
                  <a:gd name="T22" fmla="*/ 0 w 553"/>
                  <a:gd name="T23" fmla="*/ 253 h 507"/>
                  <a:gd name="T24" fmla="*/ 239 w 553"/>
                  <a:gd name="T25" fmla="*/ 230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79" name="Freeform 36"/>
              <p:cNvSpPr>
                <a:spLocks/>
              </p:cNvSpPr>
              <p:nvPr/>
            </p:nvSpPr>
            <p:spPr bwMode="auto">
              <a:xfrm>
                <a:off x="533" y="29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0" name="Freeform 37"/>
              <p:cNvSpPr>
                <a:spLocks/>
              </p:cNvSpPr>
              <p:nvPr/>
            </p:nvSpPr>
            <p:spPr bwMode="auto">
              <a:xfrm>
                <a:off x="405" y="22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1" name="Freeform 38"/>
              <p:cNvSpPr>
                <a:spLocks/>
              </p:cNvSpPr>
              <p:nvPr/>
            </p:nvSpPr>
            <p:spPr bwMode="auto">
              <a:xfrm>
                <a:off x="538" y="303"/>
                <a:ext cx="259" cy="318"/>
              </a:xfrm>
              <a:custGeom>
                <a:avLst/>
                <a:gdLst>
                  <a:gd name="T0" fmla="*/ 0 w 259"/>
                  <a:gd name="T1" fmla="*/ 80 h 318"/>
                  <a:gd name="T2" fmla="*/ 117 w 259"/>
                  <a:gd name="T3" fmla="*/ 136 h 318"/>
                  <a:gd name="T4" fmla="*/ 129 w 259"/>
                  <a:gd name="T5" fmla="*/ 0 h 318"/>
                  <a:gd name="T6" fmla="*/ 142 w 259"/>
                  <a:gd name="T7" fmla="*/ 136 h 318"/>
                  <a:gd name="T8" fmla="*/ 258 w 259"/>
                  <a:gd name="T9" fmla="*/ 80 h 318"/>
                  <a:gd name="T10" fmla="*/ 154 w 259"/>
                  <a:gd name="T11" fmla="*/ 159 h 318"/>
                  <a:gd name="T12" fmla="*/ 258 w 259"/>
                  <a:gd name="T13" fmla="*/ 239 h 318"/>
                  <a:gd name="T14" fmla="*/ 142 w 259"/>
                  <a:gd name="T15" fmla="*/ 182 h 318"/>
                  <a:gd name="T16" fmla="*/ 130 w 259"/>
                  <a:gd name="T17" fmla="*/ 317 h 318"/>
                  <a:gd name="T18" fmla="*/ 117 w 259"/>
                  <a:gd name="T19" fmla="*/ 182 h 318"/>
                  <a:gd name="T20" fmla="*/ 0 w 259"/>
                  <a:gd name="T21" fmla="*/ 239 h 318"/>
                  <a:gd name="T22" fmla="*/ 105 w 259"/>
                  <a:gd name="T23" fmla="*/ 159 h 318"/>
                  <a:gd name="T24" fmla="*/ 0 w 259"/>
                  <a:gd name="T25" fmla="*/ 8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2" name="Freeform 39"/>
              <p:cNvSpPr>
                <a:spLocks/>
              </p:cNvSpPr>
              <p:nvPr/>
            </p:nvSpPr>
            <p:spPr bwMode="auto">
              <a:xfrm>
                <a:off x="420" y="235"/>
                <a:ext cx="496" cy="454"/>
              </a:xfrm>
              <a:custGeom>
                <a:avLst/>
                <a:gdLst>
                  <a:gd name="T0" fmla="*/ 210 w 496"/>
                  <a:gd name="T1" fmla="*/ 204 h 454"/>
                  <a:gd name="T2" fmla="*/ 125 w 496"/>
                  <a:gd name="T3" fmla="*/ 1 h 454"/>
                  <a:gd name="T4" fmla="*/ 248 w 496"/>
                  <a:gd name="T5" fmla="*/ 180 h 454"/>
                  <a:gd name="T6" fmla="*/ 369 w 496"/>
                  <a:gd name="T7" fmla="*/ 0 h 454"/>
                  <a:gd name="T8" fmla="*/ 284 w 496"/>
                  <a:gd name="T9" fmla="*/ 204 h 454"/>
                  <a:gd name="T10" fmla="*/ 495 w 496"/>
                  <a:gd name="T11" fmla="*/ 227 h 454"/>
                  <a:gd name="T12" fmla="*/ 283 w 496"/>
                  <a:gd name="T13" fmla="*/ 249 h 454"/>
                  <a:gd name="T14" fmla="*/ 370 w 496"/>
                  <a:gd name="T15" fmla="*/ 453 h 454"/>
                  <a:gd name="T16" fmla="*/ 248 w 496"/>
                  <a:gd name="T17" fmla="*/ 273 h 454"/>
                  <a:gd name="T18" fmla="*/ 125 w 496"/>
                  <a:gd name="T19" fmla="*/ 453 h 454"/>
                  <a:gd name="T20" fmla="*/ 209 w 496"/>
                  <a:gd name="T21" fmla="*/ 251 h 454"/>
                  <a:gd name="T22" fmla="*/ 0 w 496"/>
                  <a:gd name="T23" fmla="*/ 227 h 454"/>
                  <a:gd name="T24" fmla="*/ 210 w 496"/>
                  <a:gd name="T25" fmla="*/ 204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3" name="Freeform 40"/>
              <p:cNvSpPr>
                <a:spLocks/>
              </p:cNvSpPr>
              <p:nvPr/>
            </p:nvSpPr>
            <p:spPr bwMode="auto">
              <a:xfrm>
                <a:off x="544" y="311"/>
                <a:ext cx="247" cy="303"/>
              </a:xfrm>
              <a:custGeom>
                <a:avLst/>
                <a:gdLst>
                  <a:gd name="T0" fmla="*/ 0 w 247"/>
                  <a:gd name="T1" fmla="*/ 76 h 303"/>
                  <a:gd name="T2" fmla="*/ 111 w 247"/>
                  <a:gd name="T3" fmla="*/ 128 h 303"/>
                  <a:gd name="T4" fmla="*/ 124 w 247"/>
                  <a:gd name="T5" fmla="*/ 0 h 303"/>
                  <a:gd name="T6" fmla="*/ 136 w 247"/>
                  <a:gd name="T7" fmla="*/ 128 h 303"/>
                  <a:gd name="T8" fmla="*/ 246 w 247"/>
                  <a:gd name="T9" fmla="*/ 76 h 303"/>
                  <a:gd name="T10" fmla="*/ 148 w 247"/>
                  <a:gd name="T11" fmla="*/ 151 h 303"/>
                  <a:gd name="T12" fmla="*/ 246 w 247"/>
                  <a:gd name="T13" fmla="*/ 227 h 303"/>
                  <a:gd name="T14" fmla="*/ 136 w 247"/>
                  <a:gd name="T15" fmla="*/ 173 h 303"/>
                  <a:gd name="T16" fmla="*/ 124 w 247"/>
                  <a:gd name="T17" fmla="*/ 302 h 303"/>
                  <a:gd name="T18" fmla="*/ 111 w 247"/>
                  <a:gd name="T19" fmla="*/ 173 h 303"/>
                  <a:gd name="T20" fmla="*/ 0 w 247"/>
                  <a:gd name="T21" fmla="*/ 227 h 303"/>
                  <a:gd name="T22" fmla="*/ 99 w 247"/>
                  <a:gd name="T23" fmla="*/ 151 h 303"/>
                  <a:gd name="T24" fmla="*/ 0 w 247"/>
                  <a:gd name="T25" fmla="*/ 76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4" name="Freeform 41"/>
              <p:cNvSpPr>
                <a:spLocks/>
              </p:cNvSpPr>
              <p:nvPr/>
            </p:nvSpPr>
            <p:spPr bwMode="auto">
              <a:xfrm>
                <a:off x="434" y="248"/>
                <a:ext cx="467" cy="428"/>
              </a:xfrm>
              <a:custGeom>
                <a:avLst/>
                <a:gdLst>
                  <a:gd name="T0" fmla="*/ 196 w 467"/>
                  <a:gd name="T1" fmla="*/ 191 h 428"/>
                  <a:gd name="T2" fmla="*/ 118 w 467"/>
                  <a:gd name="T3" fmla="*/ 0 h 428"/>
                  <a:gd name="T4" fmla="*/ 234 w 467"/>
                  <a:gd name="T5" fmla="*/ 167 h 428"/>
                  <a:gd name="T6" fmla="*/ 350 w 467"/>
                  <a:gd name="T7" fmla="*/ 0 h 428"/>
                  <a:gd name="T8" fmla="*/ 270 w 467"/>
                  <a:gd name="T9" fmla="*/ 191 h 428"/>
                  <a:gd name="T10" fmla="*/ 466 w 467"/>
                  <a:gd name="T11" fmla="*/ 214 h 428"/>
                  <a:gd name="T12" fmla="*/ 269 w 467"/>
                  <a:gd name="T13" fmla="*/ 236 h 428"/>
                  <a:gd name="T14" fmla="*/ 350 w 467"/>
                  <a:gd name="T15" fmla="*/ 427 h 428"/>
                  <a:gd name="T16" fmla="*/ 234 w 467"/>
                  <a:gd name="T17" fmla="*/ 260 h 428"/>
                  <a:gd name="T18" fmla="*/ 118 w 467"/>
                  <a:gd name="T19" fmla="*/ 427 h 428"/>
                  <a:gd name="T20" fmla="*/ 195 w 467"/>
                  <a:gd name="T21" fmla="*/ 237 h 428"/>
                  <a:gd name="T22" fmla="*/ 0 w 467"/>
                  <a:gd name="T23" fmla="*/ 214 h 428"/>
                  <a:gd name="T24" fmla="*/ 196 w 467"/>
                  <a:gd name="T25" fmla="*/ 191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5" name="Freeform 42"/>
              <p:cNvSpPr>
                <a:spLocks/>
              </p:cNvSpPr>
              <p:nvPr/>
            </p:nvSpPr>
            <p:spPr bwMode="auto">
              <a:xfrm>
                <a:off x="550" y="318"/>
                <a:ext cx="235" cy="289"/>
              </a:xfrm>
              <a:custGeom>
                <a:avLst/>
                <a:gdLst>
                  <a:gd name="T0" fmla="*/ 0 w 235"/>
                  <a:gd name="T1" fmla="*/ 71 h 289"/>
                  <a:gd name="T2" fmla="*/ 105 w 235"/>
                  <a:gd name="T3" fmla="*/ 121 h 289"/>
                  <a:gd name="T4" fmla="*/ 118 w 235"/>
                  <a:gd name="T5" fmla="*/ 0 h 289"/>
                  <a:gd name="T6" fmla="*/ 130 w 235"/>
                  <a:gd name="T7" fmla="*/ 121 h 289"/>
                  <a:gd name="T8" fmla="*/ 234 w 235"/>
                  <a:gd name="T9" fmla="*/ 71 h 289"/>
                  <a:gd name="T10" fmla="*/ 142 w 235"/>
                  <a:gd name="T11" fmla="*/ 144 h 289"/>
                  <a:gd name="T12" fmla="*/ 234 w 235"/>
                  <a:gd name="T13" fmla="*/ 215 h 289"/>
                  <a:gd name="T14" fmla="*/ 130 w 235"/>
                  <a:gd name="T15" fmla="*/ 167 h 289"/>
                  <a:gd name="T16" fmla="*/ 118 w 235"/>
                  <a:gd name="T17" fmla="*/ 288 h 289"/>
                  <a:gd name="T18" fmla="*/ 105 w 235"/>
                  <a:gd name="T19" fmla="*/ 167 h 289"/>
                  <a:gd name="T20" fmla="*/ 0 w 235"/>
                  <a:gd name="T21" fmla="*/ 217 h 289"/>
                  <a:gd name="T22" fmla="*/ 93 w 235"/>
                  <a:gd name="T23" fmla="*/ 144 h 289"/>
                  <a:gd name="T24" fmla="*/ 0 w 235"/>
                  <a:gd name="T25" fmla="*/ 71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6" name="Freeform 43"/>
              <p:cNvSpPr>
                <a:spLocks/>
              </p:cNvSpPr>
              <p:nvPr/>
            </p:nvSpPr>
            <p:spPr bwMode="auto">
              <a:xfrm>
                <a:off x="448" y="262"/>
                <a:ext cx="439" cy="401"/>
              </a:xfrm>
              <a:custGeom>
                <a:avLst/>
                <a:gdLst>
                  <a:gd name="T0" fmla="*/ 182 w 439"/>
                  <a:gd name="T1" fmla="*/ 177 h 401"/>
                  <a:gd name="T2" fmla="*/ 111 w 439"/>
                  <a:gd name="T3" fmla="*/ 0 h 401"/>
                  <a:gd name="T4" fmla="*/ 220 w 439"/>
                  <a:gd name="T5" fmla="*/ 153 h 401"/>
                  <a:gd name="T6" fmla="*/ 329 w 439"/>
                  <a:gd name="T7" fmla="*/ 0 h 401"/>
                  <a:gd name="T8" fmla="*/ 256 w 439"/>
                  <a:gd name="T9" fmla="*/ 177 h 401"/>
                  <a:gd name="T10" fmla="*/ 438 w 439"/>
                  <a:gd name="T11" fmla="*/ 200 h 401"/>
                  <a:gd name="T12" fmla="*/ 255 w 439"/>
                  <a:gd name="T13" fmla="*/ 222 h 401"/>
                  <a:gd name="T14" fmla="*/ 329 w 439"/>
                  <a:gd name="T15" fmla="*/ 400 h 401"/>
                  <a:gd name="T16" fmla="*/ 220 w 439"/>
                  <a:gd name="T17" fmla="*/ 246 h 401"/>
                  <a:gd name="T18" fmla="*/ 111 w 439"/>
                  <a:gd name="T19" fmla="*/ 400 h 401"/>
                  <a:gd name="T20" fmla="*/ 182 w 439"/>
                  <a:gd name="T21" fmla="*/ 223 h 401"/>
                  <a:gd name="T22" fmla="*/ 0 w 439"/>
                  <a:gd name="T23" fmla="*/ 200 h 401"/>
                  <a:gd name="T24" fmla="*/ 182 w 439"/>
                  <a:gd name="T25" fmla="*/ 17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7" name="Freeform 44"/>
              <p:cNvSpPr>
                <a:spLocks/>
              </p:cNvSpPr>
              <p:nvPr/>
            </p:nvSpPr>
            <p:spPr bwMode="auto">
              <a:xfrm>
                <a:off x="556" y="325"/>
                <a:ext cx="223" cy="274"/>
              </a:xfrm>
              <a:custGeom>
                <a:avLst/>
                <a:gdLst>
                  <a:gd name="T0" fmla="*/ 0 w 223"/>
                  <a:gd name="T1" fmla="*/ 69 h 274"/>
                  <a:gd name="T2" fmla="*/ 99 w 223"/>
                  <a:gd name="T3" fmla="*/ 114 h 274"/>
                  <a:gd name="T4" fmla="*/ 112 w 223"/>
                  <a:gd name="T5" fmla="*/ 0 h 274"/>
                  <a:gd name="T6" fmla="*/ 124 w 223"/>
                  <a:gd name="T7" fmla="*/ 114 h 274"/>
                  <a:gd name="T8" fmla="*/ 222 w 223"/>
                  <a:gd name="T9" fmla="*/ 69 h 274"/>
                  <a:gd name="T10" fmla="*/ 136 w 223"/>
                  <a:gd name="T11" fmla="*/ 137 h 274"/>
                  <a:gd name="T12" fmla="*/ 222 w 223"/>
                  <a:gd name="T13" fmla="*/ 206 h 274"/>
                  <a:gd name="T14" fmla="*/ 124 w 223"/>
                  <a:gd name="T15" fmla="*/ 159 h 274"/>
                  <a:gd name="T16" fmla="*/ 112 w 223"/>
                  <a:gd name="T17" fmla="*/ 273 h 274"/>
                  <a:gd name="T18" fmla="*/ 99 w 223"/>
                  <a:gd name="T19" fmla="*/ 159 h 274"/>
                  <a:gd name="T20" fmla="*/ 0 w 223"/>
                  <a:gd name="T21" fmla="*/ 206 h 274"/>
                  <a:gd name="T22" fmla="*/ 87 w 223"/>
                  <a:gd name="T23" fmla="*/ 137 h 274"/>
                  <a:gd name="T24" fmla="*/ 0 w 223"/>
                  <a:gd name="T25" fmla="*/ 69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8" name="Freeform 45"/>
              <p:cNvSpPr>
                <a:spLocks/>
              </p:cNvSpPr>
              <p:nvPr/>
            </p:nvSpPr>
            <p:spPr bwMode="auto">
              <a:xfrm>
                <a:off x="463" y="274"/>
                <a:ext cx="410" cy="376"/>
              </a:xfrm>
              <a:custGeom>
                <a:avLst/>
                <a:gdLst>
                  <a:gd name="T0" fmla="*/ 167 w 410"/>
                  <a:gd name="T1" fmla="*/ 165 h 376"/>
                  <a:gd name="T2" fmla="*/ 102 w 410"/>
                  <a:gd name="T3" fmla="*/ 0 h 376"/>
                  <a:gd name="T4" fmla="*/ 205 w 410"/>
                  <a:gd name="T5" fmla="*/ 141 h 376"/>
                  <a:gd name="T6" fmla="*/ 305 w 410"/>
                  <a:gd name="T7" fmla="*/ 0 h 376"/>
                  <a:gd name="T8" fmla="*/ 241 w 410"/>
                  <a:gd name="T9" fmla="*/ 165 h 376"/>
                  <a:gd name="T10" fmla="*/ 409 w 410"/>
                  <a:gd name="T11" fmla="*/ 188 h 376"/>
                  <a:gd name="T12" fmla="*/ 240 w 410"/>
                  <a:gd name="T13" fmla="*/ 210 h 376"/>
                  <a:gd name="T14" fmla="*/ 305 w 410"/>
                  <a:gd name="T15" fmla="*/ 375 h 376"/>
                  <a:gd name="T16" fmla="*/ 205 w 410"/>
                  <a:gd name="T17" fmla="*/ 234 h 376"/>
                  <a:gd name="T18" fmla="*/ 102 w 410"/>
                  <a:gd name="T19" fmla="*/ 375 h 376"/>
                  <a:gd name="T20" fmla="*/ 166 w 410"/>
                  <a:gd name="T21" fmla="*/ 211 h 376"/>
                  <a:gd name="T22" fmla="*/ 0 w 410"/>
                  <a:gd name="T23" fmla="*/ 188 h 376"/>
                  <a:gd name="T24" fmla="*/ 167 w 410"/>
                  <a:gd name="T25" fmla="*/ 165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89" name="Freeform 46"/>
              <p:cNvSpPr>
                <a:spLocks/>
              </p:cNvSpPr>
              <p:nvPr/>
            </p:nvSpPr>
            <p:spPr bwMode="auto">
              <a:xfrm>
                <a:off x="562" y="332"/>
                <a:ext cx="211" cy="260"/>
              </a:xfrm>
              <a:custGeom>
                <a:avLst/>
                <a:gdLst>
                  <a:gd name="T0" fmla="*/ 0 w 211"/>
                  <a:gd name="T1" fmla="*/ 66 h 260"/>
                  <a:gd name="T2" fmla="*/ 93 w 211"/>
                  <a:gd name="T3" fmla="*/ 107 h 260"/>
                  <a:gd name="T4" fmla="*/ 106 w 211"/>
                  <a:gd name="T5" fmla="*/ 0 h 260"/>
                  <a:gd name="T6" fmla="*/ 118 w 211"/>
                  <a:gd name="T7" fmla="*/ 107 h 260"/>
                  <a:gd name="T8" fmla="*/ 210 w 211"/>
                  <a:gd name="T9" fmla="*/ 66 h 260"/>
                  <a:gd name="T10" fmla="*/ 130 w 211"/>
                  <a:gd name="T11" fmla="*/ 130 h 260"/>
                  <a:gd name="T12" fmla="*/ 210 w 211"/>
                  <a:gd name="T13" fmla="*/ 195 h 260"/>
                  <a:gd name="T14" fmla="*/ 118 w 211"/>
                  <a:gd name="T15" fmla="*/ 152 h 260"/>
                  <a:gd name="T16" fmla="*/ 106 w 211"/>
                  <a:gd name="T17" fmla="*/ 259 h 260"/>
                  <a:gd name="T18" fmla="*/ 93 w 211"/>
                  <a:gd name="T19" fmla="*/ 152 h 260"/>
                  <a:gd name="T20" fmla="*/ 0 w 211"/>
                  <a:gd name="T21" fmla="*/ 195 h 260"/>
                  <a:gd name="T22" fmla="*/ 81 w 211"/>
                  <a:gd name="T23" fmla="*/ 130 h 260"/>
                  <a:gd name="T24" fmla="*/ 0 w 211"/>
                  <a:gd name="T25" fmla="*/ 66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0" name="Freeform 47"/>
              <p:cNvSpPr>
                <a:spLocks/>
              </p:cNvSpPr>
              <p:nvPr/>
            </p:nvSpPr>
            <p:spPr bwMode="auto">
              <a:xfrm>
                <a:off x="477" y="28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1" name="Freeform 48"/>
              <p:cNvSpPr>
                <a:spLocks/>
              </p:cNvSpPr>
              <p:nvPr/>
            </p:nvSpPr>
            <p:spPr bwMode="auto">
              <a:xfrm>
                <a:off x="568" y="340"/>
                <a:ext cx="199" cy="245"/>
              </a:xfrm>
              <a:custGeom>
                <a:avLst/>
                <a:gdLst>
                  <a:gd name="T0" fmla="*/ 0 w 199"/>
                  <a:gd name="T1" fmla="*/ 60 h 245"/>
                  <a:gd name="T2" fmla="*/ 87 w 199"/>
                  <a:gd name="T3" fmla="*/ 99 h 245"/>
                  <a:gd name="T4" fmla="*/ 100 w 199"/>
                  <a:gd name="T5" fmla="*/ 0 h 245"/>
                  <a:gd name="T6" fmla="*/ 111 w 199"/>
                  <a:gd name="T7" fmla="*/ 99 h 245"/>
                  <a:gd name="T8" fmla="*/ 198 w 199"/>
                  <a:gd name="T9" fmla="*/ 60 h 245"/>
                  <a:gd name="T10" fmla="*/ 124 w 199"/>
                  <a:gd name="T11" fmla="*/ 122 h 245"/>
                  <a:gd name="T12" fmla="*/ 198 w 199"/>
                  <a:gd name="T13" fmla="*/ 182 h 245"/>
                  <a:gd name="T14" fmla="*/ 111 w 199"/>
                  <a:gd name="T15" fmla="*/ 144 h 245"/>
                  <a:gd name="T16" fmla="*/ 100 w 199"/>
                  <a:gd name="T17" fmla="*/ 244 h 245"/>
                  <a:gd name="T18" fmla="*/ 87 w 199"/>
                  <a:gd name="T19" fmla="*/ 144 h 245"/>
                  <a:gd name="T20" fmla="*/ 0 w 199"/>
                  <a:gd name="T21" fmla="*/ 182 h 245"/>
                  <a:gd name="T22" fmla="*/ 75 w 199"/>
                  <a:gd name="T23" fmla="*/ 122 h 245"/>
                  <a:gd name="T24" fmla="*/ 0 w 199"/>
                  <a:gd name="T25" fmla="*/ 6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2" name="Freeform 49"/>
              <p:cNvSpPr>
                <a:spLocks/>
              </p:cNvSpPr>
              <p:nvPr/>
            </p:nvSpPr>
            <p:spPr bwMode="auto">
              <a:xfrm>
                <a:off x="492" y="302"/>
                <a:ext cx="351" cy="321"/>
              </a:xfrm>
              <a:custGeom>
                <a:avLst/>
                <a:gdLst>
                  <a:gd name="T0" fmla="*/ 138 w 351"/>
                  <a:gd name="T1" fmla="*/ 138 h 321"/>
                  <a:gd name="T2" fmla="*/ 89 w 351"/>
                  <a:gd name="T3" fmla="*/ 0 h 321"/>
                  <a:gd name="T4" fmla="*/ 176 w 351"/>
                  <a:gd name="T5" fmla="*/ 113 h 321"/>
                  <a:gd name="T6" fmla="*/ 263 w 351"/>
                  <a:gd name="T7" fmla="*/ 0 h 321"/>
                  <a:gd name="T8" fmla="*/ 212 w 351"/>
                  <a:gd name="T9" fmla="*/ 138 h 321"/>
                  <a:gd name="T10" fmla="*/ 350 w 351"/>
                  <a:gd name="T11" fmla="*/ 160 h 321"/>
                  <a:gd name="T12" fmla="*/ 211 w 351"/>
                  <a:gd name="T13" fmla="*/ 181 h 321"/>
                  <a:gd name="T14" fmla="*/ 263 w 351"/>
                  <a:gd name="T15" fmla="*/ 319 h 321"/>
                  <a:gd name="T16" fmla="*/ 176 w 351"/>
                  <a:gd name="T17" fmla="*/ 206 h 321"/>
                  <a:gd name="T18" fmla="*/ 89 w 351"/>
                  <a:gd name="T19" fmla="*/ 320 h 321"/>
                  <a:gd name="T20" fmla="*/ 138 w 351"/>
                  <a:gd name="T21" fmla="*/ 182 h 321"/>
                  <a:gd name="T22" fmla="*/ 0 w 351"/>
                  <a:gd name="T23" fmla="*/ 160 h 321"/>
                  <a:gd name="T24" fmla="*/ 138 w 351"/>
                  <a:gd name="T25" fmla="*/ 1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3" name="Freeform 50"/>
              <p:cNvSpPr>
                <a:spLocks/>
              </p:cNvSpPr>
              <p:nvPr/>
            </p:nvSpPr>
            <p:spPr bwMode="auto">
              <a:xfrm>
                <a:off x="574" y="347"/>
                <a:ext cx="187" cy="231"/>
              </a:xfrm>
              <a:custGeom>
                <a:avLst/>
                <a:gdLst>
                  <a:gd name="T0" fmla="*/ 0 w 187"/>
                  <a:gd name="T1" fmla="*/ 58 h 231"/>
                  <a:gd name="T2" fmla="*/ 81 w 187"/>
                  <a:gd name="T3" fmla="*/ 92 h 231"/>
                  <a:gd name="T4" fmla="*/ 94 w 187"/>
                  <a:gd name="T5" fmla="*/ 0 h 231"/>
                  <a:gd name="T6" fmla="*/ 105 w 187"/>
                  <a:gd name="T7" fmla="*/ 92 h 231"/>
                  <a:gd name="T8" fmla="*/ 186 w 187"/>
                  <a:gd name="T9" fmla="*/ 58 h 231"/>
                  <a:gd name="T10" fmla="*/ 118 w 187"/>
                  <a:gd name="T11" fmla="*/ 115 h 231"/>
                  <a:gd name="T12" fmla="*/ 186 w 187"/>
                  <a:gd name="T13" fmla="*/ 173 h 231"/>
                  <a:gd name="T14" fmla="*/ 105 w 187"/>
                  <a:gd name="T15" fmla="*/ 137 h 231"/>
                  <a:gd name="T16" fmla="*/ 94 w 187"/>
                  <a:gd name="T17" fmla="*/ 230 h 231"/>
                  <a:gd name="T18" fmla="*/ 81 w 187"/>
                  <a:gd name="T19" fmla="*/ 137 h 231"/>
                  <a:gd name="T20" fmla="*/ 0 w 187"/>
                  <a:gd name="T21" fmla="*/ 173 h 231"/>
                  <a:gd name="T22" fmla="*/ 69 w 187"/>
                  <a:gd name="T23" fmla="*/ 115 h 231"/>
                  <a:gd name="T24" fmla="*/ 0 w 187"/>
                  <a:gd name="T25" fmla="*/ 58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4" name="Freeform 51"/>
              <p:cNvSpPr>
                <a:spLocks/>
              </p:cNvSpPr>
              <p:nvPr/>
            </p:nvSpPr>
            <p:spPr bwMode="auto">
              <a:xfrm>
                <a:off x="507" y="315"/>
                <a:ext cx="322" cy="295"/>
              </a:xfrm>
              <a:custGeom>
                <a:avLst/>
                <a:gdLst>
                  <a:gd name="T0" fmla="*/ 123 w 322"/>
                  <a:gd name="T1" fmla="*/ 125 h 295"/>
                  <a:gd name="T2" fmla="*/ 81 w 322"/>
                  <a:gd name="T3" fmla="*/ 0 h 295"/>
                  <a:gd name="T4" fmla="*/ 161 w 322"/>
                  <a:gd name="T5" fmla="*/ 100 h 295"/>
                  <a:gd name="T6" fmla="*/ 240 w 322"/>
                  <a:gd name="T7" fmla="*/ 0 h 295"/>
                  <a:gd name="T8" fmla="*/ 197 w 322"/>
                  <a:gd name="T9" fmla="*/ 125 h 295"/>
                  <a:gd name="T10" fmla="*/ 321 w 322"/>
                  <a:gd name="T11" fmla="*/ 147 h 295"/>
                  <a:gd name="T12" fmla="*/ 196 w 322"/>
                  <a:gd name="T13" fmla="*/ 168 h 295"/>
                  <a:gd name="T14" fmla="*/ 240 w 322"/>
                  <a:gd name="T15" fmla="*/ 293 h 295"/>
                  <a:gd name="T16" fmla="*/ 161 w 322"/>
                  <a:gd name="T17" fmla="*/ 193 h 295"/>
                  <a:gd name="T18" fmla="*/ 81 w 322"/>
                  <a:gd name="T19" fmla="*/ 294 h 295"/>
                  <a:gd name="T20" fmla="*/ 122 w 322"/>
                  <a:gd name="T21" fmla="*/ 170 h 295"/>
                  <a:gd name="T22" fmla="*/ 0 w 322"/>
                  <a:gd name="T23" fmla="*/ 147 h 295"/>
                  <a:gd name="T24" fmla="*/ 123 w 322"/>
                  <a:gd name="T25" fmla="*/ 125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5" name="Freeform 52"/>
              <p:cNvSpPr>
                <a:spLocks/>
              </p:cNvSpPr>
              <p:nvPr/>
            </p:nvSpPr>
            <p:spPr bwMode="auto">
              <a:xfrm>
                <a:off x="580" y="354"/>
                <a:ext cx="176" cy="217"/>
              </a:xfrm>
              <a:custGeom>
                <a:avLst/>
                <a:gdLst>
                  <a:gd name="T0" fmla="*/ 0 w 176"/>
                  <a:gd name="T1" fmla="*/ 55 h 217"/>
                  <a:gd name="T2" fmla="*/ 76 w 176"/>
                  <a:gd name="T3" fmla="*/ 85 h 217"/>
                  <a:gd name="T4" fmla="*/ 88 w 176"/>
                  <a:gd name="T5" fmla="*/ 0 h 217"/>
                  <a:gd name="T6" fmla="*/ 99 w 176"/>
                  <a:gd name="T7" fmla="*/ 85 h 217"/>
                  <a:gd name="T8" fmla="*/ 174 w 176"/>
                  <a:gd name="T9" fmla="*/ 53 h 217"/>
                  <a:gd name="T10" fmla="*/ 112 w 176"/>
                  <a:gd name="T11" fmla="*/ 108 h 217"/>
                  <a:gd name="T12" fmla="*/ 175 w 176"/>
                  <a:gd name="T13" fmla="*/ 161 h 217"/>
                  <a:gd name="T14" fmla="*/ 99 w 176"/>
                  <a:gd name="T15" fmla="*/ 130 h 217"/>
                  <a:gd name="T16" fmla="*/ 88 w 176"/>
                  <a:gd name="T17" fmla="*/ 216 h 217"/>
                  <a:gd name="T18" fmla="*/ 76 w 176"/>
                  <a:gd name="T19" fmla="*/ 130 h 217"/>
                  <a:gd name="T20" fmla="*/ 0 w 176"/>
                  <a:gd name="T21" fmla="*/ 161 h 217"/>
                  <a:gd name="T22" fmla="*/ 63 w 176"/>
                  <a:gd name="T23" fmla="*/ 108 h 217"/>
                  <a:gd name="T24" fmla="*/ 0 w 176"/>
                  <a:gd name="T25" fmla="*/ 55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6" name="Freeform 53"/>
              <p:cNvSpPr>
                <a:spLocks/>
              </p:cNvSpPr>
              <p:nvPr/>
            </p:nvSpPr>
            <p:spPr bwMode="auto">
              <a:xfrm>
                <a:off x="521" y="328"/>
                <a:ext cx="294" cy="269"/>
              </a:xfrm>
              <a:custGeom>
                <a:avLst/>
                <a:gdLst>
                  <a:gd name="T0" fmla="*/ 109 w 294"/>
                  <a:gd name="T1" fmla="*/ 112 h 269"/>
                  <a:gd name="T2" fmla="*/ 74 w 294"/>
                  <a:gd name="T3" fmla="*/ 0 h 269"/>
                  <a:gd name="T4" fmla="*/ 147 w 294"/>
                  <a:gd name="T5" fmla="*/ 87 h 269"/>
                  <a:gd name="T6" fmla="*/ 219 w 294"/>
                  <a:gd name="T7" fmla="*/ 0 h 269"/>
                  <a:gd name="T8" fmla="*/ 183 w 294"/>
                  <a:gd name="T9" fmla="*/ 112 h 269"/>
                  <a:gd name="T10" fmla="*/ 293 w 294"/>
                  <a:gd name="T11" fmla="*/ 134 h 269"/>
                  <a:gd name="T12" fmla="*/ 182 w 294"/>
                  <a:gd name="T13" fmla="*/ 155 h 269"/>
                  <a:gd name="T14" fmla="*/ 219 w 294"/>
                  <a:gd name="T15" fmla="*/ 267 h 269"/>
                  <a:gd name="T16" fmla="*/ 147 w 294"/>
                  <a:gd name="T17" fmla="*/ 180 h 269"/>
                  <a:gd name="T18" fmla="*/ 74 w 294"/>
                  <a:gd name="T19" fmla="*/ 268 h 269"/>
                  <a:gd name="T20" fmla="*/ 108 w 294"/>
                  <a:gd name="T21" fmla="*/ 157 h 269"/>
                  <a:gd name="T22" fmla="*/ 0 w 294"/>
                  <a:gd name="T23" fmla="*/ 134 h 269"/>
                  <a:gd name="T24" fmla="*/ 109 w 294"/>
                  <a:gd name="T25" fmla="*/ 112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7" name="Freeform 54"/>
              <p:cNvSpPr>
                <a:spLocks/>
              </p:cNvSpPr>
              <p:nvPr/>
            </p:nvSpPr>
            <p:spPr bwMode="auto">
              <a:xfrm>
                <a:off x="586" y="361"/>
                <a:ext cx="164" cy="202"/>
              </a:xfrm>
              <a:custGeom>
                <a:avLst/>
                <a:gdLst>
                  <a:gd name="T0" fmla="*/ 0 w 164"/>
                  <a:gd name="T1" fmla="*/ 51 h 202"/>
                  <a:gd name="T2" fmla="*/ 70 w 164"/>
                  <a:gd name="T3" fmla="*/ 78 h 202"/>
                  <a:gd name="T4" fmla="*/ 82 w 164"/>
                  <a:gd name="T5" fmla="*/ 0 h 202"/>
                  <a:gd name="T6" fmla="*/ 93 w 164"/>
                  <a:gd name="T7" fmla="*/ 78 h 202"/>
                  <a:gd name="T8" fmla="*/ 162 w 164"/>
                  <a:gd name="T9" fmla="*/ 51 h 202"/>
                  <a:gd name="T10" fmla="*/ 106 w 164"/>
                  <a:gd name="T11" fmla="*/ 101 h 202"/>
                  <a:gd name="T12" fmla="*/ 163 w 164"/>
                  <a:gd name="T13" fmla="*/ 150 h 202"/>
                  <a:gd name="T14" fmla="*/ 93 w 164"/>
                  <a:gd name="T15" fmla="*/ 123 h 202"/>
                  <a:gd name="T16" fmla="*/ 82 w 164"/>
                  <a:gd name="T17" fmla="*/ 201 h 202"/>
                  <a:gd name="T18" fmla="*/ 70 w 164"/>
                  <a:gd name="T19" fmla="*/ 123 h 202"/>
                  <a:gd name="T20" fmla="*/ 0 w 164"/>
                  <a:gd name="T21" fmla="*/ 150 h 202"/>
                  <a:gd name="T22" fmla="*/ 57 w 164"/>
                  <a:gd name="T23" fmla="*/ 101 h 202"/>
                  <a:gd name="T24" fmla="*/ 0 w 164"/>
                  <a:gd name="T25" fmla="*/ 5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8" name="Freeform 55"/>
              <p:cNvSpPr>
                <a:spLocks/>
              </p:cNvSpPr>
              <p:nvPr/>
            </p:nvSpPr>
            <p:spPr bwMode="auto">
              <a:xfrm>
                <a:off x="535" y="341"/>
                <a:ext cx="265" cy="242"/>
              </a:xfrm>
              <a:custGeom>
                <a:avLst/>
                <a:gdLst>
                  <a:gd name="T0" fmla="*/ 95 w 265"/>
                  <a:gd name="T1" fmla="*/ 99 h 242"/>
                  <a:gd name="T2" fmla="*/ 67 w 265"/>
                  <a:gd name="T3" fmla="*/ 0 h 242"/>
                  <a:gd name="T4" fmla="*/ 133 w 265"/>
                  <a:gd name="T5" fmla="*/ 75 h 242"/>
                  <a:gd name="T6" fmla="*/ 199 w 265"/>
                  <a:gd name="T7" fmla="*/ 0 h 242"/>
                  <a:gd name="T8" fmla="*/ 169 w 265"/>
                  <a:gd name="T9" fmla="*/ 99 h 242"/>
                  <a:gd name="T10" fmla="*/ 264 w 265"/>
                  <a:gd name="T11" fmla="*/ 121 h 242"/>
                  <a:gd name="T12" fmla="*/ 168 w 265"/>
                  <a:gd name="T13" fmla="*/ 142 h 242"/>
                  <a:gd name="T14" fmla="*/ 199 w 265"/>
                  <a:gd name="T15" fmla="*/ 241 h 242"/>
                  <a:gd name="T16" fmla="*/ 133 w 265"/>
                  <a:gd name="T17" fmla="*/ 166 h 242"/>
                  <a:gd name="T18" fmla="*/ 67 w 265"/>
                  <a:gd name="T19" fmla="*/ 241 h 242"/>
                  <a:gd name="T20" fmla="*/ 95 w 265"/>
                  <a:gd name="T21" fmla="*/ 143 h 242"/>
                  <a:gd name="T22" fmla="*/ 0 w 265"/>
                  <a:gd name="T23" fmla="*/ 121 h 242"/>
                  <a:gd name="T24" fmla="*/ 95 w 265"/>
                  <a:gd name="T25" fmla="*/ 99 h 2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099" name="Freeform 56"/>
              <p:cNvSpPr>
                <a:spLocks/>
              </p:cNvSpPr>
              <p:nvPr/>
            </p:nvSpPr>
            <p:spPr bwMode="auto">
              <a:xfrm>
                <a:off x="592" y="368"/>
                <a:ext cx="152" cy="188"/>
              </a:xfrm>
              <a:custGeom>
                <a:avLst/>
                <a:gdLst>
                  <a:gd name="T0" fmla="*/ 0 w 152"/>
                  <a:gd name="T1" fmla="*/ 48 h 188"/>
                  <a:gd name="T2" fmla="*/ 64 w 152"/>
                  <a:gd name="T3" fmla="*/ 71 h 188"/>
                  <a:gd name="T4" fmla="*/ 76 w 152"/>
                  <a:gd name="T5" fmla="*/ 0 h 188"/>
                  <a:gd name="T6" fmla="*/ 87 w 152"/>
                  <a:gd name="T7" fmla="*/ 71 h 188"/>
                  <a:gd name="T8" fmla="*/ 151 w 152"/>
                  <a:gd name="T9" fmla="*/ 48 h 188"/>
                  <a:gd name="T10" fmla="*/ 100 w 152"/>
                  <a:gd name="T11" fmla="*/ 94 h 188"/>
                  <a:gd name="T12" fmla="*/ 151 w 152"/>
                  <a:gd name="T13" fmla="*/ 141 h 188"/>
                  <a:gd name="T14" fmla="*/ 87 w 152"/>
                  <a:gd name="T15" fmla="*/ 116 h 188"/>
                  <a:gd name="T16" fmla="*/ 76 w 152"/>
                  <a:gd name="T17" fmla="*/ 187 h 188"/>
                  <a:gd name="T18" fmla="*/ 64 w 152"/>
                  <a:gd name="T19" fmla="*/ 116 h 188"/>
                  <a:gd name="T20" fmla="*/ 0 w 152"/>
                  <a:gd name="T21" fmla="*/ 141 h 188"/>
                  <a:gd name="T22" fmla="*/ 51 w 152"/>
                  <a:gd name="T23" fmla="*/ 94 h 188"/>
                  <a:gd name="T24" fmla="*/ 0 w 152"/>
                  <a:gd name="T25" fmla="*/ 48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100" name="Freeform 57"/>
              <p:cNvSpPr>
                <a:spLocks/>
              </p:cNvSpPr>
              <p:nvPr/>
            </p:nvSpPr>
            <p:spPr bwMode="auto">
              <a:xfrm>
                <a:off x="550" y="354"/>
                <a:ext cx="236" cy="216"/>
              </a:xfrm>
              <a:custGeom>
                <a:avLst/>
                <a:gdLst>
                  <a:gd name="T0" fmla="*/ 80 w 236"/>
                  <a:gd name="T1" fmla="*/ 86 h 216"/>
                  <a:gd name="T2" fmla="*/ 58 w 236"/>
                  <a:gd name="T3" fmla="*/ 0 h 216"/>
                  <a:gd name="T4" fmla="*/ 118 w 236"/>
                  <a:gd name="T5" fmla="*/ 62 h 216"/>
                  <a:gd name="T6" fmla="*/ 175 w 236"/>
                  <a:gd name="T7" fmla="*/ 0 h 216"/>
                  <a:gd name="T8" fmla="*/ 154 w 236"/>
                  <a:gd name="T9" fmla="*/ 86 h 216"/>
                  <a:gd name="T10" fmla="*/ 235 w 236"/>
                  <a:gd name="T11" fmla="*/ 108 h 216"/>
                  <a:gd name="T12" fmla="*/ 153 w 236"/>
                  <a:gd name="T13" fmla="*/ 129 h 216"/>
                  <a:gd name="T14" fmla="*/ 175 w 236"/>
                  <a:gd name="T15" fmla="*/ 215 h 216"/>
                  <a:gd name="T16" fmla="*/ 118 w 236"/>
                  <a:gd name="T17" fmla="*/ 153 h 216"/>
                  <a:gd name="T18" fmla="*/ 58 w 236"/>
                  <a:gd name="T19" fmla="*/ 215 h 216"/>
                  <a:gd name="T20" fmla="*/ 80 w 236"/>
                  <a:gd name="T21" fmla="*/ 130 h 216"/>
                  <a:gd name="T22" fmla="*/ 0 w 236"/>
                  <a:gd name="T23" fmla="*/ 108 h 216"/>
                  <a:gd name="T24" fmla="*/ 80 w 236"/>
                  <a:gd name="T25" fmla="*/ 8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2101" name="Freeform 58"/>
              <p:cNvSpPr>
                <a:spLocks/>
              </p:cNvSpPr>
              <p:nvPr/>
            </p:nvSpPr>
            <p:spPr bwMode="auto">
              <a:xfrm>
                <a:off x="598" y="376"/>
                <a:ext cx="140" cy="173"/>
              </a:xfrm>
              <a:custGeom>
                <a:avLst/>
                <a:gdLst>
                  <a:gd name="T0" fmla="*/ 0 w 140"/>
                  <a:gd name="T1" fmla="*/ 42 h 173"/>
                  <a:gd name="T2" fmla="*/ 58 w 140"/>
                  <a:gd name="T3" fmla="*/ 63 h 173"/>
                  <a:gd name="T4" fmla="*/ 70 w 140"/>
                  <a:gd name="T5" fmla="*/ 0 h 173"/>
                  <a:gd name="T6" fmla="*/ 81 w 140"/>
                  <a:gd name="T7" fmla="*/ 63 h 173"/>
                  <a:gd name="T8" fmla="*/ 139 w 140"/>
                  <a:gd name="T9" fmla="*/ 42 h 173"/>
                  <a:gd name="T10" fmla="*/ 94 w 140"/>
                  <a:gd name="T11" fmla="*/ 86 h 173"/>
                  <a:gd name="T12" fmla="*/ 139 w 140"/>
                  <a:gd name="T13" fmla="*/ 128 h 173"/>
                  <a:gd name="T14" fmla="*/ 81 w 140"/>
                  <a:gd name="T15" fmla="*/ 108 h 173"/>
                  <a:gd name="T16" fmla="*/ 70 w 140"/>
                  <a:gd name="T17" fmla="*/ 172 h 173"/>
                  <a:gd name="T18" fmla="*/ 58 w 140"/>
                  <a:gd name="T19" fmla="*/ 108 h 173"/>
                  <a:gd name="T20" fmla="*/ 0 w 140"/>
                  <a:gd name="T21" fmla="*/ 128 h 173"/>
                  <a:gd name="T22" fmla="*/ 45 w 140"/>
                  <a:gd name="T23" fmla="*/ 86 h 173"/>
                  <a:gd name="T24" fmla="*/ 0 w 140"/>
                  <a:gd name="T25" fmla="*/ 42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sp>
        <p:nvSpPr>
          <p:cNvPr id="409659" name="Rectangle 59"/>
          <p:cNvSpPr>
            <a:spLocks noGrp="1" noChangeArrowheads="1"/>
          </p:cNvSpPr>
          <p:nvPr>
            <p:ph type="title"/>
          </p:nvPr>
        </p:nvSpPr>
        <p:spPr bwMode="auto">
          <a:xfrm>
            <a:off x="1371600" y="476250"/>
            <a:ext cx="7086600" cy="12763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2052"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6630" r:id="rId1"/>
    <p:sldLayoutId id="2147486631" r:id="rId2"/>
    <p:sldLayoutId id="2147486632" r:id="rId3"/>
    <p:sldLayoutId id="2147486633" r:id="rId4"/>
    <p:sldLayoutId id="2147486634" r:id="rId5"/>
    <p:sldLayoutId id="2147486635" r:id="rId6"/>
    <p:sldLayoutId id="2147486636" r:id="rId7"/>
    <p:sldLayoutId id="2147486637" r:id="rId8"/>
    <p:sldLayoutId id="2147486638" r:id="rId9"/>
    <p:sldLayoutId id="2147486639" r:id="rId10"/>
    <p:sldLayoutId id="2147486640" r:id="rId11"/>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5pPr>
      <a:lvl6pPr marL="25146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13ADC"/>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203200" y="185738"/>
            <a:ext cx="1455738" cy="1692275"/>
            <a:chOff x="128" y="117"/>
            <a:chExt cx="917" cy="1066"/>
          </a:xfrm>
        </p:grpSpPr>
        <p:grpSp>
          <p:nvGrpSpPr>
            <p:cNvPr id="3077" name="Group 3"/>
            <p:cNvGrpSpPr>
              <a:grpSpLocks/>
            </p:cNvGrpSpPr>
            <p:nvPr/>
          </p:nvGrpSpPr>
          <p:grpSpPr bwMode="auto">
            <a:xfrm>
              <a:off x="128" y="174"/>
              <a:ext cx="737" cy="1009"/>
              <a:chOff x="128" y="174"/>
              <a:chExt cx="737" cy="1009"/>
            </a:xfrm>
          </p:grpSpPr>
          <p:sp>
            <p:nvSpPr>
              <p:cNvPr id="3126" name="Freeform 4"/>
              <p:cNvSpPr>
                <a:spLocks/>
              </p:cNvSpPr>
              <p:nvPr/>
            </p:nvSpPr>
            <p:spPr bwMode="auto">
              <a:xfrm>
                <a:off x="197" y="272"/>
                <a:ext cx="599" cy="815"/>
              </a:xfrm>
              <a:custGeom>
                <a:avLst/>
                <a:gdLst>
                  <a:gd name="T0" fmla="*/ 299 w 599"/>
                  <a:gd name="T1" fmla="*/ 0 h 815"/>
                  <a:gd name="T2" fmla="*/ 0 w 599"/>
                  <a:gd name="T3" fmla="*/ 407 h 815"/>
                  <a:gd name="T4" fmla="*/ 299 w 599"/>
                  <a:gd name="T5" fmla="*/ 814 h 815"/>
                  <a:gd name="T6" fmla="*/ 598 w 599"/>
                  <a:gd name="T7" fmla="*/ 407 h 815"/>
                  <a:gd name="T8" fmla="*/ 299 w 599"/>
                  <a:gd name="T9" fmla="*/ 0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 h="815">
                    <a:moveTo>
                      <a:pt x="299" y="0"/>
                    </a:moveTo>
                    <a:lnTo>
                      <a:pt x="0" y="407"/>
                    </a:lnTo>
                    <a:lnTo>
                      <a:pt x="299" y="814"/>
                    </a:lnTo>
                    <a:lnTo>
                      <a:pt x="598" y="407"/>
                    </a:lnTo>
                    <a:lnTo>
                      <a:pt x="299" y="0"/>
                    </a:lnTo>
                  </a:path>
                </a:pathLst>
              </a:custGeom>
              <a:gradFill rotWithShape="0">
                <a:gsLst>
                  <a:gs pos="0">
                    <a:srgbClr val="18002C"/>
                  </a:gs>
                  <a:gs pos="100000">
                    <a:srgbClr val="500093"/>
                  </a:gs>
                </a:gsLst>
                <a:path path="rect">
                  <a:fillToRect l="50000" t="50000" r="50000" b="50000"/>
                </a:path>
              </a:gra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nvGrpSpPr>
              <p:cNvPr id="3127" name="Group 5"/>
              <p:cNvGrpSpPr>
                <a:grpSpLocks/>
              </p:cNvGrpSpPr>
              <p:nvPr/>
            </p:nvGrpSpPr>
            <p:grpSpPr bwMode="auto">
              <a:xfrm>
                <a:off x="128" y="174"/>
                <a:ext cx="737" cy="505"/>
                <a:chOff x="128" y="174"/>
                <a:chExt cx="737" cy="505"/>
              </a:xfrm>
            </p:grpSpPr>
            <p:sp>
              <p:nvSpPr>
                <p:cNvPr id="3131" name="Freeform 6"/>
                <p:cNvSpPr>
                  <a:spLocks/>
                </p:cNvSpPr>
                <p:nvPr/>
              </p:nvSpPr>
              <p:spPr bwMode="auto">
                <a:xfrm>
                  <a:off x="496" y="174"/>
                  <a:ext cx="369" cy="505"/>
                </a:xfrm>
                <a:custGeom>
                  <a:avLst/>
                  <a:gdLst>
                    <a:gd name="T0" fmla="*/ 0 w 369"/>
                    <a:gd name="T1" fmla="*/ 100 h 505"/>
                    <a:gd name="T2" fmla="*/ 0 w 369"/>
                    <a:gd name="T3" fmla="*/ 0 h 505"/>
                    <a:gd name="T4" fmla="*/ 368 w 369"/>
                    <a:gd name="T5" fmla="*/ 504 h 505"/>
                    <a:gd name="T6" fmla="*/ 295 w 369"/>
                    <a:gd name="T7" fmla="*/ 504 h 505"/>
                    <a:gd name="T8" fmla="*/ 0 w 369"/>
                    <a:gd name="T9" fmla="*/ 10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0" y="100"/>
                      </a:moveTo>
                      <a:lnTo>
                        <a:pt x="0" y="0"/>
                      </a:lnTo>
                      <a:lnTo>
                        <a:pt x="368" y="504"/>
                      </a:lnTo>
                      <a:lnTo>
                        <a:pt x="295" y="504"/>
                      </a:lnTo>
                      <a:lnTo>
                        <a:pt x="0" y="10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32" name="Freeform 7"/>
                <p:cNvSpPr>
                  <a:spLocks/>
                </p:cNvSpPr>
                <p:nvPr/>
              </p:nvSpPr>
              <p:spPr bwMode="auto">
                <a:xfrm>
                  <a:off x="128" y="174"/>
                  <a:ext cx="369" cy="505"/>
                </a:xfrm>
                <a:custGeom>
                  <a:avLst/>
                  <a:gdLst>
                    <a:gd name="T0" fmla="*/ 368 w 369"/>
                    <a:gd name="T1" fmla="*/ 0 h 505"/>
                    <a:gd name="T2" fmla="*/ 368 w 369"/>
                    <a:gd name="T3" fmla="*/ 100 h 505"/>
                    <a:gd name="T4" fmla="*/ 73 w 369"/>
                    <a:gd name="T5" fmla="*/ 504 h 505"/>
                    <a:gd name="T6" fmla="*/ 0 w 369"/>
                    <a:gd name="T7" fmla="*/ 504 h 505"/>
                    <a:gd name="T8" fmla="*/ 368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368" y="0"/>
                      </a:moveTo>
                      <a:lnTo>
                        <a:pt x="368" y="100"/>
                      </a:lnTo>
                      <a:lnTo>
                        <a:pt x="73" y="504"/>
                      </a:lnTo>
                      <a:lnTo>
                        <a:pt x="0" y="504"/>
                      </a:lnTo>
                      <a:lnTo>
                        <a:pt x="368" y="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nvGrpSpPr>
              <p:cNvPr id="3128" name="Group 8"/>
              <p:cNvGrpSpPr>
                <a:grpSpLocks/>
              </p:cNvGrpSpPr>
              <p:nvPr/>
            </p:nvGrpSpPr>
            <p:grpSpPr bwMode="auto">
              <a:xfrm>
                <a:off x="128" y="678"/>
                <a:ext cx="737" cy="505"/>
                <a:chOff x="128" y="678"/>
                <a:chExt cx="737" cy="505"/>
              </a:xfrm>
            </p:grpSpPr>
            <p:sp>
              <p:nvSpPr>
                <p:cNvPr id="3129" name="Freeform 9"/>
                <p:cNvSpPr>
                  <a:spLocks/>
                </p:cNvSpPr>
                <p:nvPr/>
              </p:nvSpPr>
              <p:spPr bwMode="auto">
                <a:xfrm>
                  <a:off x="496" y="678"/>
                  <a:ext cx="369" cy="505"/>
                </a:xfrm>
                <a:custGeom>
                  <a:avLst/>
                  <a:gdLst>
                    <a:gd name="T0" fmla="*/ 295 w 369"/>
                    <a:gd name="T1" fmla="*/ 0 h 505"/>
                    <a:gd name="T2" fmla="*/ 368 w 369"/>
                    <a:gd name="T3" fmla="*/ 0 h 505"/>
                    <a:gd name="T4" fmla="*/ 0 w 369"/>
                    <a:gd name="T5" fmla="*/ 504 h 505"/>
                    <a:gd name="T6" fmla="*/ 0 w 369"/>
                    <a:gd name="T7" fmla="*/ 404 h 505"/>
                    <a:gd name="T8" fmla="*/ 295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295" y="0"/>
                      </a:moveTo>
                      <a:lnTo>
                        <a:pt x="368" y="0"/>
                      </a:lnTo>
                      <a:lnTo>
                        <a:pt x="0" y="504"/>
                      </a:lnTo>
                      <a:lnTo>
                        <a:pt x="0" y="404"/>
                      </a:lnTo>
                      <a:lnTo>
                        <a:pt x="295"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30" name="Freeform 10"/>
                <p:cNvSpPr>
                  <a:spLocks/>
                </p:cNvSpPr>
                <p:nvPr/>
              </p:nvSpPr>
              <p:spPr bwMode="auto">
                <a:xfrm>
                  <a:off x="128" y="678"/>
                  <a:ext cx="369" cy="505"/>
                </a:xfrm>
                <a:custGeom>
                  <a:avLst/>
                  <a:gdLst>
                    <a:gd name="T0" fmla="*/ 73 w 369"/>
                    <a:gd name="T1" fmla="*/ 0 h 505"/>
                    <a:gd name="T2" fmla="*/ 368 w 369"/>
                    <a:gd name="T3" fmla="*/ 404 h 505"/>
                    <a:gd name="T4" fmla="*/ 368 w 369"/>
                    <a:gd name="T5" fmla="*/ 504 h 505"/>
                    <a:gd name="T6" fmla="*/ 0 w 369"/>
                    <a:gd name="T7" fmla="*/ 0 h 505"/>
                    <a:gd name="T8" fmla="*/ 73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73" y="0"/>
                      </a:moveTo>
                      <a:lnTo>
                        <a:pt x="368" y="404"/>
                      </a:lnTo>
                      <a:lnTo>
                        <a:pt x="368" y="504"/>
                      </a:lnTo>
                      <a:lnTo>
                        <a:pt x="0" y="0"/>
                      </a:lnTo>
                      <a:lnTo>
                        <a:pt x="73"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grpSp>
          <p:nvGrpSpPr>
            <p:cNvPr id="3078" name="Group 11"/>
            <p:cNvGrpSpPr>
              <a:grpSpLocks/>
            </p:cNvGrpSpPr>
            <p:nvPr/>
          </p:nvGrpSpPr>
          <p:grpSpPr bwMode="auto">
            <a:xfrm>
              <a:off x="291" y="117"/>
              <a:ext cx="754" cy="691"/>
              <a:chOff x="291" y="117"/>
              <a:chExt cx="754" cy="691"/>
            </a:xfrm>
          </p:grpSpPr>
          <p:sp>
            <p:nvSpPr>
              <p:cNvPr id="3079" name="Freeform 12"/>
              <p:cNvSpPr>
                <a:spLocks/>
              </p:cNvSpPr>
              <p:nvPr/>
            </p:nvSpPr>
            <p:spPr bwMode="auto">
              <a:xfrm>
                <a:off x="673"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0" name="Freeform 13"/>
              <p:cNvSpPr>
                <a:spLocks/>
              </p:cNvSpPr>
              <p:nvPr/>
            </p:nvSpPr>
            <p:spPr bwMode="auto">
              <a:xfrm>
                <a:off x="679"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1" name="Freeform 14"/>
              <p:cNvSpPr>
                <a:spLocks/>
              </p:cNvSpPr>
              <p:nvPr/>
            </p:nvSpPr>
            <p:spPr bwMode="auto">
              <a:xfrm>
                <a:off x="685"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2" name="Freeform 15"/>
              <p:cNvSpPr>
                <a:spLocks/>
              </p:cNvSpPr>
              <p:nvPr/>
            </p:nvSpPr>
            <p:spPr bwMode="auto">
              <a:xfrm>
                <a:off x="692"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3" name="Freeform 16"/>
              <p:cNvSpPr>
                <a:spLocks/>
              </p:cNvSpPr>
              <p:nvPr/>
            </p:nvSpPr>
            <p:spPr bwMode="auto">
              <a:xfrm>
                <a:off x="698"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4" name="Freeform 17"/>
              <p:cNvSpPr>
                <a:spLocks/>
              </p:cNvSpPr>
              <p:nvPr/>
            </p:nvSpPr>
            <p:spPr bwMode="auto">
              <a:xfrm>
                <a:off x="704"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5" name="Freeform 18"/>
              <p:cNvSpPr>
                <a:spLocks/>
              </p:cNvSpPr>
              <p:nvPr/>
            </p:nvSpPr>
            <p:spPr bwMode="auto">
              <a:xfrm>
                <a:off x="710"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6" name="Freeform 19"/>
              <p:cNvSpPr>
                <a:spLocks/>
              </p:cNvSpPr>
              <p:nvPr/>
            </p:nvSpPr>
            <p:spPr bwMode="auto">
              <a:xfrm>
                <a:off x="717"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7" name="Freeform 20"/>
              <p:cNvSpPr>
                <a:spLocks/>
              </p:cNvSpPr>
              <p:nvPr/>
            </p:nvSpPr>
            <p:spPr bwMode="auto">
              <a:xfrm>
                <a:off x="485" y="237"/>
                <a:ext cx="366" cy="450"/>
              </a:xfrm>
              <a:custGeom>
                <a:avLst/>
                <a:gdLst>
                  <a:gd name="T0" fmla="*/ 0 w 366"/>
                  <a:gd name="T1" fmla="*/ 114 h 450"/>
                  <a:gd name="T2" fmla="*/ 170 w 366"/>
                  <a:gd name="T3" fmla="*/ 201 h 450"/>
                  <a:gd name="T4" fmla="*/ 183 w 366"/>
                  <a:gd name="T5" fmla="*/ 0 h 450"/>
                  <a:gd name="T6" fmla="*/ 195 w 366"/>
                  <a:gd name="T7" fmla="*/ 201 h 450"/>
                  <a:gd name="T8" fmla="*/ 364 w 366"/>
                  <a:gd name="T9" fmla="*/ 112 h 450"/>
                  <a:gd name="T10" fmla="*/ 207 w 366"/>
                  <a:gd name="T11" fmla="*/ 225 h 450"/>
                  <a:gd name="T12" fmla="*/ 365 w 366"/>
                  <a:gd name="T13" fmla="*/ 337 h 450"/>
                  <a:gd name="T14" fmla="*/ 195 w 366"/>
                  <a:gd name="T15" fmla="*/ 248 h 450"/>
                  <a:gd name="T16" fmla="*/ 183 w 366"/>
                  <a:gd name="T17" fmla="*/ 449 h 450"/>
                  <a:gd name="T18" fmla="*/ 170 w 366"/>
                  <a:gd name="T19" fmla="*/ 248 h 450"/>
                  <a:gd name="T20" fmla="*/ 0 w 366"/>
                  <a:gd name="T21" fmla="*/ 337 h 450"/>
                  <a:gd name="T22" fmla="*/ 158 w 366"/>
                  <a:gd name="T23" fmla="*/ 225 h 450"/>
                  <a:gd name="T24" fmla="*/ 0 w 366"/>
                  <a:gd name="T25" fmla="*/ 114 h 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8" name="Freeform 21"/>
              <p:cNvSpPr>
                <a:spLocks/>
              </p:cNvSpPr>
              <p:nvPr/>
            </p:nvSpPr>
            <p:spPr bwMode="auto">
              <a:xfrm>
                <a:off x="291" y="117"/>
                <a:ext cx="754" cy="691"/>
              </a:xfrm>
              <a:custGeom>
                <a:avLst/>
                <a:gdLst>
                  <a:gd name="T0" fmla="*/ 338 w 754"/>
                  <a:gd name="T1" fmla="*/ 322 h 691"/>
                  <a:gd name="T2" fmla="*/ 188 w 754"/>
                  <a:gd name="T3" fmla="*/ 0 h 691"/>
                  <a:gd name="T4" fmla="*/ 377 w 754"/>
                  <a:gd name="T5" fmla="*/ 298 h 691"/>
                  <a:gd name="T6" fmla="*/ 563 w 754"/>
                  <a:gd name="T7" fmla="*/ 0 h 691"/>
                  <a:gd name="T8" fmla="*/ 414 w 754"/>
                  <a:gd name="T9" fmla="*/ 322 h 691"/>
                  <a:gd name="T10" fmla="*/ 753 w 754"/>
                  <a:gd name="T11" fmla="*/ 345 h 691"/>
                  <a:gd name="T12" fmla="*/ 413 w 754"/>
                  <a:gd name="T13" fmla="*/ 367 h 691"/>
                  <a:gd name="T14" fmla="*/ 566 w 754"/>
                  <a:gd name="T15" fmla="*/ 690 h 691"/>
                  <a:gd name="T16" fmla="*/ 377 w 754"/>
                  <a:gd name="T17" fmla="*/ 391 h 691"/>
                  <a:gd name="T18" fmla="*/ 188 w 754"/>
                  <a:gd name="T19" fmla="*/ 690 h 691"/>
                  <a:gd name="T20" fmla="*/ 337 w 754"/>
                  <a:gd name="T21" fmla="*/ 369 h 691"/>
                  <a:gd name="T22" fmla="*/ 0 w 754"/>
                  <a:gd name="T23" fmla="*/ 345 h 691"/>
                  <a:gd name="T24" fmla="*/ 338 w 754"/>
                  <a:gd name="T25" fmla="*/ 322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89" name="Freeform 22"/>
              <p:cNvSpPr>
                <a:spLocks/>
              </p:cNvSpPr>
              <p:nvPr/>
            </p:nvSpPr>
            <p:spPr bwMode="auto">
              <a:xfrm>
                <a:off x="491" y="244"/>
                <a:ext cx="353" cy="436"/>
              </a:xfrm>
              <a:custGeom>
                <a:avLst/>
                <a:gdLst>
                  <a:gd name="T0" fmla="*/ 0 w 353"/>
                  <a:gd name="T1" fmla="*/ 110 h 436"/>
                  <a:gd name="T2" fmla="*/ 164 w 353"/>
                  <a:gd name="T3" fmla="*/ 194 h 436"/>
                  <a:gd name="T4" fmla="*/ 177 w 353"/>
                  <a:gd name="T5" fmla="*/ 0 h 436"/>
                  <a:gd name="T6" fmla="*/ 189 w 353"/>
                  <a:gd name="T7" fmla="*/ 194 h 436"/>
                  <a:gd name="T8" fmla="*/ 352 w 353"/>
                  <a:gd name="T9" fmla="*/ 110 h 436"/>
                  <a:gd name="T10" fmla="*/ 201 w 353"/>
                  <a:gd name="T11" fmla="*/ 218 h 436"/>
                  <a:gd name="T12" fmla="*/ 352 w 353"/>
                  <a:gd name="T13" fmla="*/ 325 h 436"/>
                  <a:gd name="T14" fmla="*/ 189 w 353"/>
                  <a:gd name="T15" fmla="*/ 242 h 436"/>
                  <a:gd name="T16" fmla="*/ 177 w 353"/>
                  <a:gd name="T17" fmla="*/ 435 h 436"/>
                  <a:gd name="T18" fmla="*/ 164 w 353"/>
                  <a:gd name="T19" fmla="*/ 242 h 436"/>
                  <a:gd name="T20" fmla="*/ 0 w 353"/>
                  <a:gd name="T21" fmla="*/ 327 h 436"/>
                  <a:gd name="T22" fmla="*/ 152 w 353"/>
                  <a:gd name="T23" fmla="*/ 218 h 436"/>
                  <a:gd name="T24" fmla="*/ 0 w 353"/>
                  <a:gd name="T25" fmla="*/ 11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0" name="Freeform 23"/>
              <p:cNvSpPr>
                <a:spLocks/>
              </p:cNvSpPr>
              <p:nvPr/>
            </p:nvSpPr>
            <p:spPr bwMode="auto">
              <a:xfrm>
                <a:off x="305" y="130"/>
                <a:ext cx="725" cy="665"/>
              </a:xfrm>
              <a:custGeom>
                <a:avLst/>
                <a:gdLst>
                  <a:gd name="T0" fmla="*/ 324 w 725"/>
                  <a:gd name="T1" fmla="*/ 309 h 665"/>
                  <a:gd name="T2" fmla="*/ 182 w 725"/>
                  <a:gd name="T3" fmla="*/ 0 h 665"/>
                  <a:gd name="T4" fmla="*/ 363 w 725"/>
                  <a:gd name="T5" fmla="*/ 285 h 665"/>
                  <a:gd name="T6" fmla="*/ 543 w 725"/>
                  <a:gd name="T7" fmla="*/ 0 h 665"/>
                  <a:gd name="T8" fmla="*/ 400 w 725"/>
                  <a:gd name="T9" fmla="*/ 309 h 665"/>
                  <a:gd name="T10" fmla="*/ 724 w 725"/>
                  <a:gd name="T11" fmla="*/ 332 h 665"/>
                  <a:gd name="T12" fmla="*/ 399 w 725"/>
                  <a:gd name="T13" fmla="*/ 354 h 665"/>
                  <a:gd name="T14" fmla="*/ 543 w 725"/>
                  <a:gd name="T15" fmla="*/ 663 h 665"/>
                  <a:gd name="T16" fmla="*/ 363 w 725"/>
                  <a:gd name="T17" fmla="*/ 378 h 665"/>
                  <a:gd name="T18" fmla="*/ 182 w 725"/>
                  <a:gd name="T19" fmla="*/ 664 h 665"/>
                  <a:gd name="T20" fmla="*/ 323 w 725"/>
                  <a:gd name="T21" fmla="*/ 356 h 665"/>
                  <a:gd name="T22" fmla="*/ 0 w 725"/>
                  <a:gd name="T23" fmla="*/ 332 h 665"/>
                  <a:gd name="T24" fmla="*/ 324 w 725"/>
                  <a:gd name="T25" fmla="*/ 309 h 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1" name="Freeform 24"/>
              <p:cNvSpPr>
                <a:spLocks/>
              </p:cNvSpPr>
              <p:nvPr/>
            </p:nvSpPr>
            <p:spPr bwMode="auto">
              <a:xfrm>
                <a:off x="497" y="252"/>
                <a:ext cx="341" cy="421"/>
              </a:xfrm>
              <a:custGeom>
                <a:avLst/>
                <a:gdLst>
                  <a:gd name="T0" fmla="*/ 0 w 341"/>
                  <a:gd name="T1" fmla="*/ 106 h 421"/>
                  <a:gd name="T2" fmla="*/ 158 w 341"/>
                  <a:gd name="T3" fmla="*/ 186 h 421"/>
                  <a:gd name="T4" fmla="*/ 171 w 341"/>
                  <a:gd name="T5" fmla="*/ 0 h 421"/>
                  <a:gd name="T6" fmla="*/ 183 w 341"/>
                  <a:gd name="T7" fmla="*/ 186 h 421"/>
                  <a:gd name="T8" fmla="*/ 340 w 341"/>
                  <a:gd name="T9" fmla="*/ 106 h 421"/>
                  <a:gd name="T10" fmla="*/ 195 w 341"/>
                  <a:gd name="T11" fmla="*/ 210 h 421"/>
                  <a:gd name="T12" fmla="*/ 340 w 341"/>
                  <a:gd name="T13" fmla="*/ 315 h 421"/>
                  <a:gd name="T14" fmla="*/ 183 w 341"/>
                  <a:gd name="T15" fmla="*/ 234 h 421"/>
                  <a:gd name="T16" fmla="*/ 171 w 341"/>
                  <a:gd name="T17" fmla="*/ 420 h 421"/>
                  <a:gd name="T18" fmla="*/ 158 w 341"/>
                  <a:gd name="T19" fmla="*/ 234 h 421"/>
                  <a:gd name="T20" fmla="*/ 0 w 341"/>
                  <a:gd name="T21" fmla="*/ 315 h 421"/>
                  <a:gd name="T22" fmla="*/ 146 w 341"/>
                  <a:gd name="T23" fmla="*/ 210 h 421"/>
                  <a:gd name="T24" fmla="*/ 0 w 341"/>
                  <a:gd name="T25" fmla="*/ 106 h 4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2" name="Freeform 25"/>
              <p:cNvSpPr>
                <a:spLocks/>
              </p:cNvSpPr>
              <p:nvPr/>
            </p:nvSpPr>
            <p:spPr bwMode="auto">
              <a:xfrm>
                <a:off x="319" y="143"/>
                <a:ext cx="697" cy="638"/>
              </a:xfrm>
              <a:custGeom>
                <a:avLst/>
                <a:gdLst>
                  <a:gd name="T0" fmla="*/ 310 w 697"/>
                  <a:gd name="T1" fmla="*/ 296 h 638"/>
                  <a:gd name="T2" fmla="*/ 176 w 697"/>
                  <a:gd name="T3" fmla="*/ 0 h 638"/>
                  <a:gd name="T4" fmla="*/ 349 w 697"/>
                  <a:gd name="T5" fmla="*/ 272 h 638"/>
                  <a:gd name="T6" fmla="*/ 522 w 697"/>
                  <a:gd name="T7" fmla="*/ 0 h 638"/>
                  <a:gd name="T8" fmla="*/ 386 w 697"/>
                  <a:gd name="T9" fmla="*/ 296 h 638"/>
                  <a:gd name="T10" fmla="*/ 696 w 697"/>
                  <a:gd name="T11" fmla="*/ 319 h 638"/>
                  <a:gd name="T12" fmla="*/ 385 w 697"/>
                  <a:gd name="T13" fmla="*/ 341 h 638"/>
                  <a:gd name="T14" fmla="*/ 522 w 697"/>
                  <a:gd name="T15" fmla="*/ 637 h 638"/>
                  <a:gd name="T16" fmla="*/ 349 w 697"/>
                  <a:gd name="T17" fmla="*/ 365 h 638"/>
                  <a:gd name="T18" fmla="*/ 176 w 697"/>
                  <a:gd name="T19" fmla="*/ 637 h 638"/>
                  <a:gd name="T20" fmla="*/ 310 w 697"/>
                  <a:gd name="T21" fmla="*/ 342 h 638"/>
                  <a:gd name="T22" fmla="*/ 0 w 697"/>
                  <a:gd name="T23" fmla="*/ 319 h 638"/>
                  <a:gd name="T24" fmla="*/ 310 w 697"/>
                  <a:gd name="T25" fmla="*/ 296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3" name="Freeform 26"/>
              <p:cNvSpPr>
                <a:spLocks/>
              </p:cNvSpPr>
              <p:nvPr/>
            </p:nvSpPr>
            <p:spPr bwMode="auto">
              <a:xfrm>
                <a:off x="503" y="259"/>
                <a:ext cx="329" cy="406"/>
              </a:xfrm>
              <a:custGeom>
                <a:avLst/>
                <a:gdLst>
                  <a:gd name="T0" fmla="*/ 0 w 329"/>
                  <a:gd name="T1" fmla="*/ 103 h 406"/>
                  <a:gd name="T2" fmla="*/ 152 w 329"/>
                  <a:gd name="T3" fmla="*/ 179 h 406"/>
                  <a:gd name="T4" fmla="*/ 165 w 329"/>
                  <a:gd name="T5" fmla="*/ 0 h 406"/>
                  <a:gd name="T6" fmla="*/ 177 w 329"/>
                  <a:gd name="T7" fmla="*/ 179 h 406"/>
                  <a:gd name="T8" fmla="*/ 328 w 329"/>
                  <a:gd name="T9" fmla="*/ 101 h 406"/>
                  <a:gd name="T10" fmla="*/ 189 w 329"/>
                  <a:gd name="T11" fmla="*/ 203 h 406"/>
                  <a:gd name="T12" fmla="*/ 328 w 329"/>
                  <a:gd name="T13" fmla="*/ 304 h 406"/>
                  <a:gd name="T14" fmla="*/ 177 w 329"/>
                  <a:gd name="T15" fmla="*/ 227 h 406"/>
                  <a:gd name="T16" fmla="*/ 165 w 329"/>
                  <a:gd name="T17" fmla="*/ 405 h 406"/>
                  <a:gd name="T18" fmla="*/ 152 w 329"/>
                  <a:gd name="T19" fmla="*/ 227 h 406"/>
                  <a:gd name="T20" fmla="*/ 0 w 329"/>
                  <a:gd name="T21" fmla="*/ 304 h 406"/>
                  <a:gd name="T22" fmla="*/ 140 w 329"/>
                  <a:gd name="T23" fmla="*/ 203 h 406"/>
                  <a:gd name="T24" fmla="*/ 0 w 329"/>
                  <a:gd name="T25" fmla="*/ 103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4" name="Freeform 27"/>
              <p:cNvSpPr>
                <a:spLocks/>
              </p:cNvSpPr>
              <p:nvPr/>
            </p:nvSpPr>
            <p:spPr bwMode="auto">
              <a:xfrm>
                <a:off x="334" y="156"/>
                <a:ext cx="668" cy="612"/>
              </a:xfrm>
              <a:custGeom>
                <a:avLst/>
                <a:gdLst>
                  <a:gd name="T0" fmla="*/ 295 w 668"/>
                  <a:gd name="T1" fmla="*/ 283 h 612"/>
                  <a:gd name="T2" fmla="*/ 168 w 668"/>
                  <a:gd name="T3" fmla="*/ 0 h 612"/>
                  <a:gd name="T4" fmla="*/ 334 w 668"/>
                  <a:gd name="T5" fmla="*/ 259 h 612"/>
                  <a:gd name="T6" fmla="*/ 499 w 668"/>
                  <a:gd name="T7" fmla="*/ 0 h 612"/>
                  <a:gd name="T8" fmla="*/ 371 w 668"/>
                  <a:gd name="T9" fmla="*/ 283 h 612"/>
                  <a:gd name="T10" fmla="*/ 667 w 668"/>
                  <a:gd name="T11" fmla="*/ 306 h 612"/>
                  <a:gd name="T12" fmla="*/ 370 w 668"/>
                  <a:gd name="T13" fmla="*/ 328 h 612"/>
                  <a:gd name="T14" fmla="*/ 499 w 668"/>
                  <a:gd name="T15" fmla="*/ 611 h 612"/>
                  <a:gd name="T16" fmla="*/ 334 w 668"/>
                  <a:gd name="T17" fmla="*/ 352 h 612"/>
                  <a:gd name="T18" fmla="*/ 168 w 668"/>
                  <a:gd name="T19" fmla="*/ 611 h 612"/>
                  <a:gd name="T20" fmla="*/ 294 w 668"/>
                  <a:gd name="T21" fmla="*/ 330 h 612"/>
                  <a:gd name="T22" fmla="*/ 0 w 668"/>
                  <a:gd name="T23" fmla="*/ 306 h 612"/>
                  <a:gd name="T24" fmla="*/ 295 w 668"/>
                  <a:gd name="T25" fmla="*/ 283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5" name="Freeform 28"/>
              <p:cNvSpPr>
                <a:spLocks/>
              </p:cNvSpPr>
              <p:nvPr/>
            </p:nvSpPr>
            <p:spPr bwMode="auto">
              <a:xfrm>
                <a:off x="509" y="266"/>
                <a:ext cx="318" cy="392"/>
              </a:xfrm>
              <a:custGeom>
                <a:avLst/>
                <a:gdLst>
                  <a:gd name="T0" fmla="*/ 0 w 318"/>
                  <a:gd name="T1" fmla="*/ 99 h 392"/>
                  <a:gd name="T2" fmla="*/ 146 w 318"/>
                  <a:gd name="T3" fmla="*/ 172 h 392"/>
                  <a:gd name="T4" fmla="*/ 159 w 318"/>
                  <a:gd name="T5" fmla="*/ 0 h 392"/>
                  <a:gd name="T6" fmla="*/ 171 w 318"/>
                  <a:gd name="T7" fmla="*/ 172 h 392"/>
                  <a:gd name="T8" fmla="*/ 317 w 318"/>
                  <a:gd name="T9" fmla="*/ 99 h 392"/>
                  <a:gd name="T10" fmla="*/ 183 w 318"/>
                  <a:gd name="T11" fmla="*/ 196 h 392"/>
                  <a:gd name="T12" fmla="*/ 317 w 318"/>
                  <a:gd name="T13" fmla="*/ 292 h 392"/>
                  <a:gd name="T14" fmla="*/ 171 w 318"/>
                  <a:gd name="T15" fmla="*/ 220 h 392"/>
                  <a:gd name="T16" fmla="*/ 159 w 318"/>
                  <a:gd name="T17" fmla="*/ 391 h 392"/>
                  <a:gd name="T18" fmla="*/ 146 w 318"/>
                  <a:gd name="T19" fmla="*/ 220 h 392"/>
                  <a:gd name="T20" fmla="*/ 0 w 318"/>
                  <a:gd name="T21" fmla="*/ 292 h 392"/>
                  <a:gd name="T22" fmla="*/ 134 w 318"/>
                  <a:gd name="T23" fmla="*/ 196 h 392"/>
                  <a:gd name="T24" fmla="*/ 0 w 318"/>
                  <a:gd name="T25" fmla="*/ 9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6" name="Freeform 29"/>
              <p:cNvSpPr>
                <a:spLocks/>
              </p:cNvSpPr>
              <p:nvPr/>
            </p:nvSpPr>
            <p:spPr bwMode="auto">
              <a:xfrm>
                <a:off x="348" y="169"/>
                <a:ext cx="639" cy="586"/>
              </a:xfrm>
              <a:custGeom>
                <a:avLst/>
                <a:gdLst>
                  <a:gd name="T0" fmla="*/ 281 w 639"/>
                  <a:gd name="T1" fmla="*/ 270 h 586"/>
                  <a:gd name="T2" fmla="*/ 161 w 639"/>
                  <a:gd name="T3" fmla="*/ 0 h 586"/>
                  <a:gd name="T4" fmla="*/ 320 w 639"/>
                  <a:gd name="T5" fmla="*/ 246 h 586"/>
                  <a:gd name="T6" fmla="*/ 479 w 639"/>
                  <a:gd name="T7" fmla="*/ 0 h 586"/>
                  <a:gd name="T8" fmla="*/ 357 w 639"/>
                  <a:gd name="T9" fmla="*/ 270 h 586"/>
                  <a:gd name="T10" fmla="*/ 638 w 639"/>
                  <a:gd name="T11" fmla="*/ 293 h 586"/>
                  <a:gd name="T12" fmla="*/ 356 w 639"/>
                  <a:gd name="T13" fmla="*/ 315 h 586"/>
                  <a:gd name="T14" fmla="*/ 479 w 639"/>
                  <a:gd name="T15" fmla="*/ 585 h 586"/>
                  <a:gd name="T16" fmla="*/ 320 w 639"/>
                  <a:gd name="T17" fmla="*/ 339 h 586"/>
                  <a:gd name="T18" fmla="*/ 161 w 639"/>
                  <a:gd name="T19" fmla="*/ 585 h 586"/>
                  <a:gd name="T20" fmla="*/ 281 w 639"/>
                  <a:gd name="T21" fmla="*/ 316 h 586"/>
                  <a:gd name="T22" fmla="*/ 0 w 639"/>
                  <a:gd name="T23" fmla="*/ 293 h 586"/>
                  <a:gd name="T24" fmla="*/ 281 w 639"/>
                  <a:gd name="T25" fmla="*/ 270 h 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7" name="Freeform 30"/>
              <p:cNvSpPr>
                <a:spLocks/>
              </p:cNvSpPr>
              <p:nvPr/>
            </p:nvSpPr>
            <p:spPr bwMode="auto">
              <a:xfrm>
                <a:off x="515" y="273"/>
                <a:ext cx="306" cy="378"/>
              </a:xfrm>
              <a:custGeom>
                <a:avLst/>
                <a:gdLst>
                  <a:gd name="T0" fmla="*/ 0 w 306"/>
                  <a:gd name="T1" fmla="*/ 96 h 378"/>
                  <a:gd name="T2" fmla="*/ 140 w 306"/>
                  <a:gd name="T3" fmla="*/ 165 h 378"/>
                  <a:gd name="T4" fmla="*/ 153 w 306"/>
                  <a:gd name="T5" fmla="*/ 0 h 378"/>
                  <a:gd name="T6" fmla="*/ 165 w 306"/>
                  <a:gd name="T7" fmla="*/ 165 h 378"/>
                  <a:gd name="T8" fmla="*/ 305 w 306"/>
                  <a:gd name="T9" fmla="*/ 96 h 378"/>
                  <a:gd name="T10" fmla="*/ 177 w 306"/>
                  <a:gd name="T11" fmla="*/ 189 h 378"/>
                  <a:gd name="T12" fmla="*/ 305 w 306"/>
                  <a:gd name="T13" fmla="*/ 283 h 378"/>
                  <a:gd name="T14" fmla="*/ 165 w 306"/>
                  <a:gd name="T15" fmla="*/ 212 h 378"/>
                  <a:gd name="T16" fmla="*/ 153 w 306"/>
                  <a:gd name="T17" fmla="*/ 377 h 378"/>
                  <a:gd name="T18" fmla="*/ 140 w 306"/>
                  <a:gd name="T19" fmla="*/ 212 h 378"/>
                  <a:gd name="T20" fmla="*/ 0 w 306"/>
                  <a:gd name="T21" fmla="*/ 283 h 378"/>
                  <a:gd name="T22" fmla="*/ 128 w 306"/>
                  <a:gd name="T23" fmla="*/ 189 h 378"/>
                  <a:gd name="T24" fmla="*/ 0 w 306"/>
                  <a:gd name="T25" fmla="*/ 96 h 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8" name="Freeform 31"/>
              <p:cNvSpPr>
                <a:spLocks/>
              </p:cNvSpPr>
              <p:nvPr/>
            </p:nvSpPr>
            <p:spPr bwMode="auto">
              <a:xfrm>
                <a:off x="363" y="182"/>
                <a:ext cx="610" cy="560"/>
              </a:xfrm>
              <a:custGeom>
                <a:avLst/>
                <a:gdLst>
                  <a:gd name="T0" fmla="*/ 266 w 610"/>
                  <a:gd name="T1" fmla="*/ 257 h 560"/>
                  <a:gd name="T2" fmla="*/ 152 w 610"/>
                  <a:gd name="T3" fmla="*/ 0 h 560"/>
                  <a:gd name="T4" fmla="*/ 305 w 610"/>
                  <a:gd name="T5" fmla="*/ 233 h 560"/>
                  <a:gd name="T6" fmla="*/ 455 w 610"/>
                  <a:gd name="T7" fmla="*/ 0 h 560"/>
                  <a:gd name="T8" fmla="*/ 342 w 610"/>
                  <a:gd name="T9" fmla="*/ 257 h 560"/>
                  <a:gd name="T10" fmla="*/ 609 w 610"/>
                  <a:gd name="T11" fmla="*/ 280 h 560"/>
                  <a:gd name="T12" fmla="*/ 341 w 610"/>
                  <a:gd name="T13" fmla="*/ 302 h 560"/>
                  <a:gd name="T14" fmla="*/ 455 w 610"/>
                  <a:gd name="T15" fmla="*/ 559 h 560"/>
                  <a:gd name="T16" fmla="*/ 305 w 610"/>
                  <a:gd name="T17" fmla="*/ 326 h 560"/>
                  <a:gd name="T18" fmla="*/ 152 w 610"/>
                  <a:gd name="T19" fmla="*/ 559 h 560"/>
                  <a:gd name="T20" fmla="*/ 266 w 610"/>
                  <a:gd name="T21" fmla="*/ 304 h 560"/>
                  <a:gd name="T22" fmla="*/ 0 w 610"/>
                  <a:gd name="T23" fmla="*/ 280 h 560"/>
                  <a:gd name="T24" fmla="*/ 266 w 610"/>
                  <a:gd name="T25" fmla="*/ 257 h 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099" name="Freeform 32"/>
              <p:cNvSpPr>
                <a:spLocks/>
              </p:cNvSpPr>
              <p:nvPr/>
            </p:nvSpPr>
            <p:spPr bwMode="auto">
              <a:xfrm>
                <a:off x="521" y="281"/>
                <a:ext cx="294" cy="363"/>
              </a:xfrm>
              <a:custGeom>
                <a:avLst/>
                <a:gdLst>
                  <a:gd name="T0" fmla="*/ 0 w 294"/>
                  <a:gd name="T1" fmla="*/ 90 h 363"/>
                  <a:gd name="T2" fmla="*/ 134 w 294"/>
                  <a:gd name="T3" fmla="*/ 158 h 363"/>
                  <a:gd name="T4" fmla="*/ 147 w 294"/>
                  <a:gd name="T5" fmla="*/ 0 h 363"/>
                  <a:gd name="T6" fmla="*/ 159 w 294"/>
                  <a:gd name="T7" fmla="*/ 158 h 363"/>
                  <a:gd name="T8" fmla="*/ 293 w 294"/>
                  <a:gd name="T9" fmla="*/ 90 h 363"/>
                  <a:gd name="T10" fmla="*/ 171 w 294"/>
                  <a:gd name="T11" fmla="*/ 181 h 363"/>
                  <a:gd name="T12" fmla="*/ 293 w 294"/>
                  <a:gd name="T13" fmla="*/ 270 h 363"/>
                  <a:gd name="T14" fmla="*/ 159 w 294"/>
                  <a:gd name="T15" fmla="*/ 204 h 363"/>
                  <a:gd name="T16" fmla="*/ 147 w 294"/>
                  <a:gd name="T17" fmla="*/ 362 h 363"/>
                  <a:gd name="T18" fmla="*/ 134 w 294"/>
                  <a:gd name="T19" fmla="*/ 204 h 363"/>
                  <a:gd name="T20" fmla="*/ 0 w 294"/>
                  <a:gd name="T21" fmla="*/ 270 h 363"/>
                  <a:gd name="T22" fmla="*/ 122 w 294"/>
                  <a:gd name="T23" fmla="*/ 181 h 363"/>
                  <a:gd name="T24" fmla="*/ 0 w 294"/>
                  <a:gd name="T25" fmla="*/ 90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0" name="Freeform 33"/>
              <p:cNvSpPr>
                <a:spLocks/>
              </p:cNvSpPr>
              <p:nvPr/>
            </p:nvSpPr>
            <p:spPr bwMode="auto">
              <a:xfrm>
                <a:off x="377" y="195"/>
                <a:ext cx="582" cy="534"/>
              </a:xfrm>
              <a:custGeom>
                <a:avLst/>
                <a:gdLst>
                  <a:gd name="T0" fmla="*/ 253 w 582"/>
                  <a:gd name="T1" fmla="*/ 244 h 534"/>
                  <a:gd name="T2" fmla="*/ 145 w 582"/>
                  <a:gd name="T3" fmla="*/ 0 h 534"/>
                  <a:gd name="T4" fmla="*/ 291 w 582"/>
                  <a:gd name="T5" fmla="*/ 220 h 534"/>
                  <a:gd name="T6" fmla="*/ 436 w 582"/>
                  <a:gd name="T7" fmla="*/ 0 h 534"/>
                  <a:gd name="T8" fmla="*/ 327 w 582"/>
                  <a:gd name="T9" fmla="*/ 244 h 534"/>
                  <a:gd name="T10" fmla="*/ 581 w 582"/>
                  <a:gd name="T11" fmla="*/ 267 h 534"/>
                  <a:gd name="T12" fmla="*/ 327 w 582"/>
                  <a:gd name="T13" fmla="*/ 289 h 534"/>
                  <a:gd name="T14" fmla="*/ 436 w 582"/>
                  <a:gd name="T15" fmla="*/ 533 h 534"/>
                  <a:gd name="T16" fmla="*/ 291 w 582"/>
                  <a:gd name="T17" fmla="*/ 313 h 534"/>
                  <a:gd name="T18" fmla="*/ 145 w 582"/>
                  <a:gd name="T19" fmla="*/ 533 h 534"/>
                  <a:gd name="T20" fmla="*/ 252 w 582"/>
                  <a:gd name="T21" fmla="*/ 290 h 534"/>
                  <a:gd name="T22" fmla="*/ 0 w 582"/>
                  <a:gd name="T23" fmla="*/ 267 h 534"/>
                  <a:gd name="T24" fmla="*/ 253 w 582"/>
                  <a:gd name="T25" fmla="*/ 244 h 5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1" name="Freeform 34"/>
              <p:cNvSpPr>
                <a:spLocks/>
              </p:cNvSpPr>
              <p:nvPr/>
            </p:nvSpPr>
            <p:spPr bwMode="auto">
              <a:xfrm>
                <a:off x="527" y="288"/>
                <a:ext cx="282" cy="348"/>
              </a:xfrm>
              <a:custGeom>
                <a:avLst/>
                <a:gdLst>
                  <a:gd name="T0" fmla="*/ 0 w 282"/>
                  <a:gd name="T1" fmla="*/ 88 h 348"/>
                  <a:gd name="T2" fmla="*/ 128 w 282"/>
                  <a:gd name="T3" fmla="*/ 151 h 348"/>
                  <a:gd name="T4" fmla="*/ 141 w 282"/>
                  <a:gd name="T5" fmla="*/ 0 h 348"/>
                  <a:gd name="T6" fmla="*/ 153 w 282"/>
                  <a:gd name="T7" fmla="*/ 151 h 348"/>
                  <a:gd name="T8" fmla="*/ 280 w 282"/>
                  <a:gd name="T9" fmla="*/ 88 h 348"/>
                  <a:gd name="T10" fmla="*/ 165 w 282"/>
                  <a:gd name="T11" fmla="*/ 174 h 348"/>
                  <a:gd name="T12" fmla="*/ 281 w 282"/>
                  <a:gd name="T13" fmla="*/ 259 h 348"/>
                  <a:gd name="T14" fmla="*/ 153 w 282"/>
                  <a:gd name="T15" fmla="*/ 197 h 348"/>
                  <a:gd name="T16" fmla="*/ 141 w 282"/>
                  <a:gd name="T17" fmla="*/ 347 h 348"/>
                  <a:gd name="T18" fmla="*/ 128 w 282"/>
                  <a:gd name="T19" fmla="*/ 197 h 348"/>
                  <a:gd name="T20" fmla="*/ 0 w 282"/>
                  <a:gd name="T21" fmla="*/ 261 h 348"/>
                  <a:gd name="T22" fmla="*/ 116 w 282"/>
                  <a:gd name="T23" fmla="*/ 174 h 348"/>
                  <a:gd name="T24" fmla="*/ 0 w 282"/>
                  <a:gd name="T25" fmla="*/ 88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2" name="Freeform 35"/>
              <p:cNvSpPr>
                <a:spLocks/>
              </p:cNvSpPr>
              <p:nvPr/>
            </p:nvSpPr>
            <p:spPr bwMode="auto">
              <a:xfrm>
                <a:off x="391" y="209"/>
                <a:ext cx="553" cy="507"/>
              </a:xfrm>
              <a:custGeom>
                <a:avLst/>
                <a:gdLst>
                  <a:gd name="T0" fmla="*/ 239 w 553"/>
                  <a:gd name="T1" fmla="*/ 230 h 507"/>
                  <a:gd name="T2" fmla="*/ 139 w 553"/>
                  <a:gd name="T3" fmla="*/ 0 h 507"/>
                  <a:gd name="T4" fmla="*/ 277 w 553"/>
                  <a:gd name="T5" fmla="*/ 206 h 507"/>
                  <a:gd name="T6" fmla="*/ 414 w 553"/>
                  <a:gd name="T7" fmla="*/ 0 h 507"/>
                  <a:gd name="T8" fmla="*/ 313 w 553"/>
                  <a:gd name="T9" fmla="*/ 230 h 507"/>
                  <a:gd name="T10" fmla="*/ 552 w 553"/>
                  <a:gd name="T11" fmla="*/ 253 h 507"/>
                  <a:gd name="T12" fmla="*/ 312 w 553"/>
                  <a:gd name="T13" fmla="*/ 275 h 507"/>
                  <a:gd name="T14" fmla="*/ 414 w 553"/>
                  <a:gd name="T15" fmla="*/ 506 h 507"/>
                  <a:gd name="T16" fmla="*/ 277 w 553"/>
                  <a:gd name="T17" fmla="*/ 299 h 507"/>
                  <a:gd name="T18" fmla="*/ 139 w 553"/>
                  <a:gd name="T19" fmla="*/ 506 h 507"/>
                  <a:gd name="T20" fmla="*/ 238 w 553"/>
                  <a:gd name="T21" fmla="*/ 277 h 507"/>
                  <a:gd name="T22" fmla="*/ 0 w 553"/>
                  <a:gd name="T23" fmla="*/ 253 h 507"/>
                  <a:gd name="T24" fmla="*/ 239 w 553"/>
                  <a:gd name="T25" fmla="*/ 230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3" name="Freeform 36"/>
              <p:cNvSpPr>
                <a:spLocks/>
              </p:cNvSpPr>
              <p:nvPr/>
            </p:nvSpPr>
            <p:spPr bwMode="auto">
              <a:xfrm>
                <a:off x="533" y="29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4" name="Freeform 37"/>
              <p:cNvSpPr>
                <a:spLocks/>
              </p:cNvSpPr>
              <p:nvPr/>
            </p:nvSpPr>
            <p:spPr bwMode="auto">
              <a:xfrm>
                <a:off x="405" y="22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5" name="Freeform 38"/>
              <p:cNvSpPr>
                <a:spLocks/>
              </p:cNvSpPr>
              <p:nvPr/>
            </p:nvSpPr>
            <p:spPr bwMode="auto">
              <a:xfrm>
                <a:off x="538" y="303"/>
                <a:ext cx="259" cy="318"/>
              </a:xfrm>
              <a:custGeom>
                <a:avLst/>
                <a:gdLst>
                  <a:gd name="T0" fmla="*/ 0 w 259"/>
                  <a:gd name="T1" fmla="*/ 80 h 318"/>
                  <a:gd name="T2" fmla="*/ 117 w 259"/>
                  <a:gd name="T3" fmla="*/ 136 h 318"/>
                  <a:gd name="T4" fmla="*/ 129 w 259"/>
                  <a:gd name="T5" fmla="*/ 0 h 318"/>
                  <a:gd name="T6" fmla="*/ 142 w 259"/>
                  <a:gd name="T7" fmla="*/ 136 h 318"/>
                  <a:gd name="T8" fmla="*/ 258 w 259"/>
                  <a:gd name="T9" fmla="*/ 80 h 318"/>
                  <a:gd name="T10" fmla="*/ 154 w 259"/>
                  <a:gd name="T11" fmla="*/ 159 h 318"/>
                  <a:gd name="T12" fmla="*/ 258 w 259"/>
                  <a:gd name="T13" fmla="*/ 239 h 318"/>
                  <a:gd name="T14" fmla="*/ 142 w 259"/>
                  <a:gd name="T15" fmla="*/ 182 h 318"/>
                  <a:gd name="T16" fmla="*/ 130 w 259"/>
                  <a:gd name="T17" fmla="*/ 317 h 318"/>
                  <a:gd name="T18" fmla="*/ 117 w 259"/>
                  <a:gd name="T19" fmla="*/ 182 h 318"/>
                  <a:gd name="T20" fmla="*/ 0 w 259"/>
                  <a:gd name="T21" fmla="*/ 239 h 318"/>
                  <a:gd name="T22" fmla="*/ 105 w 259"/>
                  <a:gd name="T23" fmla="*/ 159 h 318"/>
                  <a:gd name="T24" fmla="*/ 0 w 259"/>
                  <a:gd name="T25" fmla="*/ 8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6" name="Freeform 39"/>
              <p:cNvSpPr>
                <a:spLocks/>
              </p:cNvSpPr>
              <p:nvPr/>
            </p:nvSpPr>
            <p:spPr bwMode="auto">
              <a:xfrm>
                <a:off x="420" y="235"/>
                <a:ext cx="496" cy="454"/>
              </a:xfrm>
              <a:custGeom>
                <a:avLst/>
                <a:gdLst>
                  <a:gd name="T0" fmla="*/ 210 w 496"/>
                  <a:gd name="T1" fmla="*/ 204 h 454"/>
                  <a:gd name="T2" fmla="*/ 125 w 496"/>
                  <a:gd name="T3" fmla="*/ 1 h 454"/>
                  <a:gd name="T4" fmla="*/ 248 w 496"/>
                  <a:gd name="T5" fmla="*/ 180 h 454"/>
                  <a:gd name="T6" fmla="*/ 369 w 496"/>
                  <a:gd name="T7" fmla="*/ 0 h 454"/>
                  <a:gd name="T8" fmla="*/ 284 w 496"/>
                  <a:gd name="T9" fmla="*/ 204 h 454"/>
                  <a:gd name="T10" fmla="*/ 495 w 496"/>
                  <a:gd name="T11" fmla="*/ 227 h 454"/>
                  <a:gd name="T12" fmla="*/ 283 w 496"/>
                  <a:gd name="T13" fmla="*/ 249 h 454"/>
                  <a:gd name="T14" fmla="*/ 370 w 496"/>
                  <a:gd name="T15" fmla="*/ 453 h 454"/>
                  <a:gd name="T16" fmla="*/ 248 w 496"/>
                  <a:gd name="T17" fmla="*/ 273 h 454"/>
                  <a:gd name="T18" fmla="*/ 125 w 496"/>
                  <a:gd name="T19" fmla="*/ 453 h 454"/>
                  <a:gd name="T20" fmla="*/ 209 w 496"/>
                  <a:gd name="T21" fmla="*/ 251 h 454"/>
                  <a:gd name="T22" fmla="*/ 0 w 496"/>
                  <a:gd name="T23" fmla="*/ 227 h 454"/>
                  <a:gd name="T24" fmla="*/ 210 w 496"/>
                  <a:gd name="T25" fmla="*/ 204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7" name="Freeform 40"/>
              <p:cNvSpPr>
                <a:spLocks/>
              </p:cNvSpPr>
              <p:nvPr/>
            </p:nvSpPr>
            <p:spPr bwMode="auto">
              <a:xfrm>
                <a:off x="544" y="311"/>
                <a:ext cx="247" cy="303"/>
              </a:xfrm>
              <a:custGeom>
                <a:avLst/>
                <a:gdLst>
                  <a:gd name="T0" fmla="*/ 0 w 247"/>
                  <a:gd name="T1" fmla="*/ 76 h 303"/>
                  <a:gd name="T2" fmla="*/ 111 w 247"/>
                  <a:gd name="T3" fmla="*/ 128 h 303"/>
                  <a:gd name="T4" fmla="*/ 124 w 247"/>
                  <a:gd name="T5" fmla="*/ 0 h 303"/>
                  <a:gd name="T6" fmla="*/ 136 w 247"/>
                  <a:gd name="T7" fmla="*/ 128 h 303"/>
                  <a:gd name="T8" fmla="*/ 246 w 247"/>
                  <a:gd name="T9" fmla="*/ 76 h 303"/>
                  <a:gd name="T10" fmla="*/ 148 w 247"/>
                  <a:gd name="T11" fmla="*/ 151 h 303"/>
                  <a:gd name="T12" fmla="*/ 246 w 247"/>
                  <a:gd name="T13" fmla="*/ 227 h 303"/>
                  <a:gd name="T14" fmla="*/ 136 w 247"/>
                  <a:gd name="T15" fmla="*/ 173 h 303"/>
                  <a:gd name="T16" fmla="*/ 124 w 247"/>
                  <a:gd name="T17" fmla="*/ 302 h 303"/>
                  <a:gd name="T18" fmla="*/ 111 w 247"/>
                  <a:gd name="T19" fmla="*/ 173 h 303"/>
                  <a:gd name="T20" fmla="*/ 0 w 247"/>
                  <a:gd name="T21" fmla="*/ 227 h 303"/>
                  <a:gd name="T22" fmla="*/ 99 w 247"/>
                  <a:gd name="T23" fmla="*/ 151 h 303"/>
                  <a:gd name="T24" fmla="*/ 0 w 247"/>
                  <a:gd name="T25" fmla="*/ 76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8" name="Freeform 41"/>
              <p:cNvSpPr>
                <a:spLocks/>
              </p:cNvSpPr>
              <p:nvPr/>
            </p:nvSpPr>
            <p:spPr bwMode="auto">
              <a:xfrm>
                <a:off x="434" y="248"/>
                <a:ext cx="467" cy="428"/>
              </a:xfrm>
              <a:custGeom>
                <a:avLst/>
                <a:gdLst>
                  <a:gd name="T0" fmla="*/ 196 w 467"/>
                  <a:gd name="T1" fmla="*/ 191 h 428"/>
                  <a:gd name="T2" fmla="*/ 118 w 467"/>
                  <a:gd name="T3" fmla="*/ 0 h 428"/>
                  <a:gd name="T4" fmla="*/ 234 w 467"/>
                  <a:gd name="T5" fmla="*/ 167 h 428"/>
                  <a:gd name="T6" fmla="*/ 350 w 467"/>
                  <a:gd name="T7" fmla="*/ 0 h 428"/>
                  <a:gd name="T8" fmla="*/ 270 w 467"/>
                  <a:gd name="T9" fmla="*/ 191 h 428"/>
                  <a:gd name="T10" fmla="*/ 466 w 467"/>
                  <a:gd name="T11" fmla="*/ 214 h 428"/>
                  <a:gd name="T12" fmla="*/ 269 w 467"/>
                  <a:gd name="T13" fmla="*/ 236 h 428"/>
                  <a:gd name="T14" fmla="*/ 350 w 467"/>
                  <a:gd name="T15" fmla="*/ 427 h 428"/>
                  <a:gd name="T16" fmla="*/ 234 w 467"/>
                  <a:gd name="T17" fmla="*/ 260 h 428"/>
                  <a:gd name="T18" fmla="*/ 118 w 467"/>
                  <a:gd name="T19" fmla="*/ 427 h 428"/>
                  <a:gd name="T20" fmla="*/ 195 w 467"/>
                  <a:gd name="T21" fmla="*/ 237 h 428"/>
                  <a:gd name="T22" fmla="*/ 0 w 467"/>
                  <a:gd name="T23" fmla="*/ 214 h 428"/>
                  <a:gd name="T24" fmla="*/ 196 w 467"/>
                  <a:gd name="T25" fmla="*/ 191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09" name="Freeform 42"/>
              <p:cNvSpPr>
                <a:spLocks/>
              </p:cNvSpPr>
              <p:nvPr/>
            </p:nvSpPr>
            <p:spPr bwMode="auto">
              <a:xfrm>
                <a:off x="550" y="318"/>
                <a:ext cx="235" cy="289"/>
              </a:xfrm>
              <a:custGeom>
                <a:avLst/>
                <a:gdLst>
                  <a:gd name="T0" fmla="*/ 0 w 235"/>
                  <a:gd name="T1" fmla="*/ 71 h 289"/>
                  <a:gd name="T2" fmla="*/ 105 w 235"/>
                  <a:gd name="T3" fmla="*/ 121 h 289"/>
                  <a:gd name="T4" fmla="*/ 118 w 235"/>
                  <a:gd name="T5" fmla="*/ 0 h 289"/>
                  <a:gd name="T6" fmla="*/ 130 w 235"/>
                  <a:gd name="T7" fmla="*/ 121 h 289"/>
                  <a:gd name="T8" fmla="*/ 234 w 235"/>
                  <a:gd name="T9" fmla="*/ 71 h 289"/>
                  <a:gd name="T10" fmla="*/ 142 w 235"/>
                  <a:gd name="T11" fmla="*/ 144 h 289"/>
                  <a:gd name="T12" fmla="*/ 234 w 235"/>
                  <a:gd name="T13" fmla="*/ 215 h 289"/>
                  <a:gd name="T14" fmla="*/ 130 w 235"/>
                  <a:gd name="T15" fmla="*/ 167 h 289"/>
                  <a:gd name="T16" fmla="*/ 118 w 235"/>
                  <a:gd name="T17" fmla="*/ 288 h 289"/>
                  <a:gd name="T18" fmla="*/ 105 w 235"/>
                  <a:gd name="T19" fmla="*/ 167 h 289"/>
                  <a:gd name="T20" fmla="*/ 0 w 235"/>
                  <a:gd name="T21" fmla="*/ 217 h 289"/>
                  <a:gd name="T22" fmla="*/ 93 w 235"/>
                  <a:gd name="T23" fmla="*/ 144 h 289"/>
                  <a:gd name="T24" fmla="*/ 0 w 235"/>
                  <a:gd name="T25" fmla="*/ 71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0" name="Freeform 43"/>
              <p:cNvSpPr>
                <a:spLocks/>
              </p:cNvSpPr>
              <p:nvPr/>
            </p:nvSpPr>
            <p:spPr bwMode="auto">
              <a:xfrm>
                <a:off x="448" y="262"/>
                <a:ext cx="439" cy="401"/>
              </a:xfrm>
              <a:custGeom>
                <a:avLst/>
                <a:gdLst>
                  <a:gd name="T0" fmla="*/ 182 w 439"/>
                  <a:gd name="T1" fmla="*/ 177 h 401"/>
                  <a:gd name="T2" fmla="*/ 111 w 439"/>
                  <a:gd name="T3" fmla="*/ 0 h 401"/>
                  <a:gd name="T4" fmla="*/ 220 w 439"/>
                  <a:gd name="T5" fmla="*/ 153 h 401"/>
                  <a:gd name="T6" fmla="*/ 329 w 439"/>
                  <a:gd name="T7" fmla="*/ 0 h 401"/>
                  <a:gd name="T8" fmla="*/ 256 w 439"/>
                  <a:gd name="T9" fmla="*/ 177 h 401"/>
                  <a:gd name="T10" fmla="*/ 438 w 439"/>
                  <a:gd name="T11" fmla="*/ 200 h 401"/>
                  <a:gd name="T12" fmla="*/ 255 w 439"/>
                  <a:gd name="T13" fmla="*/ 222 h 401"/>
                  <a:gd name="T14" fmla="*/ 329 w 439"/>
                  <a:gd name="T15" fmla="*/ 400 h 401"/>
                  <a:gd name="T16" fmla="*/ 220 w 439"/>
                  <a:gd name="T17" fmla="*/ 246 h 401"/>
                  <a:gd name="T18" fmla="*/ 111 w 439"/>
                  <a:gd name="T19" fmla="*/ 400 h 401"/>
                  <a:gd name="T20" fmla="*/ 182 w 439"/>
                  <a:gd name="T21" fmla="*/ 223 h 401"/>
                  <a:gd name="T22" fmla="*/ 0 w 439"/>
                  <a:gd name="T23" fmla="*/ 200 h 401"/>
                  <a:gd name="T24" fmla="*/ 182 w 439"/>
                  <a:gd name="T25" fmla="*/ 17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1" name="Freeform 44"/>
              <p:cNvSpPr>
                <a:spLocks/>
              </p:cNvSpPr>
              <p:nvPr/>
            </p:nvSpPr>
            <p:spPr bwMode="auto">
              <a:xfrm>
                <a:off x="556" y="325"/>
                <a:ext cx="223" cy="274"/>
              </a:xfrm>
              <a:custGeom>
                <a:avLst/>
                <a:gdLst>
                  <a:gd name="T0" fmla="*/ 0 w 223"/>
                  <a:gd name="T1" fmla="*/ 69 h 274"/>
                  <a:gd name="T2" fmla="*/ 99 w 223"/>
                  <a:gd name="T3" fmla="*/ 114 h 274"/>
                  <a:gd name="T4" fmla="*/ 112 w 223"/>
                  <a:gd name="T5" fmla="*/ 0 h 274"/>
                  <a:gd name="T6" fmla="*/ 124 w 223"/>
                  <a:gd name="T7" fmla="*/ 114 h 274"/>
                  <a:gd name="T8" fmla="*/ 222 w 223"/>
                  <a:gd name="T9" fmla="*/ 69 h 274"/>
                  <a:gd name="T10" fmla="*/ 136 w 223"/>
                  <a:gd name="T11" fmla="*/ 137 h 274"/>
                  <a:gd name="T12" fmla="*/ 222 w 223"/>
                  <a:gd name="T13" fmla="*/ 206 h 274"/>
                  <a:gd name="T14" fmla="*/ 124 w 223"/>
                  <a:gd name="T15" fmla="*/ 159 h 274"/>
                  <a:gd name="T16" fmla="*/ 112 w 223"/>
                  <a:gd name="T17" fmla="*/ 273 h 274"/>
                  <a:gd name="T18" fmla="*/ 99 w 223"/>
                  <a:gd name="T19" fmla="*/ 159 h 274"/>
                  <a:gd name="T20" fmla="*/ 0 w 223"/>
                  <a:gd name="T21" fmla="*/ 206 h 274"/>
                  <a:gd name="T22" fmla="*/ 87 w 223"/>
                  <a:gd name="T23" fmla="*/ 137 h 274"/>
                  <a:gd name="T24" fmla="*/ 0 w 223"/>
                  <a:gd name="T25" fmla="*/ 69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2" name="Freeform 45"/>
              <p:cNvSpPr>
                <a:spLocks/>
              </p:cNvSpPr>
              <p:nvPr/>
            </p:nvSpPr>
            <p:spPr bwMode="auto">
              <a:xfrm>
                <a:off x="463" y="274"/>
                <a:ext cx="410" cy="376"/>
              </a:xfrm>
              <a:custGeom>
                <a:avLst/>
                <a:gdLst>
                  <a:gd name="T0" fmla="*/ 167 w 410"/>
                  <a:gd name="T1" fmla="*/ 165 h 376"/>
                  <a:gd name="T2" fmla="*/ 102 w 410"/>
                  <a:gd name="T3" fmla="*/ 0 h 376"/>
                  <a:gd name="T4" fmla="*/ 205 w 410"/>
                  <a:gd name="T5" fmla="*/ 141 h 376"/>
                  <a:gd name="T6" fmla="*/ 305 w 410"/>
                  <a:gd name="T7" fmla="*/ 0 h 376"/>
                  <a:gd name="T8" fmla="*/ 241 w 410"/>
                  <a:gd name="T9" fmla="*/ 165 h 376"/>
                  <a:gd name="T10" fmla="*/ 409 w 410"/>
                  <a:gd name="T11" fmla="*/ 188 h 376"/>
                  <a:gd name="T12" fmla="*/ 240 w 410"/>
                  <a:gd name="T13" fmla="*/ 210 h 376"/>
                  <a:gd name="T14" fmla="*/ 305 w 410"/>
                  <a:gd name="T15" fmla="*/ 375 h 376"/>
                  <a:gd name="T16" fmla="*/ 205 w 410"/>
                  <a:gd name="T17" fmla="*/ 234 h 376"/>
                  <a:gd name="T18" fmla="*/ 102 w 410"/>
                  <a:gd name="T19" fmla="*/ 375 h 376"/>
                  <a:gd name="T20" fmla="*/ 166 w 410"/>
                  <a:gd name="T21" fmla="*/ 211 h 376"/>
                  <a:gd name="T22" fmla="*/ 0 w 410"/>
                  <a:gd name="T23" fmla="*/ 188 h 376"/>
                  <a:gd name="T24" fmla="*/ 167 w 410"/>
                  <a:gd name="T25" fmla="*/ 165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3" name="Freeform 46"/>
              <p:cNvSpPr>
                <a:spLocks/>
              </p:cNvSpPr>
              <p:nvPr/>
            </p:nvSpPr>
            <p:spPr bwMode="auto">
              <a:xfrm>
                <a:off x="562" y="332"/>
                <a:ext cx="211" cy="260"/>
              </a:xfrm>
              <a:custGeom>
                <a:avLst/>
                <a:gdLst>
                  <a:gd name="T0" fmla="*/ 0 w 211"/>
                  <a:gd name="T1" fmla="*/ 66 h 260"/>
                  <a:gd name="T2" fmla="*/ 93 w 211"/>
                  <a:gd name="T3" fmla="*/ 107 h 260"/>
                  <a:gd name="T4" fmla="*/ 106 w 211"/>
                  <a:gd name="T5" fmla="*/ 0 h 260"/>
                  <a:gd name="T6" fmla="*/ 118 w 211"/>
                  <a:gd name="T7" fmla="*/ 107 h 260"/>
                  <a:gd name="T8" fmla="*/ 210 w 211"/>
                  <a:gd name="T9" fmla="*/ 66 h 260"/>
                  <a:gd name="T10" fmla="*/ 130 w 211"/>
                  <a:gd name="T11" fmla="*/ 130 h 260"/>
                  <a:gd name="T12" fmla="*/ 210 w 211"/>
                  <a:gd name="T13" fmla="*/ 195 h 260"/>
                  <a:gd name="T14" fmla="*/ 118 w 211"/>
                  <a:gd name="T15" fmla="*/ 152 h 260"/>
                  <a:gd name="T16" fmla="*/ 106 w 211"/>
                  <a:gd name="T17" fmla="*/ 259 h 260"/>
                  <a:gd name="T18" fmla="*/ 93 w 211"/>
                  <a:gd name="T19" fmla="*/ 152 h 260"/>
                  <a:gd name="T20" fmla="*/ 0 w 211"/>
                  <a:gd name="T21" fmla="*/ 195 h 260"/>
                  <a:gd name="T22" fmla="*/ 81 w 211"/>
                  <a:gd name="T23" fmla="*/ 130 h 260"/>
                  <a:gd name="T24" fmla="*/ 0 w 211"/>
                  <a:gd name="T25" fmla="*/ 66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4" name="Freeform 47"/>
              <p:cNvSpPr>
                <a:spLocks/>
              </p:cNvSpPr>
              <p:nvPr/>
            </p:nvSpPr>
            <p:spPr bwMode="auto">
              <a:xfrm>
                <a:off x="477" y="28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5" name="Freeform 48"/>
              <p:cNvSpPr>
                <a:spLocks/>
              </p:cNvSpPr>
              <p:nvPr/>
            </p:nvSpPr>
            <p:spPr bwMode="auto">
              <a:xfrm>
                <a:off x="568" y="340"/>
                <a:ext cx="199" cy="245"/>
              </a:xfrm>
              <a:custGeom>
                <a:avLst/>
                <a:gdLst>
                  <a:gd name="T0" fmla="*/ 0 w 199"/>
                  <a:gd name="T1" fmla="*/ 60 h 245"/>
                  <a:gd name="T2" fmla="*/ 87 w 199"/>
                  <a:gd name="T3" fmla="*/ 99 h 245"/>
                  <a:gd name="T4" fmla="*/ 100 w 199"/>
                  <a:gd name="T5" fmla="*/ 0 h 245"/>
                  <a:gd name="T6" fmla="*/ 111 w 199"/>
                  <a:gd name="T7" fmla="*/ 99 h 245"/>
                  <a:gd name="T8" fmla="*/ 198 w 199"/>
                  <a:gd name="T9" fmla="*/ 60 h 245"/>
                  <a:gd name="T10" fmla="*/ 124 w 199"/>
                  <a:gd name="T11" fmla="*/ 122 h 245"/>
                  <a:gd name="T12" fmla="*/ 198 w 199"/>
                  <a:gd name="T13" fmla="*/ 182 h 245"/>
                  <a:gd name="T14" fmla="*/ 111 w 199"/>
                  <a:gd name="T15" fmla="*/ 144 h 245"/>
                  <a:gd name="T16" fmla="*/ 100 w 199"/>
                  <a:gd name="T17" fmla="*/ 244 h 245"/>
                  <a:gd name="T18" fmla="*/ 87 w 199"/>
                  <a:gd name="T19" fmla="*/ 144 h 245"/>
                  <a:gd name="T20" fmla="*/ 0 w 199"/>
                  <a:gd name="T21" fmla="*/ 182 h 245"/>
                  <a:gd name="T22" fmla="*/ 75 w 199"/>
                  <a:gd name="T23" fmla="*/ 122 h 245"/>
                  <a:gd name="T24" fmla="*/ 0 w 199"/>
                  <a:gd name="T25" fmla="*/ 6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6" name="Freeform 49"/>
              <p:cNvSpPr>
                <a:spLocks/>
              </p:cNvSpPr>
              <p:nvPr/>
            </p:nvSpPr>
            <p:spPr bwMode="auto">
              <a:xfrm>
                <a:off x="492" y="302"/>
                <a:ext cx="351" cy="321"/>
              </a:xfrm>
              <a:custGeom>
                <a:avLst/>
                <a:gdLst>
                  <a:gd name="T0" fmla="*/ 138 w 351"/>
                  <a:gd name="T1" fmla="*/ 138 h 321"/>
                  <a:gd name="T2" fmla="*/ 89 w 351"/>
                  <a:gd name="T3" fmla="*/ 0 h 321"/>
                  <a:gd name="T4" fmla="*/ 176 w 351"/>
                  <a:gd name="T5" fmla="*/ 113 h 321"/>
                  <a:gd name="T6" fmla="*/ 263 w 351"/>
                  <a:gd name="T7" fmla="*/ 0 h 321"/>
                  <a:gd name="T8" fmla="*/ 212 w 351"/>
                  <a:gd name="T9" fmla="*/ 138 h 321"/>
                  <a:gd name="T10" fmla="*/ 350 w 351"/>
                  <a:gd name="T11" fmla="*/ 160 h 321"/>
                  <a:gd name="T12" fmla="*/ 211 w 351"/>
                  <a:gd name="T13" fmla="*/ 181 h 321"/>
                  <a:gd name="T14" fmla="*/ 263 w 351"/>
                  <a:gd name="T15" fmla="*/ 319 h 321"/>
                  <a:gd name="T16" fmla="*/ 176 w 351"/>
                  <a:gd name="T17" fmla="*/ 206 h 321"/>
                  <a:gd name="T18" fmla="*/ 89 w 351"/>
                  <a:gd name="T19" fmla="*/ 320 h 321"/>
                  <a:gd name="T20" fmla="*/ 138 w 351"/>
                  <a:gd name="T21" fmla="*/ 182 h 321"/>
                  <a:gd name="T22" fmla="*/ 0 w 351"/>
                  <a:gd name="T23" fmla="*/ 160 h 321"/>
                  <a:gd name="T24" fmla="*/ 138 w 351"/>
                  <a:gd name="T25" fmla="*/ 1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7" name="Freeform 50"/>
              <p:cNvSpPr>
                <a:spLocks/>
              </p:cNvSpPr>
              <p:nvPr/>
            </p:nvSpPr>
            <p:spPr bwMode="auto">
              <a:xfrm>
                <a:off x="574" y="347"/>
                <a:ext cx="187" cy="231"/>
              </a:xfrm>
              <a:custGeom>
                <a:avLst/>
                <a:gdLst>
                  <a:gd name="T0" fmla="*/ 0 w 187"/>
                  <a:gd name="T1" fmla="*/ 58 h 231"/>
                  <a:gd name="T2" fmla="*/ 81 w 187"/>
                  <a:gd name="T3" fmla="*/ 92 h 231"/>
                  <a:gd name="T4" fmla="*/ 94 w 187"/>
                  <a:gd name="T5" fmla="*/ 0 h 231"/>
                  <a:gd name="T6" fmla="*/ 105 w 187"/>
                  <a:gd name="T7" fmla="*/ 92 h 231"/>
                  <a:gd name="T8" fmla="*/ 186 w 187"/>
                  <a:gd name="T9" fmla="*/ 58 h 231"/>
                  <a:gd name="T10" fmla="*/ 118 w 187"/>
                  <a:gd name="T11" fmla="*/ 115 h 231"/>
                  <a:gd name="T12" fmla="*/ 186 w 187"/>
                  <a:gd name="T13" fmla="*/ 173 h 231"/>
                  <a:gd name="T14" fmla="*/ 105 w 187"/>
                  <a:gd name="T15" fmla="*/ 137 h 231"/>
                  <a:gd name="T16" fmla="*/ 94 w 187"/>
                  <a:gd name="T17" fmla="*/ 230 h 231"/>
                  <a:gd name="T18" fmla="*/ 81 w 187"/>
                  <a:gd name="T19" fmla="*/ 137 h 231"/>
                  <a:gd name="T20" fmla="*/ 0 w 187"/>
                  <a:gd name="T21" fmla="*/ 173 h 231"/>
                  <a:gd name="T22" fmla="*/ 69 w 187"/>
                  <a:gd name="T23" fmla="*/ 115 h 231"/>
                  <a:gd name="T24" fmla="*/ 0 w 187"/>
                  <a:gd name="T25" fmla="*/ 58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8" name="Freeform 51"/>
              <p:cNvSpPr>
                <a:spLocks/>
              </p:cNvSpPr>
              <p:nvPr/>
            </p:nvSpPr>
            <p:spPr bwMode="auto">
              <a:xfrm>
                <a:off x="507" y="315"/>
                <a:ext cx="322" cy="295"/>
              </a:xfrm>
              <a:custGeom>
                <a:avLst/>
                <a:gdLst>
                  <a:gd name="T0" fmla="*/ 123 w 322"/>
                  <a:gd name="T1" fmla="*/ 125 h 295"/>
                  <a:gd name="T2" fmla="*/ 81 w 322"/>
                  <a:gd name="T3" fmla="*/ 0 h 295"/>
                  <a:gd name="T4" fmla="*/ 161 w 322"/>
                  <a:gd name="T5" fmla="*/ 100 h 295"/>
                  <a:gd name="T6" fmla="*/ 240 w 322"/>
                  <a:gd name="T7" fmla="*/ 0 h 295"/>
                  <a:gd name="T8" fmla="*/ 197 w 322"/>
                  <a:gd name="T9" fmla="*/ 125 h 295"/>
                  <a:gd name="T10" fmla="*/ 321 w 322"/>
                  <a:gd name="T11" fmla="*/ 147 h 295"/>
                  <a:gd name="T12" fmla="*/ 196 w 322"/>
                  <a:gd name="T13" fmla="*/ 168 h 295"/>
                  <a:gd name="T14" fmla="*/ 240 w 322"/>
                  <a:gd name="T15" fmla="*/ 293 h 295"/>
                  <a:gd name="T16" fmla="*/ 161 w 322"/>
                  <a:gd name="T17" fmla="*/ 193 h 295"/>
                  <a:gd name="T18" fmla="*/ 81 w 322"/>
                  <a:gd name="T19" fmla="*/ 294 h 295"/>
                  <a:gd name="T20" fmla="*/ 122 w 322"/>
                  <a:gd name="T21" fmla="*/ 170 h 295"/>
                  <a:gd name="T22" fmla="*/ 0 w 322"/>
                  <a:gd name="T23" fmla="*/ 147 h 295"/>
                  <a:gd name="T24" fmla="*/ 123 w 322"/>
                  <a:gd name="T25" fmla="*/ 125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19" name="Freeform 52"/>
              <p:cNvSpPr>
                <a:spLocks/>
              </p:cNvSpPr>
              <p:nvPr/>
            </p:nvSpPr>
            <p:spPr bwMode="auto">
              <a:xfrm>
                <a:off x="580" y="354"/>
                <a:ext cx="176" cy="217"/>
              </a:xfrm>
              <a:custGeom>
                <a:avLst/>
                <a:gdLst>
                  <a:gd name="T0" fmla="*/ 0 w 176"/>
                  <a:gd name="T1" fmla="*/ 55 h 217"/>
                  <a:gd name="T2" fmla="*/ 76 w 176"/>
                  <a:gd name="T3" fmla="*/ 85 h 217"/>
                  <a:gd name="T4" fmla="*/ 88 w 176"/>
                  <a:gd name="T5" fmla="*/ 0 h 217"/>
                  <a:gd name="T6" fmla="*/ 99 w 176"/>
                  <a:gd name="T7" fmla="*/ 85 h 217"/>
                  <a:gd name="T8" fmla="*/ 174 w 176"/>
                  <a:gd name="T9" fmla="*/ 53 h 217"/>
                  <a:gd name="T10" fmla="*/ 112 w 176"/>
                  <a:gd name="T11" fmla="*/ 108 h 217"/>
                  <a:gd name="T12" fmla="*/ 175 w 176"/>
                  <a:gd name="T13" fmla="*/ 161 h 217"/>
                  <a:gd name="T14" fmla="*/ 99 w 176"/>
                  <a:gd name="T15" fmla="*/ 130 h 217"/>
                  <a:gd name="T16" fmla="*/ 88 w 176"/>
                  <a:gd name="T17" fmla="*/ 216 h 217"/>
                  <a:gd name="T18" fmla="*/ 76 w 176"/>
                  <a:gd name="T19" fmla="*/ 130 h 217"/>
                  <a:gd name="T20" fmla="*/ 0 w 176"/>
                  <a:gd name="T21" fmla="*/ 161 h 217"/>
                  <a:gd name="T22" fmla="*/ 63 w 176"/>
                  <a:gd name="T23" fmla="*/ 108 h 217"/>
                  <a:gd name="T24" fmla="*/ 0 w 176"/>
                  <a:gd name="T25" fmla="*/ 55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20" name="Freeform 53"/>
              <p:cNvSpPr>
                <a:spLocks/>
              </p:cNvSpPr>
              <p:nvPr/>
            </p:nvSpPr>
            <p:spPr bwMode="auto">
              <a:xfrm>
                <a:off x="521" y="328"/>
                <a:ext cx="294" cy="269"/>
              </a:xfrm>
              <a:custGeom>
                <a:avLst/>
                <a:gdLst>
                  <a:gd name="T0" fmla="*/ 109 w 294"/>
                  <a:gd name="T1" fmla="*/ 112 h 269"/>
                  <a:gd name="T2" fmla="*/ 74 w 294"/>
                  <a:gd name="T3" fmla="*/ 0 h 269"/>
                  <a:gd name="T4" fmla="*/ 147 w 294"/>
                  <a:gd name="T5" fmla="*/ 87 h 269"/>
                  <a:gd name="T6" fmla="*/ 219 w 294"/>
                  <a:gd name="T7" fmla="*/ 0 h 269"/>
                  <a:gd name="T8" fmla="*/ 183 w 294"/>
                  <a:gd name="T9" fmla="*/ 112 h 269"/>
                  <a:gd name="T10" fmla="*/ 293 w 294"/>
                  <a:gd name="T11" fmla="*/ 134 h 269"/>
                  <a:gd name="T12" fmla="*/ 182 w 294"/>
                  <a:gd name="T13" fmla="*/ 155 h 269"/>
                  <a:gd name="T14" fmla="*/ 219 w 294"/>
                  <a:gd name="T15" fmla="*/ 267 h 269"/>
                  <a:gd name="T16" fmla="*/ 147 w 294"/>
                  <a:gd name="T17" fmla="*/ 180 h 269"/>
                  <a:gd name="T18" fmla="*/ 74 w 294"/>
                  <a:gd name="T19" fmla="*/ 268 h 269"/>
                  <a:gd name="T20" fmla="*/ 108 w 294"/>
                  <a:gd name="T21" fmla="*/ 157 h 269"/>
                  <a:gd name="T22" fmla="*/ 0 w 294"/>
                  <a:gd name="T23" fmla="*/ 134 h 269"/>
                  <a:gd name="T24" fmla="*/ 109 w 294"/>
                  <a:gd name="T25" fmla="*/ 112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21" name="Freeform 54"/>
              <p:cNvSpPr>
                <a:spLocks/>
              </p:cNvSpPr>
              <p:nvPr/>
            </p:nvSpPr>
            <p:spPr bwMode="auto">
              <a:xfrm>
                <a:off x="586" y="361"/>
                <a:ext cx="164" cy="202"/>
              </a:xfrm>
              <a:custGeom>
                <a:avLst/>
                <a:gdLst>
                  <a:gd name="T0" fmla="*/ 0 w 164"/>
                  <a:gd name="T1" fmla="*/ 51 h 202"/>
                  <a:gd name="T2" fmla="*/ 70 w 164"/>
                  <a:gd name="T3" fmla="*/ 78 h 202"/>
                  <a:gd name="T4" fmla="*/ 82 w 164"/>
                  <a:gd name="T5" fmla="*/ 0 h 202"/>
                  <a:gd name="T6" fmla="*/ 93 w 164"/>
                  <a:gd name="T7" fmla="*/ 78 h 202"/>
                  <a:gd name="T8" fmla="*/ 162 w 164"/>
                  <a:gd name="T9" fmla="*/ 51 h 202"/>
                  <a:gd name="T10" fmla="*/ 106 w 164"/>
                  <a:gd name="T11" fmla="*/ 101 h 202"/>
                  <a:gd name="T12" fmla="*/ 163 w 164"/>
                  <a:gd name="T13" fmla="*/ 150 h 202"/>
                  <a:gd name="T14" fmla="*/ 93 w 164"/>
                  <a:gd name="T15" fmla="*/ 123 h 202"/>
                  <a:gd name="T16" fmla="*/ 82 w 164"/>
                  <a:gd name="T17" fmla="*/ 201 h 202"/>
                  <a:gd name="T18" fmla="*/ 70 w 164"/>
                  <a:gd name="T19" fmla="*/ 123 h 202"/>
                  <a:gd name="T20" fmla="*/ 0 w 164"/>
                  <a:gd name="T21" fmla="*/ 150 h 202"/>
                  <a:gd name="T22" fmla="*/ 57 w 164"/>
                  <a:gd name="T23" fmla="*/ 101 h 202"/>
                  <a:gd name="T24" fmla="*/ 0 w 164"/>
                  <a:gd name="T25" fmla="*/ 5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22" name="Freeform 55"/>
              <p:cNvSpPr>
                <a:spLocks/>
              </p:cNvSpPr>
              <p:nvPr/>
            </p:nvSpPr>
            <p:spPr bwMode="auto">
              <a:xfrm>
                <a:off x="535" y="341"/>
                <a:ext cx="265" cy="242"/>
              </a:xfrm>
              <a:custGeom>
                <a:avLst/>
                <a:gdLst>
                  <a:gd name="T0" fmla="*/ 95 w 265"/>
                  <a:gd name="T1" fmla="*/ 99 h 242"/>
                  <a:gd name="T2" fmla="*/ 67 w 265"/>
                  <a:gd name="T3" fmla="*/ 0 h 242"/>
                  <a:gd name="T4" fmla="*/ 133 w 265"/>
                  <a:gd name="T5" fmla="*/ 75 h 242"/>
                  <a:gd name="T6" fmla="*/ 199 w 265"/>
                  <a:gd name="T7" fmla="*/ 0 h 242"/>
                  <a:gd name="T8" fmla="*/ 169 w 265"/>
                  <a:gd name="T9" fmla="*/ 99 h 242"/>
                  <a:gd name="T10" fmla="*/ 264 w 265"/>
                  <a:gd name="T11" fmla="*/ 121 h 242"/>
                  <a:gd name="T12" fmla="*/ 168 w 265"/>
                  <a:gd name="T13" fmla="*/ 142 h 242"/>
                  <a:gd name="T14" fmla="*/ 199 w 265"/>
                  <a:gd name="T15" fmla="*/ 241 h 242"/>
                  <a:gd name="T16" fmla="*/ 133 w 265"/>
                  <a:gd name="T17" fmla="*/ 166 h 242"/>
                  <a:gd name="T18" fmla="*/ 67 w 265"/>
                  <a:gd name="T19" fmla="*/ 241 h 242"/>
                  <a:gd name="T20" fmla="*/ 95 w 265"/>
                  <a:gd name="T21" fmla="*/ 143 h 242"/>
                  <a:gd name="T22" fmla="*/ 0 w 265"/>
                  <a:gd name="T23" fmla="*/ 121 h 242"/>
                  <a:gd name="T24" fmla="*/ 95 w 265"/>
                  <a:gd name="T25" fmla="*/ 99 h 2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23" name="Freeform 56"/>
              <p:cNvSpPr>
                <a:spLocks/>
              </p:cNvSpPr>
              <p:nvPr/>
            </p:nvSpPr>
            <p:spPr bwMode="auto">
              <a:xfrm>
                <a:off x="592" y="368"/>
                <a:ext cx="152" cy="188"/>
              </a:xfrm>
              <a:custGeom>
                <a:avLst/>
                <a:gdLst>
                  <a:gd name="T0" fmla="*/ 0 w 152"/>
                  <a:gd name="T1" fmla="*/ 48 h 188"/>
                  <a:gd name="T2" fmla="*/ 64 w 152"/>
                  <a:gd name="T3" fmla="*/ 71 h 188"/>
                  <a:gd name="T4" fmla="*/ 76 w 152"/>
                  <a:gd name="T5" fmla="*/ 0 h 188"/>
                  <a:gd name="T6" fmla="*/ 87 w 152"/>
                  <a:gd name="T7" fmla="*/ 71 h 188"/>
                  <a:gd name="T8" fmla="*/ 151 w 152"/>
                  <a:gd name="T9" fmla="*/ 48 h 188"/>
                  <a:gd name="T10" fmla="*/ 100 w 152"/>
                  <a:gd name="T11" fmla="*/ 94 h 188"/>
                  <a:gd name="T12" fmla="*/ 151 w 152"/>
                  <a:gd name="T13" fmla="*/ 141 h 188"/>
                  <a:gd name="T14" fmla="*/ 87 w 152"/>
                  <a:gd name="T15" fmla="*/ 116 h 188"/>
                  <a:gd name="T16" fmla="*/ 76 w 152"/>
                  <a:gd name="T17" fmla="*/ 187 h 188"/>
                  <a:gd name="T18" fmla="*/ 64 w 152"/>
                  <a:gd name="T19" fmla="*/ 116 h 188"/>
                  <a:gd name="T20" fmla="*/ 0 w 152"/>
                  <a:gd name="T21" fmla="*/ 141 h 188"/>
                  <a:gd name="T22" fmla="*/ 51 w 152"/>
                  <a:gd name="T23" fmla="*/ 94 h 188"/>
                  <a:gd name="T24" fmla="*/ 0 w 152"/>
                  <a:gd name="T25" fmla="*/ 48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24" name="Freeform 57"/>
              <p:cNvSpPr>
                <a:spLocks/>
              </p:cNvSpPr>
              <p:nvPr/>
            </p:nvSpPr>
            <p:spPr bwMode="auto">
              <a:xfrm>
                <a:off x="550" y="354"/>
                <a:ext cx="236" cy="216"/>
              </a:xfrm>
              <a:custGeom>
                <a:avLst/>
                <a:gdLst>
                  <a:gd name="T0" fmla="*/ 80 w 236"/>
                  <a:gd name="T1" fmla="*/ 86 h 216"/>
                  <a:gd name="T2" fmla="*/ 58 w 236"/>
                  <a:gd name="T3" fmla="*/ 0 h 216"/>
                  <a:gd name="T4" fmla="*/ 118 w 236"/>
                  <a:gd name="T5" fmla="*/ 62 h 216"/>
                  <a:gd name="T6" fmla="*/ 175 w 236"/>
                  <a:gd name="T7" fmla="*/ 0 h 216"/>
                  <a:gd name="T8" fmla="*/ 154 w 236"/>
                  <a:gd name="T9" fmla="*/ 86 h 216"/>
                  <a:gd name="T10" fmla="*/ 235 w 236"/>
                  <a:gd name="T11" fmla="*/ 108 h 216"/>
                  <a:gd name="T12" fmla="*/ 153 w 236"/>
                  <a:gd name="T13" fmla="*/ 129 h 216"/>
                  <a:gd name="T14" fmla="*/ 175 w 236"/>
                  <a:gd name="T15" fmla="*/ 215 h 216"/>
                  <a:gd name="T16" fmla="*/ 118 w 236"/>
                  <a:gd name="T17" fmla="*/ 153 h 216"/>
                  <a:gd name="T18" fmla="*/ 58 w 236"/>
                  <a:gd name="T19" fmla="*/ 215 h 216"/>
                  <a:gd name="T20" fmla="*/ 80 w 236"/>
                  <a:gd name="T21" fmla="*/ 130 h 216"/>
                  <a:gd name="T22" fmla="*/ 0 w 236"/>
                  <a:gd name="T23" fmla="*/ 108 h 216"/>
                  <a:gd name="T24" fmla="*/ 80 w 236"/>
                  <a:gd name="T25" fmla="*/ 8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3125" name="Freeform 58"/>
              <p:cNvSpPr>
                <a:spLocks/>
              </p:cNvSpPr>
              <p:nvPr/>
            </p:nvSpPr>
            <p:spPr bwMode="auto">
              <a:xfrm>
                <a:off x="598" y="376"/>
                <a:ext cx="140" cy="173"/>
              </a:xfrm>
              <a:custGeom>
                <a:avLst/>
                <a:gdLst>
                  <a:gd name="T0" fmla="*/ 0 w 140"/>
                  <a:gd name="T1" fmla="*/ 42 h 173"/>
                  <a:gd name="T2" fmla="*/ 58 w 140"/>
                  <a:gd name="T3" fmla="*/ 63 h 173"/>
                  <a:gd name="T4" fmla="*/ 70 w 140"/>
                  <a:gd name="T5" fmla="*/ 0 h 173"/>
                  <a:gd name="T6" fmla="*/ 81 w 140"/>
                  <a:gd name="T7" fmla="*/ 63 h 173"/>
                  <a:gd name="T8" fmla="*/ 139 w 140"/>
                  <a:gd name="T9" fmla="*/ 42 h 173"/>
                  <a:gd name="T10" fmla="*/ 94 w 140"/>
                  <a:gd name="T11" fmla="*/ 86 h 173"/>
                  <a:gd name="T12" fmla="*/ 139 w 140"/>
                  <a:gd name="T13" fmla="*/ 128 h 173"/>
                  <a:gd name="T14" fmla="*/ 81 w 140"/>
                  <a:gd name="T15" fmla="*/ 108 h 173"/>
                  <a:gd name="T16" fmla="*/ 70 w 140"/>
                  <a:gd name="T17" fmla="*/ 172 h 173"/>
                  <a:gd name="T18" fmla="*/ 58 w 140"/>
                  <a:gd name="T19" fmla="*/ 108 h 173"/>
                  <a:gd name="T20" fmla="*/ 0 w 140"/>
                  <a:gd name="T21" fmla="*/ 128 h 173"/>
                  <a:gd name="T22" fmla="*/ 45 w 140"/>
                  <a:gd name="T23" fmla="*/ 86 h 173"/>
                  <a:gd name="T24" fmla="*/ 0 w 140"/>
                  <a:gd name="T25" fmla="*/ 42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sp>
        <p:nvSpPr>
          <p:cNvPr id="522299" name="Rectangle 59"/>
          <p:cNvSpPr>
            <a:spLocks noGrp="1" noChangeArrowheads="1"/>
          </p:cNvSpPr>
          <p:nvPr>
            <p:ph type="title"/>
          </p:nvPr>
        </p:nvSpPr>
        <p:spPr bwMode="auto">
          <a:xfrm>
            <a:off x="1371600" y="476250"/>
            <a:ext cx="7086600" cy="12763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3076"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6641" r:id="rId1"/>
    <p:sldLayoutId id="2147486642" r:id="rId2"/>
    <p:sldLayoutId id="2147486643" r:id="rId3"/>
    <p:sldLayoutId id="2147486644" r:id="rId4"/>
    <p:sldLayoutId id="2147486645" r:id="rId5"/>
    <p:sldLayoutId id="2147486646" r:id="rId6"/>
    <p:sldLayoutId id="2147486647" r:id="rId7"/>
    <p:sldLayoutId id="2147486648" r:id="rId8"/>
    <p:sldLayoutId id="2147486649" r:id="rId9"/>
    <p:sldLayoutId id="2147486650" r:id="rId10"/>
    <p:sldLayoutId id="2147486651" r:id="rId11"/>
  </p:sldLayoutIdLst>
  <p:transition>
    <p:pull/>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5pPr>
      <a:lvl6pPr marL="25146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31EB8"/>
            </a:gs>
            <a:gs pos="50000">
              <a:srgbClr val="3333FF"/>
            </a:gs>
            <a:gs pos="100000">
              <a:srgbClr val="431EB8"/>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203200" y="185738"/>
            <a:ext cx="1455738" cy="1692275"/>
            <a:chOff x="128" y="117"/>
            <a:chExt cx="917" cy="1066"/>
          </a:xfrm>
        </p:grpSpPr>
        <p:grpSp>
          <p:nvGrpSpPr>
            <p:cNvPr id="4101" name="Group 3"/>
            <p:cNvGrpSpPr>
              <a:grpSpLocks/>
            </p:cNvGrpSpPr>
            <p:nvPr/>
          </p:nvGrpSpPr>
          <p:grpSpPr bwMode="auto">
            <a:xfrm>
              <a:off x="128" y="174"/>
              <a:ext cx="737" cy="1009"/>
              <a:chOff x="128" y="174"/>
              <a:chExt cx="737" cy="1009"/>
            </a:xfrm>
          </p:grpSpPr>
          <p:sp>
            <p:nvSpPr>
              <p:cNvPr id="4150" name="Freeform 4"/>
              <p:cNvSpPr>
                <a:spLocks/>
              </p:cNvSpPr>
              <p:nvPr/>
            </p:nvSpPr>
            <p:spPr bwMode="auto">
              <a:xfrm>
                <a:off x="197" y="272"/>
                <a:ext cx="599" cy="815"/>
              </a:xfrm>
              <a:custGeom>
                <a:avLst/>
                <a:gdLst>
                  <a:gd name="T0" fmla="*/ 299 w 599"/>
                  <a:gd name="T1" fmla="*/ 0 h 815"/>
                  <a:gd name="T2" fmla="*/ 0 w 599"/>
                  <a:gd name="T3" fmla="*/ 407 h 815"/>
                  <a:gd name="T4" fmla="*/ 299 w 599"/>
                  <a:gd name="T5" fmla="*/ 814 h 815"/>
                  <a:gd name="T6" fmla="*/ 598 w 599"/>
                  <a:gd name="T7" fmla="*/ 407 h 815"/>
                  <a:gd name="T8" fmla="*/ 299 w 599"/>
                  <a:gd name="T9" fmla="*/ 0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 h="815">
                    <a:moveTo>
                      <a:pt x="299" y="0"/>
                    </a:moveTo>
                    <a:lnTo>
                      <a:pt x="0" y="407"/>
                    </a:lnTo>
                    <a:lnTo>
                      <a:pt x="299" y="814"/>
                    </a:lnTo>
                    <a:lnTo>
                      <a:pt x="598" y="407"/>
                    </a:lnTo>
                    <a:lnTo>
                      <a:pt x="299" y="0"/>
                    </a:lnTo>
                  </a:path>
                </a:pathLst>
              </a:custGeom>
              <a:gradFill rotWithShape="0">
                <a:gsLst>
                  <a:gs pos="0">
                    <a:srgbClr val="18002C"/>
                  </a:gs>
                  <a:gs pos="100000">
                    <a:srgbClr val="500093"/>
                  </a:gs>
                </a:gsLst>
                <a:path path="rect">
                  <a:fillToRect l="50000" t="50000" r="50000" b="50000"/>
                </a:path>
              </a:gra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nvGrpSpPr>
              <p:cNvPr id="4151" name="Group 5"/>
              <p:cNvGrpSpPr>
                <a:grpSpLocks/>
              </p:cNvGrpSpPr>
              <p:nvPr/>
            </p:nvGrpSpPr>
            <p:grpSpPr bwMode="auto">
              <a:xfrm>
                <a:off x="128" y="174"/>
                <a:ext cx="737" cy="505"/>
                <a:chOff x="128" y="174"/>
                <a:chExt cx="737" cy="505"/>
              </a:xfrm>
            </p:grpSpPr>
            <p:sp>
              <p:nvSpPr>
                <p:cNvPr id="4155" name="Freeform 6"/>
                <p:cNvSpPr>
                  <a:spLocks/>
                </p:cNvSpPr>
                <p:nvPr/>
              </p:nvSpPr>
              <p:spPr bwMode="auto">
                <a:xfrm>
                  <a:off x="496" y="174"/>
                  <a:ext cx="369" cy="505"/>
                </a:xfrm>
                <a:custGeom>
                  <a:avLst/>
                  <a:gdLst>
                    <a:gd name="T0" fmla="*/ 0 w 369"/>
                    <a:gd name="T1" fmla="*/ 100 h 505"/>
                    <a:gd name="T2" fmla="*/ 0 w 369"/>
                    <a:gd name="T3" fmla="*/ 0 h 505"/>
                    <a:gd name="T4" fmla="*/ 368 w 369"/>
                    <a:gd name="T5" fmla="*/ 504 h 505"/>
                    <a:gd name="T6" fmla="*/ 295 w 369"/>
                    <a:gd name="T7" fmla="*/ 504 h 505"/>
                    <a:gd name="T8" fmla="*/ 0 w 369"/>
                    <a:gd name="T9" fmla="*/ 10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0" y="100"/>
                      </a:moveTo>
                      <a:lnTo>
                        <a:pt x="0" y="0"/>
                      </a:lnTo>
                      <a:lnTo>
                        <a:pt x="368" y="504"/>
                      </a:lnTo>
                      <a:lnTo>
                        <a:pt x="295" y="504"/>
                      </a:lnTo>
                      <a:lnTo>
                        <a:pt x="0" y="10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56" name="Freeform 7"/>
                <p:cNvSpPr>
                  <a:spLocks/>
                </p:cNvSpPr>
                <p:nvPr/>
              </p:nvSpPr>
              <p:spPr bwMode="auto">
                <a:xfrm>
                  <a:off x="128" y="174"/>
                  <a:ext cx="369" cy="505"/>
                </a:xfrm>
                <a:custGeom>
                  <a:avLst/>
                  <a:gdLst>
                    <a:gd name="T0" fmla="*/ 368 w 369"/>
                    <a:gd name="T1" fmla="*/ 0 h 505"/>
                    <a:gd name="T2" fmla="*/ 368 w 369"/>
                    <a:gd name="T3" fmla="*/ 100 h 505"/>
                    <a:gd name="T4" fmla="*/ 73 w 369"/>
                    <a:gd name="T5" fmla="*/ 504 h 505"/>
                    <a:gd name="T6" fmla="*/ 0 w 369"/>
                    <a:gd name="T7" fmla="*/ 504 h 505"/>
                    <a:gd name="T8" fmla="*/ 368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368" y="0"/>
                      </a:moveTo>
                      <a:lnTo>
                        <a:pt x="368" y="100"/>
                      </a:lnTo>
                      <a:lnTo>
                        <a:pt x="73" y="504"/>
                      </a:lnTo>
                      <a:lnTo>
                        <a:pt x="0" y="504"/>
                      </a:lnTo>
                      <a:lnTo>
                        <a:pt x="368" y="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nvGrpSpPr>
              <p:cNvPr id="4152" name="Group 8"/>
              <p:cNvGrpSpPr>
                <a:grpSpLocks/>
              </p:cNvGrpSpPr>
              <p:nvPr/>
            </p:nvGrpSpPr>
            <p:grpSpPr bwMode="auto">
              <a:xfrm>
                <a:off x="128" y="678"/>
                <a:ext cx="737" cy="505"/>
                <a:chOff x="128" y="678"/>
                <a:chExt cx="737" cy="505"/>
              </a:xfrm>
            </p:grpSpPr>
            <p:sp>
              <p:nvSpPr>
                <p:cNvPr id="4153" name="Freeform 9"/>
                <p:cNvSpPr>
                  <a:spLocks/>
                </p:cNvSpPr>
                <p:nvPr/>
              </p:nvSpPr>
              <p:spPr bwMode="auto">
                <a:xfrm>
                  <a:off x="496" y="678"/>
                  <a:ext cx="369" cy="505"/>
                </a:xfrm>
                <a:custGeom>
                  <a:avLst/>
                  <a:gdLst>
                    <a:gd name="T0" fmla="*/ 295 w 369"/>
                    <a:gd name="T1" fmla="*/ 0 h 505"/>
                    <a:gd name="T2" fmla="*/ 368 w 369"/>
                    <a:gd name="T3" fmla="*/ 0 h 505"/>
                    <a:gd name="T4" fmla="*/ 0 w 369"/>
                    <a:gd name="T5" fmla="*/ 504 h 505"/>
                    <a:gd name="T6" fmla="*/ 0 w 369"/>
                    <a:gd name="T7" fmla="*/ 404 h 505"/>
                    <a:gd name="T8" fmla="*/ 295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295" y="0"/>
                      </a:moveTo>
                      <a:lnTo>
                        <a:pt x="368" y="0"/>
                      </a:lnTo>
                      <a:lnTo>
                        <a:pt x="0" y="504"/>
                      </a:lnTo>
                      <a:lnTo>
                        <a:pt x="0" y="404"/>
                      </a:lnTo>
                      <a:lnTo>
                        <a:pt x="295"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54" name="Freeform 10"/>
                <p:cNvSpPr>
                  <a:spLocks/>
                </p:cNvSpPr>
                <p:nvPr/>
              </p:nvSpPr>
              <p:spPr bwMode="auto">
                <a:xfrm>
                  <a:off x="128" y="678"/>
                  <a:ext cx="369" cy="505"/>
                </a:xfrm>
                <a:custGeom>
                  <a:avLst/>
                  <a:gdLst>
                    <a:gd name="T0" fmla="*/ 73 w 369"/>
                    <a:gd name="T1" fmla="*/ 0 h 505"/>
                    <a:gd name="T2" fmla="*/ 368 w 369"/>
                    <a:gd name="T3" fmla="*/ 404 h 505"/>
                    <a:gd name="T4" fmla="*/ 368 w 369"/>
                    <a:gd name="T5" fmla="*/ 504 h 505"/>
                    <a:gd name="T6" fmla="*/ 0 w 369"/>
                    <a:gd name="T7" fmla="*/ 0 h 505"/>
                    <a:gd name="T8" fmla="*/ 73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73" y="0"/>
                      </a:moveTo>
                      <a:lnTo>
                        <a:pt x="368" y="404"/>
                      </a:lnTo>
                      <a:lnTo>
                        <a:pt x="368" y="504"/>
                      </a:lnTo>
                      <a:lnTo>
                        <a:pt x="0" y="0"/>
                      </a:lnTo>
                      <a:lnTo>
                        <a:pt x="73"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grpSp>
          <p:nvGrpSpPr>
            <p:cNvPr id="4102" name="Group 11"/>
            <p:cNvGrpSpPr>
              <a:grpSpLocks/>
            </p:cNvGrpSpPr>
            <p:nvPr/>
          </p:nvGrpSpPr>
          <p:grpSpPr bwMode="auto">
            <a:xfrm>
              <a:off x="291" y="117"/>
              <a:ext cx="754" cy="691"/>
              <a:chOff x="291" y="117"/>
              <a:chExt cx="754" cy="691"/>
            </a:xfrm>
          </p:grpSpPr>
          <p:sp>
            <p:nvSpPr>
              <p:cNvPr id="4103" name="Freeform 12"/>
              <p:cNvSpPr>
                <a:spLocks/>
              </p:cNvSpPr>
              <p:nvPr/>
            </p:nvSpPr>
            <p:spPr bwMode="auto">
              <a:xfrm>
                <a:off x="673"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04" name="Freeform 13"/>
              <p:cNvSpPr>
                <a:spLocks/>
              </p:cNvSpPr>
              <p:nvPr/>
            </p:nvSpPr>
            <p:spPr bwMode="auto">
              <a:xfrm>
                <a:off x="679"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05" name="Freeform 14"/>
              <p:cNvSpPr>
                <a:spLocks/>
              </p:cNvSpPr>
              <p:nvPr/>
            </p:nvSpPr>
            <p:spPr bwMode="auto">
              <a:xfrm>
                <a:off x="685"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06" name="Freeform 15"/>
              <p:cNvSpPr>
                <a:spLocks/>
              </p:cNvSpPr>
              <p:nvPr/>
            </p:nvSpPr>
            <p:spPr bwMode="auto">
              <a:xfrm>
                <a:off x="692"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07" name="Freeform 16"/>
              <p:cNvSpPr>
                <a:spLocks/>
              </p:cNvSpPr>
              <p:nvPr/>
            </p:nvSpPr>
            <p:spPr bwMode="auto">
              <a:xfrm>
                <a:off x="698"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08" name="Freeform 17"/>
              <p:cNvSpPr>
                <a:spLocks/>
              </p:cNvSpPr>
              <p:nvPr/>
            </p:nvSpPr>
            <p:spPr bwMode="auto">
              <a:xfrm>
                <a:off x="704"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09" name="Freeform 18"/>
              <p:cNvSpPr>
                <a:spLocks/>
              </p:cNvSpPr>
              <p:nvPr/>
            </p:nvSpPr>
            <p:spPr bwMode="auto">
              <a:xfrm>
                <a:off x="710"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0" name="Freeform 19"/>
              <p:cNvSpPr>
                <a:spLocks/>
              </p:cNvSpPr>
              <p:nvPr/>
            </p:nvSpPr>
            <p:spPr bwMode="auto">
              <a:xfrm>
                <a:off x="717"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1" name="Freeform 20"/>
              <p:cNvSpPr>
                <a:spLocks/>
              </p:cNvSpPr>
              <p:nvPr/>
            </p:nvSpPr>
            <p:spPr bwMode="auto">
              <a:xfrm>
                <a:off x="485" y="237"/>
                <a:ext cx="366" cy="450"/>
              </a:xfrm>
              <a:custGeom>
                <a:avLst/>
                <a:gdLst>
                  <a:gd name="T0" fmla="*/ 0 w 366"/>
                  <a:gd name="T1" fmla="*/ 114 h 450"/>
                  <a:gd name="T2" fmla="*/ 170 w 366"/>
                  <a:gd name="T3" fmla="*/ 201 h 450"/>
                  <a:gd name="T4" fmla="*/ 183 w 366"/>
                  <a:gd name="T5" fmla="*/ 0 h 450"/>
                  <a:gd name="T6" fmla="*/ 195 w 366"/>
                  <a:gd name="T7" fmla="*/ 201 h 450"/>
                  <a:gd name="T8" fmla="*/ 364 w 366"/>
                  <a:gd name="T9" fmla="*/ 112 h 450"/>
                  <a:gd name="T10" fmla="*/ 207 w 366"/>
                  <a:gd name="T11" fmla="*/ 225 h 450"/>
                  <a:gd name="T12" fmla="*/ 365 w 366"/>
                  <a:gd name="T13" fmla="*/ 337 h 450"/>
                  <a:gd name="T14" fmla="*/ 195 w 366"/>
                  <a:gd name="T15" fmla="*/ 248 h 450"/>
                  <a:gd name="T16" fmla="*/ 183 w 366"/>
                  <a:gd name="T17" fmla="*/ 449 h 450"/>
                  <a:gd name="T18" fmla="*/ 170 w 366"/>
                  <a:gd name="T19" fmla="*/ 248 h 450"/>
                  <a:gd name="T20" fmla="*/ 0 w 366"/>
                  <a:gd name="T21" fmla="*/ 337 h 450"/>
                  <a:gd name="T22" fmla="*/ 158 w 366"/>
                  <a:gd name="T23" fmla="*/ 225 h 450"/>
                  <a:gd name="T24" fmla="*/ 0 w 366"/>
                  <a:gd name="T25" fmla="*/ 114 h 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2" name="Freeform 21"/>
              <p:cNvSpPr>
                <a:spLocks/>
              </p:cNvSpPr>
              <p:nvPr/>
            </p:nvSpPr>
            <p:spPr bwMode="auto">
              <a:xfrm>
                <a:off x="291" y="117"/>
                <a:ext cx="754" cy="691"/>
              </a:xfrm>
              <a:custGeom>
                <a:avLst/>
                <a:gdLst>
                  <a:gd name="T0" fmla="*/ 338 w 754"/>
                  <a:gd name="T1" fmla="*/ 322 h 691"/>
                  <a:gd name="T2" fmla="*/ 188 w 754"/>
                  <a:gd name="T3" fmla="*/ 0 h 691"/>
                  <a:gd name="T4" fmla="*/ 377 w 754"/>
                  <a:gd name="T5" fmla="*/ 298 h 691"/>
                  <a:gd name="T6" fmla="*/ 563 w 754"/>
                  <a:gd name="T7" fmla="*/ 0 h 691"/>
                  <a:gd name="T8" fmla="*/ 414 w 754"/>
                  <a:gd name="T9" fmla="*/ 322 h 691"/>
                  <a:gd name="T10" fmla="*/ 753 w 754"/>
                  <a:gd name="T11" fmla="*/ 345 h 691"/>
                  <a:gd name="T12" fmla="*/ 413 w 754"/>
                  <a:gd name="T13" fmla="*/ 367 h 691"/>
                  <a:gd name="T14" fmla="*/ 566 w 754"/>
                  <a:gd name="T15" fmla="*/ 690 h 691"/>
                  <a:gd name="T16" fmla="*/ 377 w 754"/>
                  <a:gd name="T17" fmla="*/ 391 h 691"/>
                  <a:gd name="T18" fmla="*/ 188 w 754"/>
                  <a:gd name="T19" fmla="*/ 690 h 691"/>
                  <a:gd name="T20" fmla="*/ 337 w 754"/>
                  <a:gd name="T21" fmla="*/ 369 h 691"/>
                  <a:gd name="T22" fmla="*/ 0 w 754"/>
                  <a:gd name="T23" fmla="*/ 345 h 691"/>
                  <a:gd name="T24" fmla="*/ 338 w 754"/>
                  <a:gd name="T25" fmla="*/ 322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3" name="Freeform 22"/>
              <p:cNvSpPr>
                <a:spLocks/>
              </p:cNvSpPr>
              <p:nvPr/>
            </p:nvSpPr>
            <p:spPr bwMode="auto">
              <a:xfrm>
                <a:off x="491" y="244"/>
                <a:ext cx="353" cy="436"/>
              </a:xfrm>
              <a:custGeom>
                <a:avLst/>
                <a:gdLst>
                  <a:gd name="T0" fmla="*/ 0 w 353"/>
                  <a:gd name="T1" fmla="*/ 110 h 436"/>
                  <a:gd name="T2" fmla="*/ 164 w 353"/>
                  <a:gd name="T3" fmla="*/ 194 h 436"/>
                  <a:gd name="T4" fmla="*/ 177 w 353"/>
                  <a:gd name="T5" fmla="*/ 0 h 436"/>
                  <a:gd name="T6" fmla="*/ 189 w 353"/>
                  <a:gd name="T7" fmla="*/ 194 h 436"/>
                  <a:gd name="T8" fmla="*/ 352 w 353"/>
                  <a:gd name="T9" fmla="*/ 110 h 436"/>
                  <a:gd name="T10" fmla="*/ 201 w 353"/>
                  <a:gd name="T11" fmla="*/ 218 h 436"/>
                  <a:gd name="T12" fmla="*/ 352 w 353"/>
                  <a:gd name="T13" fmla="*/ 325 h 436"/>
                  <a:gd name="T14" fmla="*/ 189 w 353"/>
                  <a:gd name="T15" fmla="*/ 242 h 436"/>
                  <a:gd name="T16" fmla="*/ 177 w 353"/>
                  <a:gd name="T17" fmla="*/ 435 h 436"/>
                  <a:gd name="T18" fmla="*/ 164 w 353"/>
                  <a:gd name="T19" fmla="*/ 242 h 436"/>
                  <a:gd name="T20" fmla="*/ 0 w 353"/>
                  <a:gd name="T21" fmla="*/ 327 h 436"/>
                  <a:gd name="T22" fmla="*/ 152 w 353"/>
                  <a:gd name="T23" fmla="*/ 218 h 436"/>
                  <a:gd name="T24" fmla="*/ 0 w 353"/>
                  <a:gd name="T25" fmla="*/ 11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4" name="Freeform 23"/>
              <p:cNvSpPr>
                <a:spLocks/>
              </p:cNvSpPr>
              <p:nvPr/>
            </p:nvSpPr>
            <p:spPr bwMode="auto">
              <a:xfrm>
                <a:off x="305" y="130"/>
                <a:ext cx="725" cy="665"/>
              </a:xfrm>
              <a:custGeom>
                <a:avLst/>
                <a:gdLst>
                  <a:gd name="T0" fmla="*/ 324 w 725"/>
                  <a:gd name="T1" fmla="*/ 309 h 665"/>
                  <a:gd name="T2" fmla="*/ 182 w 725"/>
                  <a:gd name="T3" fmla="*/ 0 h 665"/>
                  <a:gd name="T4" fmla="*/ 363 w 725"/>
                  <a:gd name="T5" fmla="*/ 285 h 665"/>
                  <a:gd name="T6" fmla="*/ 543 w 725"/>
                  <a:gd name="T7" fmla="*/ 0 h 665"/>
                  <a:gd name="T8" fmla="*/ 400 w 725"/>
                  <a:gd name="T9" fmla="*/ 309 h 665"/>
                  <a:gd name="T10" fmla="*/ 724 w 725"/>
                  <a:gd name="T11" fmla="*/ 332 h 665"/>
                  <a:gd name="T12" fmla="*/ 399 w 725"/>
                  <a:gd name="T13" fmla="*/ 354 h 665"/>
                  <a:gd name="T14" fmla="*/ 543 w 725"/>
                  <a:gd name="T15" fmla="*/ 663 h 665"/>
                  <a:gd name="T16" fmla="*/ 363 w 725"/>
                  <a:gd name="T17" fmla="*/ 378 h 665"/>
                  <a:gd name="T18" fmla="*/ 182 w 725"/>
                  <a:gd name="T19" fmla="*/ 664 h 665"/>
                  <a:gd name="T20" fmla="*/ 323 w 725"/>
                  <a:gd name="T21" fmla="*/ 356 h 665"/>
                  <a:gd name="T22" fmla="*/ 0 w 725"/>
                  <a:gd name="T23" fmla="*/ 332 h 665"/>
                  <a:gd name="T24" fmla="*/ 324 w 725"/>
                  <a:gd name="T25" fmla="*/ 309 h 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5" name="Freeform 24"/>
              <p:cNvSpPr>
                <a:spLocks/>
              </p:cNvSpPr>
              <p:nvPr/>
            </p:nvSpPr>
            <p:spPr bwMode="auto">
              <a:xfrm>
                <a:off x="497" y="252"/>
                <a:ext cx="341" cy="421"/>
              </a:xfrm>
              <a:custGeom>
                <a:avLst/>
                <a:gdLst>
                  <a:gd name="T0" fmla="*/ 0 w 341"/>
                  <a:gd name="T1" fmla="*/ 106 h 421"/>
                  <a:gd name="T2" fmla="*/ 158 w 341"/>
                  <a:gd name="T3" fmla="*/ 186 h 421"/>
                  <a:gd name="T4" fmla="*/ 171 w 341"/>
                  <a:gd name="T5" fmla="*/ 0 h 421"/>
                  <a:gd name="T6" fmla="*/ 183 w 341"/>
                  <a:gd name="T7" fmla="*/ 186 h 421"/>
                  <a:gd name="T8" fmla="*/ 340 w 341"/>
                  <a:gd name="T9" fmla="*/ 106 h 421"/>
                  <a:gd name="T10" fmla="*/ 195 w 341"/>
                  <a:gd name="T11" fmla="*/ 210 h 421"/>
                  <a:gd name="T12" fmla="*/ 340 w 341"/>
                  <a:gd name="T13" fmla="*/ 315 h 421"/>
                  <a:gd name="T14" fmla="*/ 183 w 341"/>
                  <a:gd name="T15" fmla="*/ 234 h 421"/>
                  <a:gd name="T16" fmla="*/ 171 w 341"/>
                  <a:gd name="T17" fmla="*/ 420 h 421"/>
                  <a:gd name="T18" fmla="*/ 158 w 341"/>
                  <a:gd name="T19" fmla="*/ 234 h 421"/>
                  <a:gd name="T20" fmla="*/ 0 w 341"/>
                  <a:gd name="T21" fmla="*/ 315 h 421"/>
                  <a:gd name="T22" fmla="*/ 146 w 341"/>
                  <a:gd name="T23" fmla="*/ 210 h 421"/>
                  <a:gd name="T24" fmla="*/ 0 w 341"/>
                  <a:gd name="T25" fmla="*/ 106 h 4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6" name="Freeform 25"/>
              <p:cNvSpPr>
                <a:spLocks/>
              </p:cNvSpPr>
              <p:nvPr/>
            </p:nvSpPr>
            <p:spPr bwMode="auto">
              <a:xfrm>
                <a:off x="319" y="143"/>
                <a:ext cx="697" cy="638"/>
              </a:xfrm>
              <a:custGeom>
                <a:avLst/>
                <a:gdLst>
                  <a:gd name="T0" fmla="*/ 310 w 697"/>
                  <a:gd name="T1" fmla="*/ 296 h 638"/>
                  <a:gd name="T2" fmla="*/ 176 w 697"/>
                  <a:gd name="T3" fmla="*/ 0 h 638"/>
                  <a:gd name="T4" fmla="*/ 349 w 697"/>
                  <a:gd name="T5" fmla="*/ 272 h 638"/>
                  <a:gd name="T6" fmla="*/ 522 w 697"/>
                  <a:gd name="T7" fmla="*/ 0 h 638"/>
                  <a:gd name="T8" fmla="*/ 386 w 697"/>
                  <a:gd name="T9" fmla="*/ 296 h 638"/>
                  <a:gd name="T10" fmla="*/ 696 w 697"/>
                  <a:gd name="T11" fmla="*/ 319 h 638"/>
                  <a:gd name="T12" fmla="*/ 385 w 697"/>
                  <a:gd name="T13" fmla="*/ 341 h 638"/>
                  <a:gd name="T14" fmla="*/ 522 w 697"/>
                  <a:gd name="T15" fmla="*/ 637 h 638"/>
                  <a:gd name="T16" fmla="*/ 349 w 697"/>
                  <a:gd name="T17" fmla="*/ 365 h 638"/>
                  <a:gd name="T18" fmla="*/ 176 w 697"/>
                  <a:gd name="T19" fmla="*/ 637 h 638"/>
                  <a:gd name="T20" fmla="*/ 310 w 697"/>
                  <a:gd name="T21" fmla="*/ 342 h 638"/>
                  <a:gd name="T22" fmla="*/ 0 w 697"/>
                  <a:gd name="T23" fmla="*/ 319 h 638"/>
                  <a:gd name="T24" fmla="*/ 310 w 697"/>
                  <a:gd name="T25" fmla="*/ 296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7" name="Freeform 26"/>
              <p:cNvSpPr>
                <a:spLocks/>
              </p:cNvSpPr>
              <p:nvPr/>
            </p:nvSpPr>
            <p:spPr bwMode="auto">
              <a:xfrm>
                <a:off x="503" y="259"/>
                <a:ext cx="329" cy="406"/>
              </a:xfrm>
              <a:custGeom>
                <a:avLst/>
                <a:gdLst>
                  <a:gd name="T0" fmla="*/ 0 w 329"/>
                  <a:gd name="T1" fmla="*/ 103 h 406"/>
                  <a:gd name="T2" fmla="*/ 152 w 329"/>
                  <a:gd name="T3" fmla="*/ 179 h 406"/>
                  <a:gd name="T4" fmla="*/ 165 w 329"/>
                  <a:gd name="T5" fmla="*/ 0 h 406"/>
                  <a:gd name="T6" fmla="*/ 177 w 329"/>
                  <a:gd name="T7" fmla="*/ 179 h 406"/>
                  <a:gd name="T8" fmla="*/ 328 w 329"/>
                  <a:gd name="T9" fmla="*/ 101 h 406"/>
                  <a:gd name="T10" fmla="*/ 189 w 329"/>
                  <a:gd name="T11" fmla="*/ 203 h 406"/>
                  <a:gd name="T12" fmla="*/ 328 w 329"/>
                  <a:gd name="T13" fmla="*/ 304 h 406"/>
                  <a:gd name="T14" fmla="*/ 177 w 329"/>
                  <a:gd name="T15" fmla="*/ 227 h 406"/>
                  <a:gd name="T16" fmla="*/ 165 w 329"/>
                  <a:gd name="T17" fmla="*/ 405 h 406"/>
                  <a:gd name="T18" fmla="*/ 152 w 329"/>
                  <a:gd name="T19" fmla="*/ 227 h 406"/>
                  <a:gd name="T20" fmla="*/ 0 w 329"/>
                  <a:gd name="T21" fmla="*/ 304 h 406"/>
                  <a:gd name="T22" fmla="*/ 140 w 329"/>
                  <a:gd name="T23" fmla="*/ 203 h 406"/>
                  <a:gd name="T24" fmla="*/ 0 w 329"/>
                  <a:gd name="T25" fmla="*/ 103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8" name="Freeform 27"/>
              <p:cNvSpPr>
                <a:spLocks/>
              </p:cNvSpPr>
              <p:nvPr/>
            </p:nvSpPr>
            <p:spPr bwMode="auto">
              <a:xfrm>
                <a:off x="334" y="156"/>
                <a:ext cx="668" cy="612"/>
              </a:xfrm>
              <a:custGeom>
                <a:avLst/>
                <a:gdLst>
                  <a:gd name="T0" fmla="*/ 295 w 668"/>
                  <a:gd name="T1" fmla="*/ 283 h 612"/>
                  <a:gd name="T2" fmla="*/ 168 w 668"/>
                  <a:gd name="T3" fmla="*/ 0 h 612"/>
                  <a:gd name="T4" fmla="*/ 334 w 668"/>
                  <a:gd name="T5" fmla="*/ 259 h 612"/>
                  <a:gd name="T6" fmla="*/ 499 w 668"/>
                  <a:gd name="T7" fmla="*/ 0 h 612"/>
                  <a:gd name="T8" fmla="*/ 371 w 668"/>
                  <a:gd name="T9" fmla="*/ 283 h 612"/>
                  <a:gd name="T10" fmla="*/ 667 w 668"/>
                  <a:gd name="T11" fmla="*/ 306 h 612"/>
                  <a:gd name="T12" fmla="*/ 370 w 668"/>
                  <a:gd name="T13" fmla="*/ 328 h 612"/>
                  <a:gd name="T14" fmla="*/ 499 w 668"/>
                  <a:gd name="T15" fmla="*/ 611 h 612"/>
                  <a:gd name="T16" fmla="*/ 334 w 668"/>
                  <a:gd name="T17" fmla="*/ 352 h 612"/>
                  <a:gd name="T18" fmla="*/ 168 w 668"/>
                  <a:gd name="T19" fmla="*/ 611 h 612"/>
                  <a:gd name="T20" fmla="*/ 294 w 668"/>
                  <a:gd name="T21" fmla="*/ 330 h 612"/>
                  <a:gd name="T22" fmla="*/ 0 w 668"/>
                  <a:gd name="T23" fmla="*/ 306 h 612"/>
                  <a:gd name="T24" fmla="*/ 295 w 668"/>
                  <a:gd name="T25" fmla="*/ 283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19" name="Freeform 28"/>
              <p:cNvSpPr>
                <a:spLocks/>
              </p:cNvSpPr>
              <p:nvPr/>
            </p:nvSpPr>
            <p:spPr bwMode="auto">
              <a:xfrm>
                <a:off x="509" y="266"/>
                <a:ext cx="318" cy="392"/>
              </a:xfrm>
              <a:custGeom>
                <a:avLst/>
                <a:gdLst>
                  <a:gd name="T0" fmla="*/ 0 w 318"/>
                  <a:gd name="T1" fmla="*/ 99 h 392"/>
                  <a:gd name="T2" fmla="*/ 146 w 318"/>
                  <a:gd name="T3" fmla="*/ 172 h 392"/>
                  <a:gd name="T4" fmla="*/ 159 w 318"/>
                  <a:gd name="T5" fmla="*/ 0 h 392"/>
                  <a:gd name="T6" fmla="*/ 171 w 318"/>
                  <a:gd name="T7" fmla="*/ 172 h 392"/>
                  <a:gd name="T8" fmla="*/ 317 w 318"/>
                  <a:gd name="T9" fmla="*/ 99 h 392"/>
                  <a:gd name="T10" fmla="*/ 183 w 318"/>
                  <a:gd name="T11" fmla="*/ 196 h 392"/>
                  <a:gd name="T12" fmla="*/ 317 w 318"/>
                  <a:gd name="T13" fmla="*/ 292 h 392"/>
                  <a:gd name="T14" fmla="*/ 171 w 318"/>
                  <a:gd name="T15" fmla="*/ 220 h 392"/>
                  <a:gd name="T16" fmla="*/ 159 w 318"/>
                  <a:gd name="T17" fmla="*/ 391 h 392"/>
                  <a:gd name="T18" fmla="*/ 146 w 318"/>
                  <a:gd name="T19" fmla="*/ 220 h 392"/>
                  <a:gd name="T20" fmla="*/ 0 w 318"/>
                  <a:gd name="T21" fmla="*/ 292 h 392"/>
                  <a:gd name="T22" fmla="*/ 134 w 318"/>
                  <a:gd name="T23" fmla="*/ 196 h 392"/>
                  <a:gd name="T24" fmla="*/ 0 w 318"/>
                  <a:gd name="T25" fmla="*/ 9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0" name="Freeform 29"/>
              <p:cNvSpPr>
                <a:spLocks/>
              </p:cNvSpPr>
              <p:nvPr/>
            </p:nvSpPr>
            <p:spPr bwMode="auto">
              <a:xfrm>
                <a:off x="348" y="169"/>
                <a:ext cx="639" cy="586"/>
              </a:xfrm>
              <a:custGeom>
                <a:avLst/>
                <a:gdLst>
                  <a:gd name="T0" fmla="*/ 281 w 639"/>
                  <a:gd name="T1" fmla="*/ 270 h 586"/>
                  <a:gd name="T2" fmla="*/ 161 w 639"/>
                  <a:gd name="T3" fmla="*/ 0 h 586"/>
                  <a:gd name="T4" fmla="*/ 320 w 639"/>
                  <a:gd name="T5" fmla="*/ 246 h 586"/>
                  <a:gd name="T6" fmla="*/ 479 w 639"/>
                  <a:gd name="T7" fmla="*/ 0 h 586"/>
                  <a:gd name="T8" fmla="*/ 357 w 639"/>
                  <a:gd name="T9" fmla="*/ 270 h 586"/>
                  <a:gd name="T10" fmla="*/ 638 w 639"/>
                  <a:gd name="T11" fmla="*/ 293 h 586"/>
                  <a:gd name="T12" fmla="*/ 356 w 639"/>
                  <a:gd name="T13" fmla="*/ 315 h 586"/>
                  <a:gd name="T14" fmla="*/ 479 w 639"/>
                  <a:gd name="T15" fmla="*/ 585 h 586"/>
                  <a:gd name="T16" fmla="*/ 320 w 639"/>
                  <a:gd name="T17" fmla="*/ 339 h 586"/>
                  <a:gd name="T18" fmla="*/ 161 w 639"/>
                  <a:gd name="T19" fmla="*/ 585 h 586"/>
                  <a:gd name="T20" fmla="*/ 281 w 639"/>
                  <a:gd name="T21" fmla="*/ 316 h 586"/>
                  <a:gd name="T22" fmla="*/ 0 w 639"/>
                  <a:gd name="T23" fmla="*/ 293 h 586"/>
                  <a:gd name="T24" fmla="*/ 281 w 639"/>
                  <a:gd name="T25" fmla="*/ 270 h 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1" name="Freeform 30"/>
              <p:cNvSpPr>
                <a:spLocks/>
              </p:cNvSpPr>
              <p:nvPr/>
            </p:nvSpPr>
            <p:spPr bwMode="auto">
              <a:xfrm>
                <a:off x="515" y="273"/>
                <a:ext cx="306" cy="378"/>
              </a:xfrm>
              <a:custGeom>
                <a:avLst/>
                <a:gdLst>
                  <a:gd name="T0" fmla="*/ 0 w 306"/>
                  <a:gd name="T1" fmla="*/ 96 h 378"/>
                  <a:gd name="T2" fmla="*/ 140 w 306"/>
                  <a:gd name="T3" fmla="*/ 165 h 378"/>
                  <a:gd name="T4" fmla="*/ 153 w 306"/>
                  <a:gd name="T5" fmla="*/ 0 h 378"/>
                  <a:gd name="T6" fmla="*/ 165 w 306"/>
                  <a:gd name="T7" fmla="*/ 165 h 378"/>
                  <a:gd name="T8" fmla="*/ 305 w 306"/>
                  <a:gd name="T9" fmla="*/ 96 h 378"/>
                  <a:gd name="T10" fmla="*/ 177 w 306"/>
                  <a:gd name="T11" fmla="*/ 189 h 378"/>
                  <a:gd name="T12" fmla="*/ 305 w 306"/>
                  <a:gd name="T13" fmla="*/ 283 h 378"/>
                  <a:gd name="T14" fmla="*/ 165 w 306"/>
                  <a:gd name="T15" fmla="*/ 212 h 378"/>
                  <a:gd name="T16" fmla="*/ 153 w 306"/>
                  <a:gd name="T17" fmla="*/ 377 h 378"/>
                  <a:gd name="T18" fmla="*/ 140 w 306"/>
                  <a:gd name="T19" fmla="*/ 212 h 378"/>
                  <a:gd name="T20" fmla="*/ 0 w 306"/>
                  <a:gd name="T21" fmla="*/ 283 h 378"/>
                  <a:gd name="T22" fmla="*/ 128 w 306"/>
                  <a:gd name="T23" fmla="*/ 189 h 378"/>
                  <a:gd name="T24" fmla="*/ 0 w 306"/>
                  <a:gd name="T25" fmla="*/ 96 h 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2" name="Freeform 31"/>
              <p:cNvSpPr>
                <a:spLocks/>
              </p:cNvSpPr>
              <p:nvPr/>
            </p:nvSpPr>
            <p:spPr bwMode="auto">
              <a:xfrm>
                <a:off x="363" y="182"/>
                <a:ext cx="610" cy="560"/>
              </a:xfrm>
              <a:custGeom>
                <a:avLst/>
                <a:gdLst>
                  <a:gd name="T0" fmla="*/ 266 w 610"/>
                  <a:gd name="T1" fmla="*/ 257 h 560"/>
                  <a:gd name="T2" fmla="*/ 152 w 610"/>
                  <a:gd name="T3" fmla="*/ 0 h 560"/>
                  <a:gd name="T4" fmla="*/ 305 w 610"/>
                  <a:gd name="T5" fmla="*/ 233 h 560"/>
                  <a:gd name="T6" fmla="*/ 455 w 610"/>
                  <a:gd name="T7" fmla="*/ 0 h 560"/>
                  <a:gd name="T8" fmla="*/ 342 w 610"/>
                  <a:gd name="T9" fmla="*/ 257 h 560"/>
                  <a:gd name="T10" fmla="*/ 609 w 610"/>
                  <a:gd name="T11" fmla="*/ 280 h 560"/>
                  <a:gd name="T12" fmla="*/ 341 w 610"/>
                  <a:gd name="T13" fmla="*/ 302 h 560"/>
                  <a:gd name="T14" fmla="*/ 455 w 610"/>
                  <a:gd name="T15" fmla="*/ 559 h 560"/>
                  <a:gd name="T16" fmla="*/ 305 w 610"/>
                  <a:gd name="T17" fmla="*/ 326 h 560"/>
                  <a:gd name="T18" fmla="*/ 152 w 610"/>
                  <a:gd name="T19" fmla="*/ 559 h 560"/>
                  <a:gd name="T20" fmla="*/ 266 w 610"/>
                  <a:gd name="T21" fmla="*/ 304 h 560"/>
                  <a:gd name="T22" fmla="*/ 0 w 610"/>
                  <a:gd name="T23" fmla="*/ 280 h 560"/>
                  <a:gd name="T24" fmla="*/ 266 w 610"/>
                  <a:gd name="T25" fmla="*/ 257 h 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3" name="Freeform 32"/>
              <p:cNvSpPr>
                <a:spLocks/>
              </p:cNvSpPr>
              <p:nvPr/>
            </p:nvSpPr>
            <p:spPr bwMode="auto">
              <a:xfrm>
                <a:off x="521" y="281"/>
                <a:ext cx="294" cy="363"/>
              </a:xfrm>
              <a:custGeom>
                <a:avLst/>
                <a:gdLst>
                  <a:gd name="T0" fmla="*/ 0 w 294"/>
                  <a:gd name="T1" fmla="*/ 90 h 363"/>
                  <a:gd name="T2" fmla="*/ 134 w 294"/>
                  <a:gd name="T3" fmla="*/ 158 h 363"/>
                  <a:gd name="T4" fmla="*/ 147 w 294"/>
                  <a:gd name="T5" fmla="*/ 0 h 363"/>
                  <a:gd name="T6" fmla="*/ 159 w 294"/>
                  <a:gd name="T7" fmla="*/ 158 h 363"/>
                  <a:gd name="T8" fmla="*/ 293 w 294"/>
                  <a:gd name="T9" fmla="*/ 90 h 363"/>
                  <a:gd name="T10" fmla="*/ 171 w 294"/>
                  <a:gd name="T11" fmla="*/ 181 h 363"/>
                  <a:gd name="T12" fmla="*/ 293 w 294"/>
                  <a:gd name="T13" fmla="*/ 270 h 363"/>
                  <a:gd name="T14" fmla="*/ 159 w 294"/>
                  <a:gd name="T15" fmla="*/ 204 h 363"/>
                  <a:gd name="T16" fmla="*/ 147 w 294"/>
                  <a:gd name="T17" fmla="*/ 362 h 363"/>
                  <a:gd name="T18" fmla="*/ 134 w 294"/>
                  <a:gd name="T19" fmla="*/ 204 h 363"/>
                  <a:gd name="T20" fmla="*/ 0 w 294"/>
                  <a:gd name="T21" fmla="*/ 270 h 363"/>
                  <a:gd name="T22" fmla="*/ 122 w 294"/>
                  <a:gd name="T23" fmla="*/ 181 h 363"/>
                  <a:gd name="T24" fmla="*/ 0 w 294"/>
                  <a:gd name="T25" fmla="*/ 90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4" name="Freeform 33"/>
              <p:cNvSpPr>
                <a:spLocks/>
              </p:cNvSpPr>
              <p:nvPr/>
            </p:nvSpPr>
            <p:spPr bwMode="auto">
              <a:xfrm>
                <a:off x="377" y="195"/>
                <a:ext cx="582" cy="534"/>
              </a:xfrm>
              <a:custGeom>
                <a:avLst/>
                <a:gdLst>
                  <a:gd name="T0" fmla="*/ 253 w 582"/>
                  <a:gd name="T1" fmla="*/ 244 h 534"/>
                  <a:gd name="T2" fmla="*/ 145 w 582"/>
                  <a:gd name="T3" fmla="*/ 0 h 534"/>
                  <a:gd name="T4" fmla="*/ 291 w 582"/>
                  <a:gd name="T5" fmla="*/ 220 h 534"/>
                  <a:gd name="T6" fmla="*/ 436 w 582"/>
                  <a:gd name="T7" fmla="*/ 0 h 534"/>
                  <a:gd name="T8" fmla="*/ 327 w 582"/>
                  <a:gd name="T9" fmla="*/ 244 h 534"/>
                  <a:gd name="T10" fmla="*/ 581 w 582"/>
                  <a:gd name="T11" fmla="*/ 267 h 534"/>
                  <a:gd name="T12" fmla="*/ 327 w 582"/>
                  <a:gd name="T13" fmla="*/ 289 h 534"/>
                  <a:gd name="T14" fmla="*/ 436 w 582"/>
                  <a:gd name="T15" fmla="*/ 533 h 534"/>
                  <a:gd name="T16" fmla="*/ 291 w 582"/>
                  <a:gd name="T17" fmla="*/ 313 h 534"/>
                  <a:gd name="T18" fmla="*/ 145 w 582"/>
                  <a:gd name="T19" fmla="*/ 533 h 534"/>
                  <a:gd name="T20" fmla="*/ 252 w 582"/>
                  <a:gd name="T21" fmla="*/ 290 h 534"/>
                  <a:gd name="T22" fmla="*/ 0 w 582"/>
                  <a:gd name="T23" fmla="*/ 267 h 534"/>
                  <a:gd name="T24" fmla="*/ 253 w 582"/>
                  <a:gd name="T25" fmla="*/ 244 h 5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5" name="Freeform 34"/>
              <p:cNvSpPr>
                <a:spLocks/>
              </p:cNvSpPr>
              <p:nvPr/>
            </p:nvSpPr>
            <p:spPr bwMode="auto">
              <a:xfrm>
                <a:off x="527" y="288"/>
                <a:ext cx="282" cy="348"/>
              </a:xfrm>
              <a:custGeom>
                <a:avLst/>
                <a:gdLst>
                  <a:gd name="T0" fmla="*/ 0 w 282"/>
                  <a:gd name="T1" fmla="*/ 88 h 348"/>
                  <a:gd name="T2" fmla="*/ 128 w 282"/>
                  <a:gd name="T3" fmla="*/ 151 h 348"/>
                  <a:gd name="T4" fmla="*/ 141 w 282"/>
                  <a:gd name="T5" fmla="*/ 0 h 348"/>
                  <a:gd name="T6" fmla="*/ 153 w 282"/>
                  <a:gd name="T7" fmla="*/ 151 h 348"/>
                  <a:gd name="T8" fmla="*/ 280 w 282"/>
                  <a:gd name="T9" fmla="*/ 88 h 348"/>
                  <a:gd name="T10" fmla="*/ 165 w 282"/>
                  <a:gd name="T11" fmla="*/ 174 h 348"/>
                  <a:gd name="T12" fmla="*/ 281 w 282"/>
                  <a:gd name="T13" fmla="*/ 259 h 348"/>
                  <a:gd name="T14" fmla="*/ 153 w 282"/>
                  <a:gd name="T15" fmla="*/ 197 h 348"/>
                  <a:gd name="T16" fmla="*/ 141 w 282"/>
                  <a:gd name="T17" fmla="*/ 347 h 348"/>
                  <a:gd name="T18" fmla="*/ 128 w 282"/>
                  <a:gd name="T19" fmla="*/ 197 h 348"/>
                  <a:gd name="T20" fmla="*/ 0 w 282"/>
                  <a:gd name="T21" fmla="*/ 261 h 348"/>
                  <a:gd name="T22" fmla="*/ 116 w 282"/>
                  <a:gd name="T23" fmla="*/ 174 h 348"/>
                  <a:gd name="T24" fmla="*/ 0 w 282"/>
                  <a:gd name="T25" fmla="*/ 88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6" name="Freeform 35"/>
              <p:cNvSpPr>
                <a:spLocks/>
              </p:cNvSpPr>
              <p:nvPr/>
            </p:nvSpPr>
            <p:spPr bwMode="auto">
              <a:xfrm>
                <a:off x="391" y="209"/>
                <a:ext cx="553" cy="507"/>
              </a:xfrm>
              <a:custGeom>
                <a:avLst/>
                <a:gdLst>
                  <a:gd name="T0" fmla="*/ 239 w 553"/>
                  <a:gd name="T1" fmla="*/ 230 h 507"/>
                  <a:gd name="T2" fmla="*/ 139 w 553"/>
                  <a:gd name="T3" fmla="*/ 0 h 507"/>
                  <a:gd name="T4" fmla="*/ 277 w 553"/>
                  <a:gd name="T5" fmla="*/ 206 h 507"/>
                  <a:gd name="T6" fmla="*/ 414 w 553"/>
                  <a:gd name="T7" fmla="*/ 0 h 507"/>
                  <a:gd name="T8" fmla="*/ 313 w 553"/>
                  <a:gd name="T9" fmla="*/ 230 h 507"/>
                  <a:gd name="T10" fmla="*/ 552 w 553"/>
                  <a:gd name="T11" fmla="*/ 253 h 507"/>
                  <a:gd name="T12" fmla="*/ 312 w 553"/>
                  <a:gd name="T13" fmla="*/ 275 h 507"/>
                  <a:gd name="T14" fmla="*/ 414 w 553"/>
                  <a:gd name="T15" fmla="*/ 506 h 507"/>
                  <a:gd name="T16" fmla="*/ 277 w 553"/>
                  <a:gd name="T17" fmla="*/ 299 h 507"/>
                  <a:gd name="T18" fmla="*/ 139 w 553"/>
                  <a:gd name="T19" fmla="*/ 506 h 507"/>
                  <a:gd name="T20" fmla="*/ 238 w 553"/>
                  <a:gd name="T21" fmla="*/ 277 h 507"/>
                  <a:gd name="T22" fmla="*/ 0 w 553"/>
                  <a:gd name="T23" fmla="*/ 253 h 507"/>
                  <a:gd name="T24" fmla="*/ 239 w 553"/>
                  <a:gd name="T25" fmla="*/ 230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7" name="Freeform 36"/>
              <p:cNvSpPr>
                <a:spLocks/>
              </p:cNvSpPr>
              <p:nvPr/>
            </p:nvSpPr>
            <p:spPr bwMode="auto">
              <a:xfrm>
                <a:off x="533" y="29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8" name="Freeform 37"/>
              <p:cNvSpPr>
                <a:spLocks/>
              </p:cNvSpPr>
              <p:nvPr/>
            </p:nvSpPr>
            <p:spPr bwMode="auto">
              <a:xfrm>
                <a:off x="405" y="22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29" name="Freeform 38"/>
              <p:cNvSpPr>
                <a:spLocks/>
              </p:cNvSpPr>
              <p:nvPr/>
            </p:nvSpPr>
            <p:spPr bwMode="auto">
              <a:xfrm>
                <a:off x="538" y="303"/>
                <a:ext cx="259" cy="318"/>
              </a:xfrm>
              <a:custGeom>
                <a:avLst/>
                <a:gdLst>
                  <a:gd name="T0" fmla="*/ 0 w 259"/>
                  <a:gd name="T1" fmla="*/ 80 h 318"/>
                  <a:gd name="T2" fmla="*/ 117 w 259"/>
                  <a:gd name="T3" fmla="*/ 136 h 318"/>
                  <a:gd name="T4" fmla="*/ 129 w 259"/>
                  <a:gd name="T5" fmla="*/ 0 h 318"/>
                  <a:gd name="T6" fmla="*/ 142 w 259"/>
                  <a:gd name="T7" fmla="*/ 136 h 318"/>
                  <a:gd name="T8" fmla="*/ 258 w 259"/>
                  <a:gd name="T9" fmla="*/ 80 h 318"/>
                  <a:gd name="T10" fmla="*/ 154 w 259"/>
                  <a:gd name="T11" fmla="*/ 159 h 318"/>
                  <a:gd name="T12" fmla="*/ 258 w 259"/>
                  <a:gd name="T13" fmla="*/ 239 h 318"/>
                  <a:gd name="T14" fmla="*/ 142 w 259"/>
                  <a:gd name="T15" fmla="*/ 182 h 318"/>
                  <a:gd name="T16" fmla="*/ 130 w 259"/>
                  <a:gd name="T17" fmla="*/ 317 h 318"/>
                  <a:gd name="T18" fmla="*/ 117 w 259"/>
                  <a:gd name="T19" fmla="*/ 182 h 318"/>
                  <a:gd name="T20" fmla="*/ 0 w 259"/>
                  <a:gd name="T21" fmla="*/ 239 h 318"/>
                  <a:gd name="T22" fmla="*/ 105 w 259"/>
                  <a:gd name="T23" fmla="*/ 159 h 318"/>
                  <a:gd name="T24" fmla="*/ 0 w 259"/>
                  <a:gd name="T25" fmla="*/ 8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0" name="Freeform 39"/>
              <p:cNvSpPr>
                <a:spLocks/>
              </p:cNvSpPr>
              <p:nvPr/>
            </p:nvSpPr>
            <p:spPr bwMode="auto">
              <a:xfrm>
                <a:off x="420" y="235"/>
                <a:ext cx="496" cy="454"/>
              </a:xfrm>
              <a:custGeom>
                <a:avLst/>
                <a:gdLst>
                  <a:gd name="T0" fmla="*/ 210 w 496"/>
                  <a:gd name="T1" fmla="*/ 204 h 454"/>
                  <a:gd name="T2" fmla="*/ 125 w 496"/>
                  <a:gd name="T3" fmla="*/ 1 h 454"/>
                  <a:gd name="T4" fmla="*/ 248 w 496"/>
                  <a:gd name="T5" fmla="*/ 180 h 454"/>
                  <a:gd name="T6" fmla="*/ 369 w 496"/>
                  <a:gd name="T7" fmla="*/ 0 h 454"/>
                  <a:gd name="T8" fmla="*/ 284 w 496"/>
                  <a:gd name="T9" fmla="*/ 204 h 454"/>
                  <a:gd name="T10" fmla="*/ 495 w 496"/>
                  <a:gd name="T11" fmla="*/ 227 h 454"/>
                  <a:gd name="T12" fmla="*/ 283 w 496"/>
                  <a:gd name="T13" fmla="*/ 249 h 454"/>
                  <a:gd name="T14" fmla="*/ 370 w 496"/>
                  <a:gd name="T15" fmla="*/ 453 h 454"/>
                  <a:gd name="T16" fmla="*/ 248 w 496"/>
                  <a:gd name="T17" fmla="*/ 273 h 454"/>
                  <a:gd name="T18" fmla="*/ 125 w 496"/>
                  <a:gd name="T19" fmla="*/ 453 h 454"/>
                  <a:gd name="T20" fmla="*/ 209 w 496"/>
                  <a:gd name="T21" fmla="*/ 251 h 454"/>
                  <a:gd name="T22" fmla="*/ 0 w 496"/>
                  <a:gd name="T23" fmla="*/ 227 h 454"/>
                  <a:gd name="T24" fmla="*/ 210 w 496"/>
                  <a:gd name="T25" fmla="*/ 204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1" name="Freeform 40"/>
              <p:cNvSpPr>
                <a:spLocks/>
              </p:cNvSpPr>
              <p:nvPr/>
            </p:nvSpPr>
            <p:spPr bwMode="auto">
              <a:xfrm>
                <a:off x="544" y="311"/>
                <a:ext cx="247" cy="303"/>
              </a:xfrm>
              <a:custGeom>
                <a:avLst/>
                <a:gdLst>
                  <a:gd name="T0" fmla="*/ 0 w 247"/>
                  <a:gd name="T1" fmla="*/ 76 h 303"/>
                  <a:gd name="T2" fmla="*/ 111 w 247"/>
                  <a:gd name="T3" fmla="*/ 128 h 303"/>
                  <a:gd name="T4" fmla="*/ 124 w 247"/>
                  <a:gd name="T5" fmla="*/ 0 h 303"/>
                  <a:gd name="T6" fmla="*/ 136 w 247"/>
                  <a:gd name="T7" fmla="*/ 128 h 303"/>
                  <a:gd name="T8" fmla="*/ 246 w 247"/>
                  <a:gd name="T9" fmla="*/ 76 h 303"/>
                  <a:gd name="T10" fmla="*/ 148 w 247"/>
                  <a:gd name="T11" fmla="*/ 151 h 303"/>
                  <a:gd name="T12" fmla="*/ 246 w 247"/>
                  <a:gd name="T13" fmla="*/ 227 h 303"/>
                  <a:gd name="T14" fmla="*/ 136 w 247"/>
                  <a:gd name="T15" fmla="*/ 173 h 303"/>
                  <a:gd name="T16" fmla="*/ 124 w 247"/>
                  <a:gd name="T17" fmla="*/ 302 h 303"/>
                  <a:gd name="T18" fmla="*/ 111 w 247"/>
                  <a:gd name="T19" fmla="*/ 173 h 303"/>
                  <a:gd name="T20" fmla="*/ 0 w 247"/>
                  <a:gd name="T21" fmla="*/ 227 h 303"/>
                  <a:gd name="T22" fmla="*/ 99 w 247"/>
                  <a:gd name="T23" fmla="*/ 151 h 303"/>
                  <a:gd name="T24" fmla="*/ 0 w 247"/>
                  <a:gd name="T25" fmla="*/ 76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2" name="Freeform 41"/>
              <p:cNvSpPr>
                <a:spLocks/>
              </p:cNvSpPr>
              <p:nvPr/>
            </p:nvSpPr>
            <p:spPr bwMode="auto">
              <a:xfrm>
                <a:off x="434" y="248"/>
                <a:ext cx="467" cy="428"/>
              </a:xfrm>
              <a:custGeom>
                <a:avLst/>
                <a:gdLst>
                  <a:gd name="T0" fmla="*/ 196 w 467"/>
                  <a:gd name="T1" fmla="*/ 191 h 428"/>
                  <a:gd name="T2" fmla="*/ 118 w 467"/>
                  <a:gd name="T3" fmla="*/ 0 h 428"/>
                  <a:gd name="T4" fmla="*/ 234 w 467"/>
                  <a:gd name="T5" fmla="*/ 167 h 428"/>
                  <a:gd name="T6" fmla="*/ 350 w 467"/>
                  <a:gd name="T7" fmla="*/ 0 h 428"/>
                  <a:gd name="T8" fmla="*/ 270 w 467"/>
                  <a:gd name="T9" fmla="*/ 191 h 428"/>
                  <a:gd name="T10" fmla="*/ 466 w 467"/>
                  <a:gd name="T11" fmla="*/ 214 h 428"/>
                  <a:gd name="T12" fmla="*/ 269 w 467"/>
                  <a:gd name="T13" fmla="*/ 236 h 428"/>
                  <a:gd name="T14" fmla="*/ 350 w 467"/>
                  <a:gd name="T15" fmla="*/ 427 h 428"/>
                  <a:gd name="T16" fmla="*/ 234 w 467"/>
                  <a:gd name="T17" fmla="*/ 260 h 428"/>
                  <a:gd name="T18" fmla="*/ 118 w 467"/>
                  <a:gd name="T19" fmla="*/ 427 h 428"/>
                  <a:gd name="T20" fmla="*/ 195 w 467"/>
                  <a:gd name="T21" fmla="*/ 237 h 428"/>
                  <a:gd name="T22" fmla="*/ 0 w 467"/>
                  <a:gd name="T23" fmla="*/ 214 h 428"/>
                  <a:gd name="T24" fmla="*/ 196 w 467"/>
                  <a:gd name="T25" fmla="*/ 191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3" name="Freeform 42"/>
              <p:cNvSpPr>
                <a:spLocks/>
              </p:cNvSpPr>
              <p:nvPr/>
            </p:nvSpPr>
            <p:spPr bwMode="auto">
              <a:xfrm>
                <a:off x="550" y="318"/>
                <a:ext cx="235" cy="289"/>
              </a:xfrm>
              <a:custGeom>
                <a:avLst/>
                <a:gdLst>
                  <a:gd name="T0" fmla="*/ 0 w 235"/>
                  <a:gd name="T1" fmla="*/ 71 h 289"/>
                  <a:gd name="T2" fmla="*/ 105 w 235"/>
                  <a:gd name="T3" fmla="*/ 121 h 289"/>
                  <a:gd name="T4" fmla="*/ 118 w 235"/>
                  <a:gd name="T5" fmla="*/ 0 h 289"/>
                  <a:gd name="T6" fmla="*/ 130 w 235"/>
                  <a:gd name="T7" fmla="*/ 121 h 289"/>
                  <a:gd name="T8" fmla="*/ 234 w 235"/>
                  <a:gd name="T9" fmla="*/ 71 h 289"/>
                  <a:gd name="T10" fmla="*/ 142 w 235"/>
                  <a:gd name="T11" fmla="*/ 144 h 289"/>
                  <a:gd name="T12" fmla="*/ 234 w 235"/>
                  <a:gd name="T13" fmla="*/ 215 h 289"/>
                  <a:gd name="T14" fmla="*/ 130 w 235"/>
                  <a:gd name="T15" fmla="*/ 167 h 289"/>
                  <a:gd name="T16" fmla="*/ 118 w 235"/>
                  <a:gd name="T17" fmla="*/ 288 h 289"/>
                  <a:gd name="T18" fmla="*/ 105 w 235"/>
                  <a:gd name="T19" fmla="*/ 167 h 289"/>
                  <a:gd name="T20" fmla="*/ 0 w 235"/>
                  <a:gd name="T21" fmla="*/ 217 h 289"/>
                  <a:gd name="T22" fmla="*/ 93 w 235"/>
                  <a:gd name="T23" fmla="*/ 144 h 289"/>
                  <a:gd name="T24" fmla="*/ 0 w 235"/>
                  <a:gd name="T25" fmla="*/ 71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4" name="Freeform 43"/>
              <p:cNvSpPr>
                <a:spLocks/>
              </p:cNvSpPr>
              <p:nvPr/>
            </p:nvSpPr>
            <p:spPr bwMode="auto">
              <a:xfrm>
                <a:off x="448" y="262"/>
                <a:ext cx="439" cy="401"/>
              </a:xfrm>
              <a:custGeom>
                <a:avLst/>
                <a:gdLst>
                  <a:gd name="T0" fmla="*/ 182 w 439"/>
                  <a:gd name="T1" fmla="*/ 177 h 401"/>
                  <a:gd name="T2" fmla="*/ 111 w 439"/>
                  <a:gd name="T3" fmla="*/ 0 h 401"/>
                  <a:gd name="T4" fmla="*/ 220 w 439"/>
                  <a:gd name="T5" fmla="*/ 153 h 401"/>
                  <a:gd name="T6" fmla="*/ 329 w 439"/>
                  <a:gd name="T7" fmla="*/ 0 h 401"/>
                  <a:gd name="T8" fmla="*/ 256 w 439"/>
                  <a:gd name="T9" fmla="*/ 177 h 401"/>
                  <a:gd name="T10" fmla="*/ 438 w 439"/>
                  <a:gd name="T11" fmla="*/ 200 h 401"/>
                  <a:gd name="T12" fmla="*/ 255 w 439"/>
                  <a:gd name="T13" fmla="*/ 222 h 401"/>
                  <a:gd name="T14" fmla="*/ 329 w 439"/>
                  <a:gd name="T15" fmla="*/ 400 h 401"/>
                  <a:gd name="T16" fmla="*/ 220 w 439"/>
                  <a:gd name="T17" fmla="*/ 246 h 401"/>
                  <a:gd name="T18" fmla="*/ 111 w 439"/>
                  <a:gd name="T19" fmla="*/ 400 h 401"/>
                  <a:gd name="T20" fmla="*/ 182 w 439"/>
                  <a:gd name="T21" fmla="*/ 223 h 401"/>
                  <a:gd name="T22" fmla="*/ 0 w 439"/>
                  <a:gd name="T23" fmla="*/ 200 h 401"/>
                  <a:gd name="T24" fmla="*/ 182 w 439"/>
                  <a:gd name="T25" fmla="*/ 17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5" name="Freeform 44"/>
              <p:cNvSpPr>
                <a:spLocks/>
              </p:cNvSpPr>
              <p:nvPr/>
            </p:nvSpPr>
            <p:spPr bwMode="auto">
              <a:xfrm>
                <a:off x="556" y="325"/>
                <a:ext cx="223" cy="274"/>
              </a:xfrm>
              <a:custGeom>
                <a:avLst/>
                <a:gdLst>
                  <a:gd name="T0" fmla="*/ 0 w 223"/>
                  <a:gd name="T1" fmla="*/ 69 h 274"/>
                  <a:gd name="T2" fmla="*/ 99 w 223"/>
                  <a:gd name="T3" fmla="*/ 114 h 274"/>
                  <a:gd name="T4" fmla="*/ 112 w 223"/>
                  <a:gd name="T5" fmla="*/ 0 h 274"/>
                  <a:gd name="T6" fmla="*/ 124 w 223"/>
                  <a:gd name="T7" fmla="*/ 114 h 274"/>
                  <a:gd name="T8" fmla="*/ 222 w 223"/>
                  <a:gd name="T9" fmla="*/ 69 h 274"/>
                  <a:gd name="T10" fmla="*/ 136 w 223"/>
                  <a:gd name="T11" fmla="*/ 137 h 274"/>
                  <a:gd name="T12" fmla="*/ 222 w 223"/>
                  <a:gd name="T13" fmla="*/ 206 h 274"/>
                  <a:gd name="T14" fmla="*/ 124 w 223"/>
                  <a:gd name="T15" fmla="*/ 159 h 274"/>
                  <a:gd name="T16" fmla="*/ 112 w 223"/>
                  <a:gd name="T17" fmla="*/ 273 h 274"/>
                  <a:gd name="T18" fmla="*/ 99 w 223"/>
                  <a:gd name="T19" fmla="*/ 159 h 274"/>
                  <a:gd name="T20" fmla="*/ 0 w 223"/>
                  <a:gd name="T21" fmla="*/ 206 h 274"/>
                  <a:gd name="T22" fmla="*/ 87 w 223"/>
                  <a:gd name="T23" fmla="*/ 137 h 274"/>
                  <a:gd name="T24" fmla="*/ 0 w 223"/>
                  <a:gd name="T25" fmla="*/ 69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6" name="Freeform 45"/>
              <p:cNvSpPr>
                <a:spLocks/>
              </p:cNvSpPr>
              <p:nvPr/>
            </p:nvSpPr>
            <p:spPr bwMode="auto">
              <a:xfrm>
                <a:off x="463" y="274"/>
                <a:ext cx="410" cy="376"/>
              </a:xfrm>
              <a:custGeom>
                <a:avLst/>
                <a:gdLst>
                  <a:gd name="T0" fmla="*/ 167 w 410"/>
                  <a:gd name="T1" fmla="*/ 165 h 376"/>
                  <a:gd name="T2" fmla="*/ 102 w 410"/>
                  <a:gd name="T3" fmla="*/ 0 h 376"/>
                  <a:gd name="T4" fmla="*/ 205 w 410"/>
                  <a:gd name="T5" fmla="*/ 141 h 376"/>
                  <a:gd name="T6" fmla="*/ 305 w 410"/>
                  <a:gd name="T7" fmla="*/ 0 h 376"/>
                  <a:gd name="T8" fmla="*/ 241 w 410"/>
                  <a:gd name="T9" fmla="*/ 165 h 376"/>
                  <a:gd name="T10" fmla="*/ 409 w 410"/>
                  <a:gd name="T11" fmla="*/ 188 h 376"/>
                  <a:gd name="T12" fmla="*/ 240 w 410"/>
                  <a:gd name="T13" fmla="*/ 210 h 376"/>
                  <a:gd name="T14" fmla="*/ 305 w 410"/>
                  <a:gd name="T15" fmla="*/ 375 h 376"/>
                  <a:gd name="T16" fmla="*/ 205 w 410"/>
                  <a:gd name="T17" fmla="*/ 234 h 376"/>
                  <a:gd name="T18" fmla="*/ 102 w 410"/>
                  <a:gd name="T19" fmla="*/ 375 h 376"/>
                  <a:gd name="T20" fmla="*/ 166 w 410"/>
                  <a:gd name="T21" fmla="*/ 211 h 376"/>
                  <a:gd name="T22" fmla="*/ 0 w 410"/>
                  <a:gd name="T23" fmla="*/ 188 h 376"/>
                  <a:gd name="T24" fmla="*/ 167 w 410"/>
                  <a:gd name="T25" fmla="*/ 165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7" name="Freeform 46"/>
              <p:cNvSpPr>
                <a:spLocks/>
              </p:cNvSpPr>
              <p:nvPr/>
            </p:nvSpPr>
            <p:spPr bwMode="auto">
              <a:xfrm>
                <a:off x="562" y="332"/>
                <a:ext cx="211" cy="260"/>
              </a:xfrm>
              <a:custGeom>
                <a:avLst/>
                <a:gdLst>
                  <a:gd name="T0" fmla="*/ 0 w 211"/>
                  <a:gd name="T1" fmla="*/ 66 h 260"/>
                  <a:gd name="T2" fmla="*/ 93 w 211"/>
                  <a:gd name="T3" fmla="*/ 107 h 260"/>
                  <a:gd name="T4" fmla="*/ 106 w 211"/>
                  <a:gd name="T5" fmla="*/ 0 h 260"/>
                  <a:gd name="T6" fmla="*/ 118 w 211"/>
                  <a:gd name="T7" fmla="*/ 107 h 260"/>
                  <a:gd name="T8" fmla="*/ 210 w 211"/>
                  <a:gd name="T9" fmla="*/ 66 h 260"/>
                  <a:gd name="T10" fmla="*/ 130 w 211"/>
                  <a:gd name="T11" fmla="*/ 130 h 260"/>
                  <a:gd name="T12" fmla="*/ 210 w 211"/>
                  <a:gd name="T13" fmla="*/ 195 h 260"/>
                  <a:gd name="T14" fmla="*/ 118 w 211"/>
                  <a:gd name="T15" fmla="*/ 152 h 260"/>
                  <a:gd name="T16" fmla="*/ 106 w 211"/>
                  <a:gd name="T17" fmla="*/ 259 h 260"/>
                  <a:gd name="T18" fmla="*/ 93 w 211"/>
                  <a:gd name="T19" fmla="*/ 152 h 260"/>
                  <a:gd name="T20" fmla="*/ 0 w 211"/>
                  <a:gd name="T21" fmla="*/ 195 h 260"/>
                  <a:gd name="T22" fmla="*/ 81 w 211"/>
                  <a:gd name="T23" fmla="*/ 130 h 260"/>
                  <a:gd name="T24" fmla="*/ 0 w 211"/>
                  <a:gd name="T25" fmla="*/ 66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8" name="Freeform 47"/>
              <p:cNvSpPr>
                <a:spLocks/>
              </p:cNvSpPr>
              <p:nvPr/>
            </p:nvSpPr>
            <p:spPr bwMode="auto">
              <a:xfrm>
                <a:off x="477" y="28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39" name="Freeform 48"/>
              <p:cNvSpPr>
                <a:spLocks/>
              </p:cNvSpPr>
              <p:nvPr/>
            </p:nvSpPr>
            <p:spPr bwMode="auto">
              <a:xfrm>
                <a:off x="568" y="340"/>
                <a:ext cx="199" cy="245"/>
              </a:xfrm>
              <a:custGeom>
                <a:avLst/>
                <a:gdLst>
                  <a:gd name="T0" fmla="*/ 0 w 199"/>
                  <a:gd name="T1" fmla="*/ 60 h 245"/>
                  <a:gd name="T2" fmla="*/ 87 w 199"/>
                  <a:gd name="T3" fmla="*/ 99 h 245"/>
                  <a:gd name="T4" fmla="*/ 100 w 199"/>
                  <a:gd name="T5" fmla="*/ 0 h 245"/>
                  <a:gd name="T6" fmla="*/ 111 w 199"/>
                  <a:gd name="T7" fmla="*/ 99 h 245"/>
                  <a:gd name="T8" fmla="*/ 198 w 199"/>
                  <a:gd name="T9" fmla="*/ 60 h 245"/>
                  <a:gd name="T10" fmla="*/ 124 w 199"/>
                  <a:gd name="T11" fmla="*/ 122 h 245"/>
                  <a:gd name="T12" fmla="*/ 198 w 199"/>
                  <a:gd name="T13" fmla="*/ 182 h 245"/>
                  <a:gd name="T14" fmla="*/ 111 w 199"/>
                  <a:gd name="T15" fmla="*/ 144 h 245"/>
                  <a:gd name="T16" fmla="*/ 100 w 199"/>
                  <a:gd name="T17" fmla="*/ 244 h 245"/>
                  <a:gd name="T18" fmla="*/ 87 w 199"/>
                  <a:gd name="T19" fmla="*/ 144 h 245"/>
                  <a:gd name="T20" fmla="*/ 0 w 199"/>
                  <a:gd name="T21" fmla="*/ 182 h 245"/>
                  <a:gd name="T22" fmla="*/ 75 w 199"/>
                  <a:gd name="T23" fmla="*/ 122 h 245"/>
                  <a:gd name="T24" fmla="*/ 0 w 199"/>
                  <a:gd name="T25" fmla="*/ 6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0" name="Freeform 49"/>
              <p:cNvSpPr>
                <a:spLocks/>
              </p:cNvSpPr>
              <p:nvPr/>
            </p:nvSpPr>
            <p:spPr bwMode="auto">
              <a:xfrm>
                <a:off x="492" y="302"/>
                <a:ext cx="351" cy="321"/>
              </a:xfrm>
              <a:custGeom>
                <a:avLst/>
                <a:gdLst>
                  <a:gd name="T0" fmla="*/ 138 w 351"/>
                  <a:gd name="T1" fmla="*/ 138 h 321"/>
                  <a:gd name="T2" fmla="*/ 89 w 351"/>
                  <a:gd name="T3" fmla="*/ 0 h 321"/>
                  <a:gd name="T4" fmla="*/ 176 w 351"/>
                  <a:gd name="T5" fmla="*/ 113 h 321"/>
                  <a:gd name="T6" fmla="*/ 263 w 351"/>
                  <a:gd name="T7" fmla="*/ 0 h 321"/>
                  <a:gd name="T8" fmla="*/ 212 w 351"/>
                  <a:gd name="T9" fmla="*/ 138 h 321"/>
                  <a:gd name="T10" fmla="*/ 350 w 351"/>
                  <a:gd name="T11" fmla="*/ 160 h 321"/>
                  <a:gd name="T12" fmla="*/ 211 w 351"/>
                  <a:gd name="T13" fmla="*/ 181 h 321"/>
                  <a:gd name="T14" fmla="*/ 263 w 351"/>
                  <a:gd name="T15" fmla="*/ 319 h 321"/>
                  <a:gd name="T16" fmla="*/ 176 w 351"/>
                  <a:gd name="T17" fmla="*/ 206 h 321"/>
                  <a:gd name="T18" fmla="*/ 89 w 351"/>
                  <a:gd name="T19" fmla="*/ 320 h 321"/>
                  <a:gd name="T20" fmla="*/ 138 w 351"/>
                  <a:gd name="T21" fmla="*/ 182 h 321"/>
                  <a:gd name="T22" fmla="*/ 0 w 351"/>
                  <a:gd name="T23" fmla="*/ 160 h 321"/>
                  <a:gd name="T24" fmla="*/ 138 w 351"/>
                  <a:gd name="T25" fmla="*/ 1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1" name="Freeform 50"/>
              <p:cNvSpPr>
                <a:spLocks/>
              </p:cNvSpPr>
              <p:nvPr/>
            </p:nvSpPr>
            <p:spPr bwMode="auto">
              <a:xfrm>
                <a:off x="574" y="347"/>
                <a:ext cx="187" cy="231"/>
              </a:xfrm>
              <a:custGeom>
                <a:avLst/>
                <a:gdLst>
                  <a:gd name="T0" fmla="*/ 0 w 187"/>
                  <a:gd name="T1" fmla="*/ 58 h 231"/>
                  <a:gd name="T2" fmla="*/ 81 w 187"/>
                  <a:gd name="T3" fmla="*/ 92 h 231"/>
                  <a:gd name="T4" fmla="*/ 94 w 187"/>
                  <a:gd name="T5" fmla="*/ 0 h 231"/>
                  <a:gd name="T6" fmla="*/ 105 w 187"/>
                  <a:gd name="T7" fmla="*/ 92 h 231"/>
                  <a:gd name="T8" fmla="*/ 186 w 187"/>
                  <a:gd name="T9" fmla="*/ 58 h 231"/>
                  <a:gd name="T10" fmla="*/ 118 w 187"/>
                  <a:gd name="T11" fmla="*/ 115 h 231"/>
                  <a:gd name="T12" fmla="*/ 186 w 187"/>
                  <a:gd name="T13" fmla="*/ 173 h 231"/>
                  <a:gd name="T14" fmla="*/ 105 w 187"/>
                  <a:gd name="T15" fmla="*/ 137 h 231"/>
                  <a:gd name="T16" fmla="*/ 94 w 187"/>
                  <a:gd name="T17" fmla="*/ 230 h 231"/>
                  <a:gd name="T18" fmla="*/ 81 w 187"/>
                  <a:gd name="T19" fmla="*/ 137 h 231"/>
                  <a:gd name="T20" fmla="*/ 0 w 187"/>
                  <a:gd name="T21" fmla="*/ 173 h 231"/>
                  <a:gd name="T22" fmla="*/ 69 w 187"/>
                  <a:gd name="T23" fmla="*/ 115 h 231"/>
                  <a:gd name="T24" fmla="*/ 0 w 187"/>
                  <a:gd name="T25" fmla="*/ 58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2" name="Freeform 51"/>
              <p:cNvSpPr>
                <a:spLocks/>
              </p:cNvSpPr>
              <p:nvPr/>
            </p:nvSpPr>
            <p:spPr bwMode="auto">
              <a:xfrm>
                <a:off x="507" y="315"/>
                <a:ext cx="322" cy="295"/>
              </a:xfrm>
              <a:custGeom>
                <a:avLst/>
                <a:gdLst>
                  <a:gd name="T0" fmla="*/ 123 w 322"/>
                  <a:gd name="T1" fmla="*/ 125 h 295"/>
                  <a:gd name="T2" fmla="*/ 81 w 322"/>
                  <a:gd name="T3" fmla="*/ 0 h 295"/>
                  <a:gd name="T4" fmla="*/ 161 w 322"/>
                  <a:gd name="T5" fmla="*/ 100 h 295"/>
                  <a:gd name="T6" fmla="*/ 240 w 322"/>
                  <a:gd name="T7" fmla="*/ 0 h 295"/>
                  <a:gd name="T8" fmla="*/ 197 w 322"/>
                  <a:gd name="T9" fmla="*/ 125 h 295"/>
                  <a:gd name="T10" fmla="*/ 321 w 322"/>
                  <a:gd name="T11" fmla="*/ 147 h 295"/>
                  <a:gd name="T12" fmla="*/ 196 w 322"/>
                  <a:gd name="T13" fmla="*/ 168 h 295"/>
                  <a:gd name="T14" fmla="*/ 240 w 322"/>
                  <a:gd name="T15" fmla="*/ 293 h 295"/>
                  <a:gd name="T16" fmla="*/ 161 w 322"/>
                  <a:gd name="T17" fmla="*/ 193 h 295"/>
                  <a:gd name="T18" fmla="*/ 81 w 322"/>
                  <a:gd name="T19" fmla="*/ 294 h 295"/>
                  <a:gd name="T20" fmla="*/ 122 w 322"/>
                  <a:gd name="T21" fmla="*/ 170 h 295"/>
                  <a:gd name="T22" fmla="*/ 0 w 322"/>
                  <a:gd name="T23" fmla="*/ 147 h 295"/>
                  <a:gd name="T24" fmla="*/ 123 w 322"/>
                  <a:gd name="T25" fmla="*/ 125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3" name="Freeform 52"/>
              <p:cNvSpPr>
                <a:spLocks/>
              </p:cNvSpPr>
              <p:nvPr/>
            </p:nvSpPr>
            <p:spPr bwMode="auto">
              <a:xfrm>
                <a:off x="580" y="354"/>
                <a:ext cx="176" cy="217"/>
              </a:xfrm>
              <a:custGeom>
                <a:avLst/>
                <a:gdLst>
                  <a:gd name="T0" fmla="*/ 0 w 176"/>
                  <a:gd name="T1" fmla="*/ 55 h 217"/>
                  <a:gd name="T2" fmla="*/ 76 w 176"/>
                  <a:gd name="T3" fmla="*/ 85 h 217"/>
                  <a:gd name="T4" fmla="*/ 88 w 176"/>
                  <a:gd name="T5" fmla="*/ 0 h 217"/>
                  <a:gd name="T6" fmla="*/ 99 w 176"/>
                  <a:gd name="T7" fmla="*/ 85 h 217"/>
                  <a:gd name="T8" fmla="*/ 174 w 176"/>
                  <a:gd name="T9" fmla="*/ 53 h 217"/>
                  <a:gd name="T10" fmla="*/ 112 w 176"/>
                  <a:gd name="T11" fmla="*/ 108 h 217"/>
                  <a:gd name="T12" fmla="*/ 175 w 176"/>
                  <a:gd name="T13" fmla="*/ 161 h 217"/>
                  <a:gd name="T14" fmla="*/ 99 w 176"/>
                  <a:gd name="T15" fmla="*/ 130 h 217"/>
                  <a:gd name="T16" fmla="*/ 88 w 176"/>
                  <a:gd name="T17" fmla="*/ 216 h 217"/>
                  <a:gd name="T18" fmla="*/ 76 w 176"/>
                  <a:gd name="T19" fmla="*/ 130 h 217"/>
                  <a:gd name="T20" fmla="*/ 0 w 176"/>
                  <a:gd name="T21" fmla="*/ 161 h 217"/>
                  <a:gd name="T22" fmla="*/ 63 w 176"/>
                  <a:gd name="T23" fmla="*/ 108 h 217"/>
                  <a:gd name="T24" fmla="*/ 0 w 176"/>
                  <a:gd name="T25" fmla="*/ 55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4" name="Freeform 53"/>
              <p:cNvSpPr>
                <a:spLocks/>
              </p:cNvSpPr>
              <p:nvPr/>
            </p:nvSpPr>
            <p:spPr bwMode="auto">
              <a:xfrm>
                <a:off x="521" y="328"/>
                <a:ext cx="294" cy="269"/>
              </a:xfrm>
              <a:custGeom>
                <a:avLst/>
                <a:gdLst>
                  <a:gd name="T0" fmla="*/ 109 w 294"/>
                  <a:gd name="T1" fmla="*/ 112 h 269"/>
                  <a:gd name="T2" fmla="*/ 74 w 294"/>
                  <a:gd name="T3" fmla="*/ 0 h 269"/>
                  <a:gd name="T4" fmla="*/ 147 w 294"/>
                  <a:gd name="T5" fmla="*/ 87 h 269"/>
                  <a:gd name="T6" fmla="*/ 219 w 294"/>
                  <a:gd name="T7" fmla="*/ 0 h 269"/>
                  <a:gd name="T8" fmla="*/ 183 w 294"/>
                  <a:gd name="T9" fmla="*/ 112 h 269"/>
                  <a:gd name="T10" fmla="*/ 293 w 294"/>
                  <a:gd name="T11" fmla="*/ 134 h 269"/>
                  <a:gd name="T12" fmla="*/ 182 w 294"/>
                  <a:gd name="T13" fmla="*/ 155 h 269"/>
                  <a:gd name="T14" fmla="*/ 219 w 294"/>
                  <a:gd name="T15" fmla="*/ 267 h 269"/>
                  <a:gd name="T16" fmla="*/ 147 w 294"/>
                  <a:gd name="T17" fmla="*/ 180 h 269"/>
                  <a:gd name="T18" fmla="*/ 74 w 294"/>
                  <a:gd name="T19" fmla="*/ 268 h 269"/>
                  <a:gd name="T20" fmla="*/ 108 w 294"/>
                  <a:gd name="T21" fmla="*/ 157 h 269"/>
                  <a:gd name="T22" fmla="*/ 0 w 294"/>
                  <a:gd name="T23" fmla="*/ 134 h 269"/>
                  <a:gd name="T24" fmla="*/ 109 w 294"/>
                  <a:gd name="T25" fmla="*/ 112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5" name="Freeform 54"/>
              <p:cNvSpPr>
                <a:spLocks/>
              </p:cNvSpPr>
              <p:nvPr/>
            </p:nvSpPr>
            <p:spPr bwMode="auto">
              <a:xfrm>
                <a:off x="586" y="361"/>
                <a:ext cx="164" cy="202"/>
              </a:xfrm>
              <a:custGeom>
                <a:avLst/>
                <a:gdLst>
                  <a:gd name="T0" fmla="*/ 0 w 164"/>
                  <a:gd name="T1" fmla="*/ 51 h 202"/>
                  <a:gd name="T2" fmla="*/ 70 w 164"/>
                  <a:gd name="T3" fmla="*/ 78 h 202"/>
                  <a:gd name="T4" fmla="*/ 82 w 164"/>
                  <a:gd name="T5" fmla="*/ 0 h 202"/>
                  <a:gd name="T6" fmla="*/ 93 w 164"/>
                  <a:gd name="T7" fmla="*/ 78 h 202"/>
                  <a:gd name="T8" fmla="*/ 162 w 164"/>
                  <a:gd name="T9" fmla="*/ 51 h 202"/>
                  <a:gd name="T10" fmla="*/ 106 w 164"/>
                  <a:gd name="T11" fmla="*/ 101 h 202"/>
                  <a:gd name="T12" fmla="*/ 163 w 164"/>
                  <a:gd name="T13" fmla="*/ 150 h 202"/>
                  <a:gd name="T14" fmla="*/ 93 w 164"/>
                  <a:gd name="T15" fmla="*/ 123 h 202"/>
                  <a:gd name="T16" fmla="*/ 82 w 164"/>
                  <a:gd name="T17" fmla="*/ 201 h 202"/>
                  <a:gd name="T18" fmla="*/ 70 w 164"/>
                  <a:gd name="T19" fmla="*/ 123 h 202"/>
                  <a:gd name="T20" fmla="*/ 0 w 164"/>
                  <a:gd name="T21" fmla="*/ 150 h 202"/>
                  <a:gd name="T22" fmla="*/ 57 w 164"/>
                  <a:gd name="T23" fmla="*/ 101 h 202"/>
                  <a:gd name="T24" fmla="*/ 0 w 164"/>
                  <a:gd name="T25" fmla="*/ 5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6" name="Freeform 55"/>
              <p:cNvSpPr>
                <a:spLocks/>
              </p:cNvSpPr>
              <p:nvPr/>
            </p:nvSpPr>
            <p:spPr bwMode="auto">
              <a:xfrm>
                <a:off x="535" y="341"/>
                <a:ext cx="265" cy="242"/>
              </a:xfrm>
              <a:custGeom>
                <a:avLst/>
                <a:gdLst>
                  <a:gd name="T0" fmla="*/ 95 w 265"/>
                  <a:gd name="T1" fmla="*/ 99 h 242"/>
                  <a:gd name="T2" fmla="*/ 67 w 265"/>
                  <a:gd name="T3" fmla="*/ 0 h 242"/>
                  <a:gd name="T4" fmla="*/ 133 w 265"/>
                  <a:gd name="T5" fmla="*/ 75 h 242"/>
                  <a:gd name="T6" fmla="*/ 199 w 265"/>
                  <a:gd name="T7" fmla="*/ 0 h 242"/>
                  <a:gd name="T8" fmla="*/ 169 w 265"/>
                  <a:gd name="T9" fmla="*/ 99 h 242"/>
                  <a:gd name="T10" fmla="*/ 264 w 265"/>
                  <a:gd name="T11" fmla="*/ 121 h 242"/>
                  <a:gd name="T12" fmla="*/ 168 w 265"/>
                  <a:gd name="T13" fmla="*/ 142 h 242"/>
                  <a:gd name="T14" fmla="*/ 199 w 265"/>
                  <a:gd name="T15" fmla="*/ 241 h 242"/>
                  <a:gd name="T16" fmla="*/ 133 w 265"/>
                  <a:gd name="T17" fmla="*/ 166 h 242"/>
                  <a:gd name="T18" fmla="*/ 67 w 265"/>
                  <a:gd name="T19" fmla="*/ 241 h 242"/>
                  <a:gd name="T20" fmla="*/ 95 w 265"/>
                  <a:gd name="T21" fmla="*/ 143 h 242"/>
                  <a:gd name="T22" fmla="*/ 0 w 265"/>
                  <a:gd name="T23" fmla="*/ 121 h 242"/>
                  <a:gd name="T24" fmla="*/ 95 w 265"/>
                  <a:gd name="T25" fmla="*/ 99 h 2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7" name="Freeform 56"/>
              <p:cNvSpPr>
                <a:spLocks/>
              </p:cNvSpPr>
              <p:nvPr/>
            </p:nvSpPr>
            <p:spPr bwMode="auto">
              <a:xfrm>
                <a:off x="592" y="368"/>
                <a:ext cx="152" cy="188"/>
              </a:xfrm>
              <a:custGeom>
                <a:avLst/>
                <a:gdLst>
                  <a:gd name="T0" fmla="*/ 0 w 152"/>
                  <a:gd name="T1" fmla="*/ 48 h 188"/>
                  <a:gd name="T2" fmla="*/ 64 w 152"/>
                  <a:gd name="T3" fmla="*/ 71 h 188"/>
                  <a:gd name="T4" fmla="*/ 76 w 152"/>
                  <a:gd name="T5" fmla="*/ 0 h 188"/>
                  <a:gd name="T6" fmla="*/ 87 w 152"/>
                  <a:gd name="T7" fmla="*/ 71 h 188"/>
                  <a:gd name="T8" fmla="*/ 151 w 152"/>
                  <a:gd name="T9" fmla="*/ 48 h 188"/>
                  <a:gd name="T10" fmla="*/ 100 w 152"/>
                  <a:gd name="T11" fmla="*/ 94 h 188"/>
                  <a:gd name="T12" fmla="*/ 151 w 152"/>
                  <a:gd name="T13" fmla="*/ 141 h 188"/>
                  <a:gd name="T14" fmla="*/ 87 w 152"/>
                  <a:gd name="T15" fmla="*/ 116 h 188"/>
                  <a:gd name="T16" fmla="*/ 76 w 152"/>
                  <a:gd name="T17" fmla="*/ 187 h 188"/>
                  <a:gd name="T18" fmla="*/ 64 w 152"/>
                  <a:gd name="T19" fmla="*/ 116 h 188"/>
                  <a:gd name="T20" fmla="*/ 0 w 152"/>
                  <a:gd name="T21" fmla="*/ 141 h 188"/>
                  <a:gd name="T22" fmla="*/ 51 w 152"/>
                  <a:gd name="T23" fmla="*/ 94 h 188"/>
                  <a:gd name="T24" fmla="*/ 0 w 152"/>
                  <a:gd name="T25" fmla="*/ 48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8" name="Freeform 57"/>
              <p:cNvSpPr>
                <a:spLocks/>
              </p:cNvSpPr>
              <p:nvPr/>
            </p:nvSpPr>
            <p:spPr bwMode="auto">
              <a:xfrm>
                <a:off x="550" y="354"/>
                <a:ext cx="236" cy="216"/>
              </a:xfrm>
              <a:custGeom>
                <a:avLst/>
                <a:gdLst>
                  <a:gd name="T0" fmla="*/ 80 w 236"/>
                  <a:gd name="T1" fmla="*/ 86 h 216"/>
                  <a:gd name="T2" fmla="*/ 58 w 236"/>
                  <a:gd name="T3" fmla="*/ 0 h 216"/>
                  <a:gd name="T4" fmla="*/ 118 w 236"/>
                  <a:gd name="T5" fmla="*/ 62 h 216"/>
                  <a:gd name="T6" fmla="*/ 175 w 236"/>
                  <a:gd name="T7" fmla="*/ 0 h 216"/>
                  <a:gd name="T8" fmla="*/ 154 w 236"/>
                  <a:gd name="T9" fmla="*/ 86 h 216"/>
                  <a:gd name="T10" fmla="*/ 235 w 236"/>
                  <a:gd name="T11" fmla="*/ 108 h 216"/>
                  <a:gd name="T12" fmla="*/ 153 w 236"/>
                  <a:gd name="T13" fmla="*/ 129 h 216"/>
                  <a:gd name="T14" fmla="*/ 175 w 236"/>
                  <a:gd name="T15" fmla="*/ 215 h 216"/>
                  <a:gd name="T16" fmla="*/ 118 w 236"/>
                  <a:gd name="T17" fmla="*/ 153 h 216"/>
                  <a:gd name="T18" fmla="*/ 58 w 236"/>
                  <a:gd name="T19" fmla="*/ 215 h 216"/>
                  <a:gd name="T20" fmla="*/ 80 w 236"/>
                  <a:gd name="T21" fmla="*/ 130 h 216"/>
                  <a:gd name="T22" fmla="*/ 0 w 236"/>
                  <a:gd name="T23" fmla="*/ 108 h 216"/>
                  <a:gd name="T24" fmla="*/ 80 w 236"/>
                  <a:gd name="T25" fmla="*/ 8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sp>
            <p:nvSpPr>
              <p:cNvPr id="4149" name="Freeform 58"/>
              <p:cNvSpPr>
                <a:spLocks/>
              </p:cNvSpPr>
              <p:nvPr/>
            </p:nvSpPr>
            <p:spPr bwMode="auto">
              <a:xfrm>
                <a:off x="598" y="376"/>
                <a:ext cx="140" cy="173"/>
              </a:xfrm>
              <a:custGeom>
                <a:avLst/>
                <a:gdLst>
                  <a:gd name="T0" fmla="*/ 0 w 140"/>
                  <a:gd name="T1" fmla="*/ 42 h 173"/>
                  <a:gd name="T2" fmla="*/ 58 w 140"/>
                  <a:gd name="T3" fmla="*/ 63 h 173"/>
                  <a:gd name="T4" fmla="*/ 70 w 140"/>
                  <a:gd name="T5" fmla="*/ 0 h 173"/>
                  <a:gd name="T6" fmla="*/ 81 w 140"/>
                  <a:gd name="T7" fmla="*/ 63 h 173"/>
                  <a:gd name="T8" fmla="*/ 139 w 140"/>
                  <a:gd name="T9" fmla="*/ 42 h 173"/>
                  <a:gd name="T10" fmla="*/ 94 w 140"/>
                  <a:gd name="T11" fmla="*/ 86 h 173"/>
                  <a:gd name="T12" fmla="*/ 139 w 140"/>
                  <a:gd name="T13" fmla="*/ 128 h 173"/>
                  <a:gd name="T14" fmla="*/ 81 w 140"/>
                  <a:gd name="T15" fmla="*/ 108 h 173"/>
                  <a:gd name="T16" fmla="*/ 70 w 140"/>
                  <a:gd name="T17" fmla="*/ 172 h 173"/>
                  <a:gd name="T18" fmla="*/ 58 w 140"/>
                  <a:gd name="T19" fmla="*/ 108 h 173"/>
                  <a:gd name="T20" fmla="*/ 0 w 140"/>
                  <a:gd name="T21" fmla="*/ 128 h 173"/>
                  <a:gd name="T22" fmla="*/ 45 w 140"/>
                  <a:gd name="T23" fmla="*/ 86 h 173"/>
                  <a:gd name="T24" fmla="*/ 0 w 140"/>
                  <a:gd name="T25" fmla="*/ 42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zh-HK" altLang="en-US"/>
              </a:p>
            </p:txBody>
          </p:sp>
        </p:grpSp>
      </p:grpSp>
      <p:sp>
        <p:nvSpPr>
          <p:cNvPr id="577595" name="Rectangle 59"/>
          <p:cNvSpPr>
            <a:spLocks noGrp="1" noChangeArrowheads="1"/>
          </p:cNvSpPr>
          <p:nvPr>
            <p:ph type="title"/>
          </p:nvPr>
        </p:nvSpPr>
        <p:spPr bwMode="auto">
          <a:xfrm>
            <a:off x="1371600" y="476250"/>
            <a:ext cx="7086600" cy="12763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4100"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cSld>
  <p:clrMap bg1="dk2" tx1="lt1" bg2="dk1" tx2="lt2" accent1="accent1" accent2="accent2" accent3="accent3" accent4="accent4" accent5="accent5" accent6="accent6" hlink="hlink" folHlink="folHlink"/>
  <p:sldLayoutIdLst>
    <p:sldLayoutId id="2147486652" r:id="rId1"/>
    <p:sldLayoutId id="2147486653" r:id="rId2"/>
    <p:sldLayoutId id="2147486654" r:id="rId3"/>
    <p:sldLayoutId id="2147486655" r:id="rId4"/>
    <p:sldLayoutId id="2147486656" r:id="rId5"/>
    <p:sldLayoutId id="2147486657" r:id="rId6"/>
    <p:sldLayoutId id="2147486658" r:id="rId7"/>
    <p:sldLayoutId id="2147486659" r:id="rId8"/>
    <p:sldLayoutId id="2147486660" r:id="rId9"/>
    <p:sldLayoutId id="2147486661" r:id="rId10"/>
    <p:sldLayoutId id="2147486662" r:id="rId11"/>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5pPr>
      <a:lvl6pPr marL="25146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8478838" cy="6173788"/>
            <a:chOff x="0" y="0"/>
            <a:chExt cx="5341" cy="3889"/>
          </a:xfrm>
        </p:grpSpPr>
        <p:sp>
          <p:nvSpPr>
            <p:cNvPr id="7176" name="Freeform 3"/>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sp>
          <p:nvSpPr>
            <p:cNvPr id="7177" name="Freeform 4"/>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sp>
          <p:nvSpPr>
            <p:cNvPr id="7178" name="Freeform 5"/>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sp>
          <p:nvSpPr>
            <p:cNvPr id="7179" name="Freeform 6"/>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cap="rnd">
                  <a:solidFill>
                    <a:srgbClr val="000000"/>
                  </a:solidFill>
                  <a:round/>
                  <a:headEnd/>
                  <a:tailEnd/>
                </a14:hiddenLine>
              </a:ext>
            </a:extLst>
          </p:spPr>
          <p:txBody>
            <a:bodyPr/>
            <a:lstStyle/>
            <a:p>
              <a:endParaRPr lang="zh-HK" altLang="en-US"/>
            </a:p>
          </p:txBody>
        </p:sp>
      </p:grpSp>
      <p:sp>
        <p:nvSpPr>
          <p:cNvPr id="132103"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TW" smtClean="0"/>
              <a:t>Click to edit Master title style</a:t>
            </a:r>
          </a:p>
        </p:txBody>
      </p:sp>
      <p:sp>
        <p:nvSpPr>
          <p:cNvPr id="132104" name="Rectangle 8"/>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32105"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kumimoji="1" sz="1400">
                <a:latin typeface="+mn-lt"/>
                <a:ea typeface="+mn-ea"/>
              </a:defRPr>
            </a:lvl1pPr>
          </a:lstStyle>
          <a:p>
            <a:pPr>
              <a:defRPr/>
            </a:pPr>
            <a:endParaRPr lang="en-US" altLang="zh-TW"/>
          </a:p>
        </p:txBody>
      </p:sp>
      <p:sp>
        <p:nvSpPr>
          <p:cNvPr id="132106" name="Rectangle 1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kumimoji="1" sz="1400">
                <a:latin typeface="+mn-lt"/>
                <a:ea typeface="+mn-ea"/>
              </a:defRPr>
            </a:lvl1pPr>
          </a:lstStyle>
          <a:p>
            <a:pPr>
              <a:defRPr/>
            </a:pPr>
            <a:fld id="{52CA6266-E5F2-41C7-85E4-62CAB7D5A684}" type="slidenum">
              <a:rPr lang="zh-TW" altLang="en-US"/>
              <a:pPr>
                <a:defRPr/>
              </a:pPr>
              <a:t>‹#›</a:t>
            </a:fld>
            <a:endParaRPr lang="en-US" altLang="zh-TW"/>
          </a:p>
        </p:txBody>
      </p:sp>
      <p:sp>
        <p:nvSpPr>
          <p:cNvPr id="132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kumimoji="1" sz="1400">
                <a:latin typeface="+mn-lt"/>
                <a:ea typeface="+mn-ea"/>
              </a:defRPr>
            </a:lvl1pPr>
          </a:lstStyle>
          <a:p>
            <a:pPr>
              <a:defRPr/>
            </a:pPr>
            <a:r>
              <a:rPr lang="zh-TW" altLang="en-US"/>
              <a:t>伊斯蘭初階2010</a:t>
            </a:r>
            <a:endParaRPr lang="en-US" altLang="zh-TW"/>
          </a:p>
        </p:txBody>
      </p:sp>
    </p:spTree>
  </p:cSld>
  <p:clrMap bg1="lt1" tx1="dk1" bg2="lt2" tx2="dk2" accent1="accent1" accent2="accent2" accent3="accent3" accent4="accent4" accent5="accent5" accent6="accent6" hlink="hlink" folHlink="folHlink"/>
  <p:sldLayoutIdLst>
    <p:sldLayoutId id="2147486695" r:id="rId1"/>
    <p:sldLayoutId id="2147486684" r:id="rId2"/>
    <p:sldLayoutId id="2147486685" r:id="rId3"/>
    <p:sldLayoutId id="2147486686" r:id="rId4"/>
    <p:sldLayoutId id="2147486687" r:id="rId5"/>
    <p:sldLayoutId id="2147486688" r:id="rId6"/>
    <p:sldLayoutId id="2147486689" r:id="rId7"/>
    <p:sldLayoutId id="2147486690" r:id="rId8"/>
    <p:sldLayoutId id="2147486691" r:id="rId9"/>
    <p:sldLayoutId id="2147486692" r:id="rId10"/>
    <p:sldLayoutId id="2147486693" r:id="rId11"/>
  </p:sldLayoutIdLst>
  <p:hf sldNum="0" hd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C0C0C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1" sz="1400">
                <a:solidFill>
                  <a:srgbClr val="000000"/>
                </a:solidFill>
                <a:latin typeface="Times New Roman" pitchFamily="18" charset="0"/>
                <a:ea typeface="+mn-ea"/>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a:solidFill>
                  <a:srgbClr val="000000"/>
                </a:solidFill>
                <a:latin typeface="Times New Roman" pitchFamily="18" charset="0"/>
                <a:ea typeface="+mn-ea"/>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400">
                <a:solidFill>
                  <a:srgbClr val="000000"/>
                </a:solidFill>
                <a:latin typeface="Times New Roman" pitchFamily="18" charset="0"/>
                <a:ea typeface="+mn-ea"/>
              </a:defRPr>
            </a:lvl1pPr>
          </a:lstStyle>
          <a:p>
            <a:pPr>
              <a:defRPr/>
            </a:pPr>
            <a:fld id="{018FC072-4713-443A-A66A-4636166B493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 id="2147486707" r:id="rId12"/>
    <p:sldLayoutId id="2147486708" r:id="rId13"/>
    <p:sldLayoutId id="2147486709"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9B23FF"/>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203200" y="185738"/>
            <a:ext cx="1455738" cy="1692275"/>
            <a:chOff x="128" y="117"/>
            <a:chExt cx="917" cy="1066"/>
          </a:xfrm>
        </p:grpSpPr>
        <p:grpSp>
          <p:nvGrpSpPr>
            <p:cNvPr id="7173" name="Group 3"/>
            <p:cNvGrpSpPr>
              <a:grpSpLocks/>
            </p:cNvGrpSpPr>
            <p:nvPr/>
          </p:nvGrpSpPr>
          <p:grpSpPr bwMode="auto">
            <a:xfrm>
              <a:off x="128" y="174"/>
              <a:ext cx="737" cy="1009"/>
              <a:chOff x="128" y="174"/>
              <a:chExt cx="737" cy="1009"/>
            </a:xfrm>
          </p:grpSpPr>
          <p:sp>
            <p:nvSpPr>
              <p:cNvPr id="7222" name="Freeform 4"/>
              <p:cNvSpPr>
                <a:spLocks/>
              </p:cNvSpPr>
              <p:nvPr/>
            </p:nvSpPr>
            <p:spPr bwMode="auto">
              <a:xfrm>
                <a:off x="197" y="272"/>
                <a:ext cx="599" cy="815"/>
              </a:xfrm>
              <a:custGeom>
                <a:avLst/>
                <a:gdLst>
                  <a:gd name="T0" fmla="*/ 299 w 599"/>
                  <a:gd name="T1" fmla="*/ 0 h 815"/>
                  <a:gd name="T2" fmla="*/ 0 w 599"/>
                  <a:gd name="T3" fmla="*/ 407 h 815"/>
                  <a:gd name="T4" fmla="*/ 299 w 599"/>
                  <a:gd name="T5" fmla="*/ 814 h 815"/>
                  <a:gd name="T6" fmla="*/ 598 w 599"/>
                  <a:gd name="T7" fmla="*/ 407 h 815"/>
                  <a:gd name="T8" fmla="*/ 299 w 599"/>
                  <a:gd name="T9" fmla="*/ 0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 h="815">
                    <a:moveTo>
                      <a:pt x="299" y="0"/>
                    </a:moveTo>
                    <a:lnTo>
                      <a:pt x="0" y="407"/>
                    </a:lnTo>
                    <a:lnTo>
                      <a:pt x="299" y="814"/>
                    </a:lnTo>
                    <a:lnTo>
                      <a:pt x="598" y="407"/>
                    </a:lnTo>
                    <a:lnTo>
                      <a:pt x="299" y="0"/>
                    </a:lnTo>
                  </a:path>
                </a:pathLst>
              </a:custGeom>
              <a:gradFill rotWithShape="0">
                <a:gsLst>
                  <a:gs pos="0">
                    <a:srgbClr val="18002C"/>
                  </a:gs>
                  <a:gs pos="100000">
                    <a:srgbClr val="500093"/>
                  </a:gs>
                </a:gsLst>
                <a:path path="rect">
                  <a:fillToRect l="50000" t="50000" r="50000" b="50000"/>
                </a:path>
              </a:gra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grpSp>
            <p:nvGrpSpPr>
              <p:cNvPr id="7223" name="Group 5"/>
              <p:cNvGrpSpPr>
                <a:grpSpLocks/>
              </p:cNvGrpSpPr>
              <p:nvPr/>
            </p:nvGrpSpPr>
            <p:grpSpPr bwMode="auto">
              <a:xfrm>
                <a:off x="128" y="174"/>
                <a:ext cx="737" cy="505"/>
                <a:chOff x="128" y="174"/>
                <a:chExt cx="737" cy="505"/>
              </a:xfrm>
            </p:grpSpPr>
            <p:sp>
              <p:nvSpPr>
                <p:cNvPr id="7227" name="Freeform 6"/>
                <p:cNvSpPr>
                  <a:spLocks/>
                </p:cNvSpPr>
                <p:nvPr/>
              </p:nvSpPr>
              <p:spPr bwMode="auto">
                <a:xfrm>
                  <a:off x="496" y="174"/>
                  <a:ext cx="369" cy="505"/>
                </a:xfrm>
                <a:custGeom>
                  <a:avLst/>
                  <a:gdLst>
                    <a:gd name="T0" fmla="*/ 0 w 369"/>
                    <a:gd name="T1" fmla="*/ 100 h 505"/>
                    <a:gd name="T2" fmla="*/ 0 w 369"/>
                    <a:gd name="T3" fmla="*/ 0 h 505"/>
                    <a:gd name="T4" fmla="*/ 368 w 369"/>
                    <a:gd name="T5" fmla="*/ 504 h 505"/>
                    <a:gd name="T6" fmla="*/ 295 w 369"/>
                    <a:gd name="T7" fmla="*/ 504 h 505"/>
                    <a:gd name="T8" fmla="*/ 0 w 369"/>
                    <a:gd name="T9" fmla="*/ 10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0" y="100"/>
                      </a:moveTo>
                      <a:lnTo>
                        <a:pt x="0" y="0"/>
                      </a:lnTo>
                      <a:lnTo>
                        <a:pt x="368" y="504"/>
                      </a:lnTo>
                      <a:lnTo>
                        <a:pt x="295" y="504"/>
                      </a:lnTo>
                      <a:lnTo>
                        <a:pt x="0" y="10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28" name="Freeform 7"/>
                <p:cNvSpPr>
                  <a:spLocks/>
                </p:cNvSpPr>
                <p:nvPr/>
              </p:nvSpPr>
              <p:spPr bwMode="auto">
                <a:xfrm>
                  <a:off x="128" y="174"/>
                  <a:ext cx="369" cy="505"/>
                </a:xfrm>
                <a:custGeom>
                  <a:avLst/>
                  <a:gdLst>
                    <a:gd name="T0" fmla="*/ 368 w 369"/>
                    <a:gd name="T1" fmla="*/ 0 h 505"/>
                    <a:gd name="T2" fmla="*/ 368 w 369"/>
                    <a:gd name="T3" fmla="*/ 100 h 505"/>
                    <a:gd name="T4" fmla="*/ 73 w 369"/>
                    <a:gd name="T5" fmla="*/ 504 h 505"/>
                    <a:gd name="T6" fmla="*/ 0 w 369"/>
                    <a:gd name="T7" fmla="*/ 504 h 505"/>
                    <a:gd name="T8" fmla="*/ 368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368" y="0"/>
                      </a:moveTo>
                      <a:lnTo>
                        <a:pt x="368" y="100"/>
                      </a:lnTo>
                      <a:lnTo>
                        <a:pt x="73" y="504"/>
                      </a:lnTo>
                      <a:lnTo>
                        <a:pt x="0" y="504"/>
                      </a:lnTo>
                      <a:lnTo>
                        <a:pt x="368" y="0"/>
                      </a:lnTo>
                    </a:path>
                  </a:pathLst>
                </a:custGeom>
                <a:solidFill>
                  <a:srgbClr val="7C36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grpSp>
          <p:grpSp>
            <p:nvGrpSpPr>
              <p:cNvPr id="7224" name="Group 8"/>
              <p:cNvGrpSpPr>
                <a:grpSpLocks/>
              </p:cNvGrpSpPr>
              <p:nvPr/>
            </p:nvGrpSpPr>
            <p:grpSpPr bwMode="auto">
              <a:xfrm>
                <a:off x="128" y="678"/>
                <a:ext cx="737" cy="505"/>
                <a:chOff x="128" y="678"/>
                <a:chExt cx="737" cy="505"/>
              </a:xfrm>
            </p:grpSpPr>
            <p:sp>
              <p:nvSpPr>
                <p:cNvPr id="7225" name="Freeform 9"/>
                <p:cNvSpPr>
                  <a:spLocks/>
                </p:cNvSpPr>
                <p:nvPr/>
              </p:nvSpPr>
              <p:spPr bwMode="auto">
                <a:xfrm>
                  <a:off x="496" y="678"/>
                  <a:ext cx="369" cy="505"/>
                </a:xfrm>
                <a:custGeom>
                  <a:avLst/>
                  <a:gdLst>
                    <a:gd name="T0" fmla="*/ 295 w 369"/>
                    <a:gd name="T1" fmla="*/ 0 h 505"/>
                    <a:gd name="T2" fmla="*/ 368 w 369"/>
                    <a:gd name="T3" fmla="*/ 0 h 505"/>
                    <a:gd name="T4" fmla="*/ 0 w 369"/>
                    <a:gd name="T5" fmla="*/ 504 h 505"/>
                    <a:gd name="T6" fmla="*/ 0 w 369"/>
                    <a:gd name="T7" fmla="*/ 404 h 505"/>
                    <a:gd name="T8" fmla="*/ 295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295" y="0"/>
                      </a:moveTo>
                      <a:lnTo>
                        <a:pt x="368" y="0"/>
                      </a:lnTo>
                      <a:lnTo>
                        <a:pt x="0" y="504"/>
                      </a:lnTo>
                      <a:lnTo>
                        <a:pt x="0" y="404"/>
                      </a:lnTo>
                      <a:lnTo>
                        <a:pt x="295"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26" name="Freeform 10"/>
                <p:cNvSpPr>
                  <a:spLocks/>
                </p:cNvSpPr>
                <p:nvPr/>
              </p:nvSpPr>
              <p:spPr bwMode="auto">
                <a:xfrm>
                  <a:off x="128" y="678"/>
                  <a:ext cx="369" cy="505"/>
                </a:xfrm>
                <a:custGeom>
                  <a:avLst/>
                  <a:gdLst>
                    <a:gd name="T0" fmla="*/ 73 w 369"/>
                    <a:gd name="T1" fmla="*/ 0 h 505"/>
                    <a:gd name="T2" fmla="*/ 368 w 369"/>
                    <a:gd name="T3" fmla="*/ 404 h 505"/>
                    <a:gd name="T4" fmla="*/ 368 w 369"/>
                    <a:gd name="T5" fmla="*/ 504 h 505"/>
                    <a:gd name="T6" fmla="*/ 0 w 369"/>
                    <a:gd name="T7" fmla="*/ 0 h 505"/>
                    <a:gd name="T8" fmla="*/ 73 w 369"/>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505">
                      <a:moveTo>
                        <a:pt x="73" y="0"/>
                      </a:moveTo>
                      <a:lnTo>
                        <a:pt x="368" y="404"/>
                      </a:lnTo>
                      <a:lnTo>
                        <a:pt x="368" y="504"/>
                      </a:lnTo>
                      <a:lnTo>
                        <a:pt x="0" y="0"/>
                      </a:lnTo>
                      <a:lnTo>
                        <a:pt x="73" y="0"/>
                      </a:lnTo>
                    </a:path>
                  </a:pathLst>
                </a:custGeom>
                <a:solidFill>
                  <a:srgbClr val="26004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grpSp>
        </p:grpSp>
        <p:grpSp>
          <p:nvGrpSpPr>
            <p:cNvPr id="7174" name="Group 11"/>
            <p:cNvGrpSpPr>
              <a:grpSpLocks/>
            </p:cNvGrpSpPr>
            <p:nvPr/>
          </p:nvGrpSpPr>
          <p:grpSpPr bwMode="auto">
            <a:xfrm>
              <a:off x="291" y="117"/>
              <a:ext cx="754" cy="691"/>
              <a:chOff x="291" y="117"/>
              <a:chExt cx="754" cy="691"/>
            </a:xfrm>
          </p:grpSpPr>
          <p:sp>
            <p:nvSpPr>
              <p:cNvPr id="7175" name="Freeform 12"/>
              <p:cNvSpPr>
                <a:spLocks/>
              </p:cNvSpPr>
              <p:nvPr/>
            </p:nvSpPr>
            <p:spPr bwMode="auto">
              <a:xfrm>
                <a:off x="673"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76" name="Freeform 13"/>
              <p:cNvSpPr>
                <a:spLocks/>
              </p:cNvSpPr>
              <p:nvPr/>
            </p:nvSpPr>
            <p:spPr bwMode="auto">
              <a:xfrm>
                <a:off x="679"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77" name="Freeform 14"/>
              <p:cNvSpPr>
                <a:spLocks/>
              </p:cNvSpPr>
              <p:nvPr/>
            </p:nvSpPr>
            <p:spPr bwMode="auto">
              <a:xfrm>
                <a:off x="685"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78" name="Freeform 15"/>
              <p:cNvSpPr>
                <a:spLocks/>
              </p:cNvSpPr>
              <p:nvPr/>
            </p:nvSpPr>
            <p:spPr bwMode="auto">
              <a:xfrm>
                <a:off x="692"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79" name="Freeform 16"/>
              <p:cNvSpPr>
                <a:spLocks/>
              </p:cNvSpPr>
              <p:nvPr/>
            </p:nvSpPr>
            <p:spPr bwMode="auto">
              <a:xfrm>
                <a:off x="698"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0" name="Freeform 17"/>
              <p:cNvSpPr>
                <a:spLocks/>
              </p:cNvSpPr>
              <p:nvPr/>
            </p:nvSpPr>
            <p:spPr bwMode="auto">
              <a:xfrm>
                <a:off x="704"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1" name="Freeform 18"/>
              <p:cNvSpPr>
                <a:spLocks/>
              </p:cNvSpPr>
              <p:nvPr/>
            </p:nvSpPr>
            <p:spPr bwMode="auto">
              <a:xfrm>
                <a:off x="710" y="463"/>
                <a:ext cx="2" cy="2"/>
              </a:xfrm>
              <a:custGeom>
                <a:avLst/>
                <a:gdLst>
                  <a:gd name="T0" fmla="*/ 1 w 2"/>
                  <a:gd name="T1" fmla="*/ 0 h 2"/>
                  <a:gd name="T2" fmla="*/ 1 w 2"/>
                  <a:gd name="T3" fmla="*/ 1 h 2"/>
                  <a:gd name="T4" fmla="*/ 0 w 2"/>
                  <a:gd name="T5" fmla="*/ 1 h 2"/>
                  <a:gd name="T6" fmla="*/ 0 w 2"/>
                  <a:gd name="T7" fmla="*/ 0 h 2"/>
                  <a:gd name="T8" fmla="*/ 1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lnTo>
                      <a:pt x="1" y="1"/>
                    </a:lnTo>
                    <a:lnTo>
                      <a:pt x="0" y="1"/>
                    </a:lnTo>
                    <a:lnTo>
                      <a:pt x="0" y="0"/>
                    </a:lnTo>
                    <a:lnTo>
                      <a:pt x="1" y="0"/>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2" name="Freeform 19"/>
              <p:cNvSpPr>
                <a:spLocks/>
              </p:cNvSpPr>
              <p:nvPr/>
            </p:nvSpPr>
            <p:spPr bwMode="auto">
              <a:xfrm>
                <a:off x="717" y="463"/>
                <a:ext cx="1" cy="2"/>
              </a:xfrm>
              <a:custGeom>
                <a:avLst/>
                <a:gdLst>
                  <a:gd name="T0" fmla="*/ 0 w 1"/>
                  <a:gd name="T1" fmla="*/ 0 h 2"/>
                  <a:gd name="T2" fmla="*/ 0 w 1"/>
                  <a:gd name="T3" fmla="*/ 1 h 2"/>
                  <a:gd name="T4" fmla="*/ 0 w 1"/>
                  <a:gd name="T5" fmla="*/ 1 h 2"/>
                  <a:gd name="T6" fmla="*/ 0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1"/>
                    </a:lnTo>
                    <a:lnTo>
                      <a:pt x="0" y="0"/>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3" name="Freeform 20"/>
              <p:cNvSpPr>
                <a:spLocks/>
              </p:cNvSpPr>
              <p:nvPr/>
            </p:nvSpPr>
            <p:spPr bwMode="auto">
              <a:xfrm>
                <a:off x="485" y="237"/>
                <a:ext cx="366" cy="450"/>
              </a:xfrm>
              <a:custGeom>
                <a:avLst/>
                <a:gdLst>
                  <a:gd name="T0" fmla="*/ 0 w 366"/>
                  <a:gd name="T1" fmla="*/ 114 h 450"/>
                  <a:gd name="T2" fmla="*/ 170 w 366"/>
                  <a:gd name="T3" fmla="*/ 201 h 450"/>
                  <a:gd name="T4" fmla="*/ 183 w 366"/>
                  <a:gd name="T5" fmla="*/ 0 h 450"/>
                  <a:gd name="T6" fmla="*/ 195 w 366"/>
                  <a:gd name="T7" fmla="*/ 201 h 450"/>
                  <a:gd name="T8" fmla="*/ 364 w 366"/>
                  <a:gd name="T9" fmla="*/ 112 h 450"/>
                  <a:gd name="T10" fmla="*/ 207 w 366"/>
                  <a:gd name="T11" fmla="*/ 225 h 450"/>
                  <a:gd name="T12" fmla="*/ 365 w 366"/>
                  <a:gd name="T13" fmla="*/ 337 h 450"/>
                  <a:gd name="T14" fmla="*/ 195 w 366"/>
                  <a:gd name="T15" fmla="*/ 248 h 450"/>
                  <a:gd name="T16" fmla="*/ 183 w 366"/>
                  <a:gd name="T17" fmla="*/ 449 h 450"/>
                  <a:gd name="T18" fmla="*/ 170 w 366"/>
                  <a:gd name="T19" fmla="*/ 248 h 450"/>
                  <a:gd name="T20" fmla="*/ 0 w 366"/>
                  <a:gd name="T21" fmla="*/ 337 h 450"/>
                  <a:gd name="T22" fmla="*/ 158 w 366"/>
                  <a:gd name="T23" fmla="*/ 225 h 450"/>
                  <a:gd name="T24" fmla="*/ 0 w 366"/>
                  <a:gd name="T25" fmla="*/ 114 h 4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6" h="450">
                    <a:moveTo>
                      <a:pt x="0" y="114"/>
                    </a:moveTo>
                    <a:lnTo>
                      <a:pt x="170" y="201"/>
                    </a:lnTo>
                    <a:lnTo>
                      <a:pt x="183" y="0"/>
                    </a:lnTo>
                    <a:lnTo>
                      <a:pt x="195" y="201"/>
                    </a:lnTo>
                    <a:lnTo>
                      <a:pt x="364" y="112"/>
                    </a:lnTo>
                    <a:lnTo>
                      <a:pt x="207" y="225"/>
                    </a:lnTo>
                    <a:lnTo>
                      <a:pt x="365" y="337"/>
                    </a:lnTo>
                    <a:lnTo>
                      <a:pt x="195" y="248"/>
                    </a:lnTo>
                    <a:lnTo>
                      <a:pt x="183" y="449"/>
                    </a:lnTo>
                    <a:lnTo>
                      <a:pt x="170" y="248"/>
                    </a:lnTo>
                    <a:lnTo>
                      <a:pt x="0" y="337"/>
                    </a:lnTo>
                    <a:lnTo>
                      <a:pt x="158" y="225"/>
                    </a:lnTo>
                    <a:lnTo>
                      <a:pt x="0" y="114"/>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4" name="Freeform 21"/>
              <p:cNvSpPr>
                <a:spLocks/>
              </p:cNvSpPr>
              <p:nvPr/>
            </p:nvSpPr>
            <p:spPr bwMode="auto">
              <a:xfrm>
                <a:off x="291" y="117"/>
                <a:ext cx="754" cy="691"/>
              </a:xfrm>
              <a:custGeom>
                <a:avLst/>
                <a:gdLst>
                  <a:gd name="T0" fmla="*/ 338 w 754"/>
                  <a:gd name="T1" fmla="*/ 322 h 691"/>
                  <a:gd name="T2" fmla="*/ 188 w 754"/>
                  <a:gd name="T3" fmla="*/ 0 h 691"/>
                  <a:gd name="T4" fmla="*/ 377 w 754"/>
                  <a:gd name="T5" fmla="*/ 298 h 691"/>
                  <a:gd name="T6" fmla="*/ 563 w 754"/>
                  <a:gd name="T7" fmla="*/ 0 h 691"/>
                  <a:gd name="T8" fmla="*/ 414 w 754"/>
                  <a:gd name="T9" fmla="*/ 322 h 691"/>
                  <a:gd name="T10" fmla="*/ 753 w 754"/>
                  <a:gd name="T11" fmla="*/ 345 h 691"/>
                  <a:gd name="T12" fmla="*/ 413 w 754"/>
                  <a:gd name="T13" fmla="*/ 367 h 691"/>
                  <a:gd name="T14" fmla="*/ 566 w 754"/>
                  <a:gd name="T15" fmla="*/ 690 h 691"/>
                  <a:gd name="T16" fmla="*/ 377 w 754"/>
                  <a:gd name="T17" fmla="*/ 391 h 691"/>
                  <a:gd name="T18" fmla="*/ 188 w 754"/>
                  <a:gd name="T19" fmla="*/ 690 h 691"/>
                  <a:gd name="T20" fmla="*/ 337 w 754"/>
                  <a:gd name="T21" fmla="*/ 369 h 691"/>
                  <a:gd name="T22" fmla="*/ 0 w 754"/>
                  <a:gd name="T23" fmla="*/ 345 h 691"/>
                  <a:gd name="T24" fmla="*/ 338 w 754"/>
                  <a:gd name="T25" fmla="*/ 322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4" h="691">
                    <a:moveTo>
                      <a:pt x="338" y="322"/>
                    </a:moveTo>
                    <a:lnTo>
                      <a:pt x="188" y="0"/>
                    </a:lnTo>
                    <a:lnTo>
                      <a:pt x="377" y="298"/>
                    </a:lnTo>
                    <a:lnTo>
                      <a:pt x="563" y="0"/>
                    </a:lnTo>
                    <a:lnTo>
                      <a:pt x="414" y="322"/>
                    </a:lnTo>
                    <a:lnTo>
                      <a:pt x="753" y="345"/>
                    </a:lnTo>
                    <a:lnTo>
                      <a:pt x="413" y="367"/>
                    </a:lnTo>
                    <a:lnTo>
                      <a:pt x="566" y="690"/>
                    </a:lnTo>
                    <a:lnTo>
                      <a:pt x="377" y="391"/>
                    </a:lnTo>
                    <a:lnTo>
                      <a:pt x="188" y="690"/>
                    </a:lnTo>
                    <a:lnTo>
                      <a:pt x="337" y="369"/>
                    </a:lnTo>
                    <a:lnTo>
                      <a:pt x="0" y="345"/>
                    </a:lnTo>
                    <a:lnTo>
                      <a:pt x="338" y="322"/>
                    </a:lnTo>
                  </a:path>
                </a:pathLst>
              </a:custGeom>
              <a:solidFill>
                <a:srgbClr val="00279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5" name="Freeform 22"/>
              <p:cNvSpPr>
                <a:spLocks/>
              </p:cNvSpPr>
              <p:nvPr/>
            </p:nvSpPr>
            <p:spPr bwMode="auto">
              <a:xfrm>
                <a:off x="491" y="244"/>
                <a:ext cx="353" cy="436"/>
              </a:xfrm>
              <a:custGeom>
                <a:avLst/>
                <a:gdLst>
                  <a:gd name="T0" fmla="*/ 0 w 353"/>
                  <a:gd name="T1" fmla="*/ 110 h 436"/>
                  <a:gd name="T2" fmla="*/ 164 w 353"/>
                  <a:gd name="T3" fmla="*/ 194 h 436"/>
                  <a:gd name="T4" fmla="*/ 177 w 353"/>
                  <a:gd name="T5" fmla="*/ 0 h 436"/>
                  <a:gd name="T6" fmla="*/ 189 w 353"/>
                  <a:gd name="T7" fmla="*/ 194 h 436"/>
                  <a:gd name="T8" fmla="*/ 352 w 353"/>
                  <a:gd name="T9" fmla="*/ 110 h 436"/>
                  <a:gd name="T10" fmla="*/ 201 w 353"/>
                  <a:gd name="T11" fmla="*/ 218 h 436"/>
                  <a:gd name="T12" fmla="*/ 352 w 353"/>
                  <a:gd name="T13" fmla="*/ 325 h 436"/>
                  <a:gd name="T14" fmla="*/ 189 w 353"/>
                  <a:gd name="T15" fmla="*/ 242 h 436"/>
                  <a:gd name="T16" fmla="*/ 177 w 353"/>
                  <a:gd name="T17" fmla="*/ 435 h 436"/>
                  <a:gd name="T18" fmla="*/ 164 w 353"/>
                  <a:gd name="T19" fmla="*/ 242 h 436"/>
                  <a:gd name="T20" fmla="*/ 0 w 353"/>
                  <a:gd name="T21" fmla="*/ 327 h 436"/>
                  <a:gd name="T22" fmla="*/ 152 w 353"/>
                  <a:gd name="T23" fmla="*/ 218 h 436"/>
                  <a:gd name="T24" fmla="*/ 0 w 353"/>
                  <a:gd name="T25" fmla="*/ 110 h 4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3" h="436">
                    <a:moveTo>
                      <a:pt x="0" y="110"/>
                    </a:moveTo>
                    <a:lnTo>
                      <a:pt x="164" y="194"/>
                    </a:lnTo>
                    <a:lnTo>
                      <a:pt x="177" y="0"/>
                    </a:lnTo>
                    <a:lnTo>
                      <a:pt x="189" y="194"/>
                    </a:lnTo>
                    <a:lnTo>
                      <a:pt x="352" y="110"/>
                    </a:lnTo>
                    <a:lnTo>
                      <a:pt x="201" y="218"/>
                    </a:lnTo>
                    <a:lnTo>
                      <a:pt x="352" y="325"/>
                    </a:lnTo>
                    <a:lnTo>
                      <a:pt x="189" y="242"/>
                    </a:lnTo>
                    <a:lnTo>
                      <a:pt x="177" y="435"/>
                    </a:lnTo>
                    <a:lnTo>
                      <a:pt x="164" y="242"/>
                    </a:lnTo>
                    <a:lnTo>
                      <a:pt x="0" y="327"/>
                    </a:lnTo>
                    <a:lnTo>
                      <a:pt x="152" y="218"/>
                    </a:lnTo>
                    <a:lnTo>
                      <a:pt x="0" y="110"/>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6" name="Freeform 23"/>
              <p:cNvSpPr>
                <a:spLocks/>
              </p:cNvSpPr>
              <p:nvPr/>
            </p:nvSpPr>
            <p:spPr bwMode="auto">
              <a:xfrm>
                <a:off x="305" y="130"/>
                <a:ext cx="725" cy="665"/>
              </a:xfrm>
              <a:custGeom>
                <a:avLst/>
                <a:gdLst>
                  <a:gd name="T0" fmla="*/ 324 w 725"/>
                  <a:gd name="T1" fmla="*/ 309 h 665"/>
                  <a:gd name="T2" fmla="*/ 182 w 725"/>
                  <a:gd name="T3" fmla="*/ 0 h 665"/>
                  <a:gd name="T4" fmla="*/ 363 w 725"/>
                  <a:gd name="T5" fmla="*/ 285 h 665"/>
                  <a:gd name="T6" fmla="*/ 543 w 725"/>
                  <a:gd name="T7" fmla="*/ 0 h 665"/>
                  <a:gd name="T8" fmla="*/ 400 w 725"/>
                  <a:gd name="T9" fmla="*/ 309 h 665"/>
                  <a:gd name="T10" fmla="*/ 724 w 725"/>
                  <a:gd name="T11" fmla="*/ 332 h 665"/>
                  <a:gd name="T12" fmla="*/ 399 w 725"/>
                  <a:gd name="T13" fmla="*/ 354 h 665"/>
                  <a:gd name="T14" fmla="*/ 543 w 725"/>
                  <a:gd name="T15" fmla="*/ 663 h 665"/>
                  <a:gd name="T16" fmla="*/ 363 w 725"/>
                  <a:gd name="T17" fmla="*/ 378 h 665"/>
                  <a:gd name="T18" fmla="*/ 182 w 725"/>
                  <a:gd name="T19" fmla="*/ 664 h 665"/>
                  <a:gd name="T20" fmla="*/ 323 w 725"/>
                  <a:gd name="T21" fmla="*/ 356 h 665"/>
                  <a:gd name="T22" fmla="*/ 0 w 725"/>
                  <a:gd name="T23" fmla="*/ 332 h 665"/>
                  <a:gd name="T24" fmla="*/ 324 w 725"/>
                  <a:gd name="T25" fmla="*/ 309 h 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5" h="665">
                    <a:moveTo>
                      <a:pt x="324" y="309"/>
                    </a:moveTo>
                    <a:lnTo>
                      <a:pt x="182" y="0"/>
                    </a:lnTo>
                    <a:lnTo>
                      <a:pt x="363" y="285"/>
                    </a:lnTo>
                    <a:lnTo>
                      <a:pt x="543" y="0"/>
                    </a:lnTo>
                    <a:lnTo>
                      <a:pt x="400" y="309"/>
                    </a:lnTo>
                    <a:lnTo>
                      <a:pt x="724" y="332"/>
                    </a:lnTo>
                    <a:lnTo>
                      <a:pt x="399" y="354"/>
                    </a:lnTo>
                    <a:lnTo>
                      <a:pt x="543" y="663"/>
                    </a:lnTo>
                    <a:lnTo>
                      <a:pt x="363" y="378"/>
                    </a:lnTo>
                    <a:lnTo>
                      <a:pt x="182" y="664"/>
                    </a:lnTo>
                    <a:lnTo>
                      <a:pt x="323" y="356"/>
                    </a:lnTo>
                    <a:lnTo>
                      <a:pt x="0" y="332"/>
                    </a:lnTo>
                    <a:lnTo>
                      <a:pt x="324" y="309"/>
                    </a:lnTo>
                  </a:path>
                </a:pathLst>
              </a:custGeom>
              <a:solidFill>
                <a:srgbClr val="0B2B9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7" name="Freeform 24"/>
              <p:cNvSpPr>
                <a:spLocks/>
              </p:cNvSpPr>
              <p:nvPr/>
            </p:nvSpPr>
            <p:spPr bwMode="auto">
              <a:xfrm>
                <a:off x="497" y="252"/>
                <a:ext cx="341" cy="421"/>
              </a:xfrm>
              <a:custGeom>
                <a:avLst/>
                <a:gdLst>
                  <a:gd name="T0" fmla="*/ 0 w 341"/>
                  <a:gd name="T1" fmla="*/ 106 h 421"/>
                  <a:gd name="T2" fmla="*/ 158 w 341"/>
                  <a:gd name="T3" fmla="*/ 186 h 421"/>
                  <a:gd name="T4" fmla="*/ 171 w 341"/>
                  <a:gd name="T5" fmla="*/ 0 h 421"/>
                  <a:gd name="T6" fmla="*/ 183 w 341"/>
                  <a:gd name="T7" fmla="*/ 186 h 421"/>
                  <a:gd name="T8" fmla="*/ 340 w 341"/>
                  <a:gd name="T9" fmla="*/ 106 h 421"/>
                  <a:gd name="T10" fmla="*/ 195 w 341"/>
                  <a:gd name="T11" fmla="*/ 210 h 421"/>
                  <a:gd name="T12" fmla="*/ 340 w 341"/>
                  <a:gd name="T13" fmla="*/ 315 h 421"/>
                  <a:gd name="T14" fmla="*/ 183 w 341"/>
                  <a:gd name="T15" fmla="*/ 234 h 421"/>
                  <a:gd name="T16" fmla="*/ 171 w 341"/>
                  <a:gd name="T17" fmla="*/ 420 h 421"/>
                  <a:gd name="T18" fmla="*/ 158 w 341"/>
                  <a:gd name="T19" fmla="*/ 234 h 421"/>
                  <a:gd name="T20" fmla="*/ 0 w 341"/>
                  <a:gd name="T21" fmla="*/ 315 h 421"/>
                  <a:gd name="T22" fmla="*/ 146 w 341"/>
                  <a:gd name="T23" fmla="*/ 210 h 421"/>
                  <a:gd name="T24" fmla="*/ 0 w 341"/>
                  <a:gd name="T25" fmla="*/ 106 h 4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1" h="421">
                    <a:moveTo>
                      <a:pt x="0" y="106"/>
                    </a:moveTo>
                    <a:lnTo>
                      <a:pt x="158" y="186"/>
                    </a:lnTo>
                    <a:lnTo>
                      <a:pt x="171" y="0"/>
                    </a:lnTo>
                    <a:lnTo>
                      <a:pt x="183" y="186"/>
                    </a:lnTo>
                    <a:lnTo>
                      <a:pt x="340" y="106"/>
                    </a:lnTo>
                    <a:lnTo>
                      <a:pt x="195" y="210"/>
                    </a:lnTo>
                    <a:lnTo>
                      <a:pt x="340" y="315"/>
                    </a:lnTo>
                    <a:lnTo>
                      <a:pt x="183" y="234"/>
                    </a:lnTo>
                    <a:lnTo>
                      <a:pt x="171" y="420"/>
                    </a:lnTo>
                    <a:lnTo>
                      <a:pt x="158" y="234"/>
                    </a:lnTo>
                    <a:lnTo>
                      <a:pt x="0" y="315"/>
                    </a:lnTo>
                    <a:lnTo>
                      <a:pt x="146" y="210"/>
                    </a:lnTo>
                    <a:lnTo>
                      <a:pt x="0" y="10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8" name="Freeform 25"/>
              <p:cNvSpPr>
                <a:spLocks/>
              </p:cNvSpPr>
              <p:nvPr/>
            </p:nvSpPr>
            <p:spPr bwMode="auto">
              <a:xfrm>
                <a:off x="319" y="143"/>
                <a:ext cx="697" cy="638"/>
              </a:xfrm>
              <a:custGeom>
                <a:avLst/>
                <a:gdLst>
                  <a:gd name="T0" fmla="*/ 310 w 697"/>
                  <a:gd name="T1" fmla="*/ 296 h 638"/>
                  <a:gd name="T2" fmla="*/ 176 w 697"/>
                  <a:gd name="T3" fmla="*/ 0 h 638"/>
                  <a:gd name="T4" fmla="*/ 349 w 697"/>
                  <a:gd name="T5" fmla="*/ 272 h 638"/>
                  <a:gd name="T6" fmla="*/ 522 w 697"/>
                  <a:gd name="T7" fmla="*/ 0 h 638"/>
                  <a:gd name="T8" fmla="*/ 386 w 697"/>
                  <a:gd name="T9" fmla="*/ 296 h 638"/>
                  <a:gd name="T10" fmla="*/ 696 w 697"/>
                  <a:gd name="T11" fmla="*/ 319 h 638"/>
                  <a:gd name="T12" fmla="*/ 385 w 697"/>
                  <a:gd name="T13" fmla="*/ 341 h 638"/>
                  <a:gd name="T14" fmla="*/ 522 w 697"/>
                  <a:gd name="T15" fmla="*/ 637 h 638"/>
                  <a:gd name="T16" fmla="*/ 349 w 697"/>
                  <a:gd name="T17" fmla="*/ 365 h 638"/>
                  <a:gd name="T18" fmla="*/ 176 w 697"/>
                  <a:gd name="T19" fmla="*/ 637 h 638"/>
                  <a:gd name="T20" fmla="*/ 310 w 697"/>
                  <a:gd name="T21" fmla="*/ 342 h 638"/>
                  <a:gd name="T22" fmla="*/ 0 w 697"/>
                  <a:gd name="T23" fmla="*/ 319 h 638"/>
                  <a:gd name="T24" fmla="*/ 310 w 697"/>
                  <a:gd name="T25" fmla="*/ 296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7" h="638">
                    <a:moveTo>
                      <a:pt x="310" y="296"/>
                    </a:moveTo>
                    <a:lnTo>
                      <a:pt x="176" y="0"/>
                    </a:lnTo>
                    <a:lnTo>
                      <a:pt x="349" y="272"/>
                    </a:lnTo>
                    <a:lnTo>
                      <a:pt x="522" y="0"/>
                    </a:lnTo>
                    <a:lnTo>
                      <a:pt x="386" y="296"/>
                    </a:lnTo>
                    <a:lnTo>
                      <a:pt x="696" y="319"/>
                    </a:lnTo>
                    <a:lnTo>
                      <a:pt x="385" y="341"/>
                    </a:lnTo>
                    <a:lnTo>
                      <a:pt x="522" y="637"/>
                    </a:lnTo>
                    <a:lnTo>
                      <a:pt x="349" y="365"/>
                    </a:lnTo>
                    <a:lnTo>
                      <a:pt x="176" y="637"/>
                    </a:lnTo>
                    <a:lnTo>
                      <a:pt x="310" y="342"/>
                    </a:lnTo>
                    <a:lnTo>
                      <a:pt x="0" y="319"/>
                    </a:lnTo>
                    <a:lnTo>
                      <a:pt x="310" y="296"/>
                    </a:lnTo>
                  </a:path>
                </a:pathLst>
              </a:custGeom>
              <a:solidFill>
                <a:srgbClr val="102FA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89" name="Freeform 26"/>
              <p:cNvSpPr>
                <a:spLocks/>
              </p:cNvSpPr>
              <p:nvPr/>
            </p:nvSpPr>
            <p:spPr bwMode="auto">
              <a:xfrm>
                <a:off x="503" y="259"/>
                <a:ext cx="329" cy="406"/>
              </a:xfrm>
              <a:custGeom>
                <a:avLst/>
                <a:gdLst>
                  <a:gd name="T0" fmla="*/ 0 w 329"/>
                  <a:gd name="T1" fmla="*/ 103 h 406"/>
                  <a:gd name="T2" fmla="*/ 152 w 329"/>
                  <a:gd name="T3" fmla="*/ 179 h 406"/>
                  <a:gd name="T4" fmla="*/ 165 w 329"/>
                  <a:gd name="T5" fmla="*/ 0 h 406"/>
                  <a:gd name="T6" fmla="*/ 177 w 329"/>
                  <a:gd name="T7" fmla="*/ 179 h 406"/>
                  <a:gd name="T8" fmla="*/ 328 w 329"/>
                  <a:gd name="T9" fmla="*/ 101 h 406"/>
                  <a:gd name="T10" fmla="*/ 189 w 329"/>
                  <a:gd name="T11" fmla="*/ 203 h 406"/>
                  <a:gd name="T12" fmla="*/ 328 w 329"/>
                  <a:gd name="T13" fmla="*/ 304 h 406"/>
                  <a:gd name="T14" fmla="*/ 177 w 329"/>
                  <a:gd name="T15" fmla="*/ 227 h 406"/>
                  <a:gd name="T16" fmla="*/ 165 w 329"/>
                  <a:gd name="T17" fmla="*/ 405 h 406"/>
                  <a:gd name="T18" fmla="*/ 152 w 329"/>
                  <a:gd name="T19" fmla="*/ 227 h 406"/>
                  <a:gd name="T20" fmla="*/ 0 w 329"/>
                  <a:gd name="T21" fmla="*/ 304 h 406"/>
                  <a:gd name="T22" fmla="*/ 140 w 329"/>
                  <a:gd name="T23" fmla="*/ 203 h 406"/>
                  <a:gd name="T24" fmla="*/ 0 w 329"/>
                  <a:gd name="T25" fmla="*/ 103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9" h="406">
                    <a:moveTo>
                      <a:pt x="0" y="103"/>
                    </a:moveTo>
                    <a:lnTo>
                      <a:pt x="152" y="179"/>
                    </a:lnTo>
                    <a:lnTo>
                      <a:pt x="165" y="0"/>
                    </a:lnTo>
                    <a:lnTo>
                      <a:pt x="177" y="179"/>
                    </a:lnTo>
                    <a:lnTo>
                      <a:pt x="328" y="101"/>
                    </a:lnTo>
                    <a:lnTo>
                      <a:pt x="189" y="203"/>
                    </a:lnTo>
                    <a:lnTo>
                      <a:pt x="328" y="304"/>
                    </a:lnTo>
                    <a:lnTo>
                      <a:pt x="177" y="227"/>
                    </a:lnTo>
                    <a:lnTo>
                      <a:pt x="165" y="405"/>
                    </a:lnTo>
                    <a:lnTo>
                      <a:pt x="152" y="227"/>
                    </a:lnTo>
                    <a:lnTo>
                      <a:pt x="0" y="304"/>
                    </a:lnTo>
                    <a:lnTo>
                      <a:pt x="140" y="203"/>
                    </a:lnTo>
                    <a:lnTo>
                      <a:pt x="0" y="10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0" name="Freeform 27"/>
              <p:cNvSpPr>
                <a:spLocks/>
              </p:cNvSpPr>
              <p:nvPr/>
            </p:nvSpPr>
            <p:spPr bwMode="auto">
              <a:xfrm>
                <a:off x="334" y="156"/>
                <a:ext cx="668" cy="612"/>
              </a:xfrm>
              <a:custGeom>
                <a:avLst/>
                <a:gdLst>
                  <a:gd name="T0" fmla="*/ 295 w 668"/>
                  <a:gd name="T1" fmla="*/ 283 h 612"/>
                  <a:gd name="T2" fmla="*/ 168 w 668"/>
                  <a:gd name="T3" fmla="*/ 0 h 612"/>
                  <a:gd name="T4" fmla="*/ 334 w 668"/>
                  <a:gd name="T5" fmla="*/ 259 h 612"/>
                  <a:gd name="T6" fmla="*/ 499 w 668"/>
                  <a:gd name="T7" fmla="*/ 0 h 612"/>
                  <a:gd name="T8" fmla="*/ 371 w 668"/>
                  <a:gd name="T9" fmla="*/ 283 h 612"/>
                  <a:gd name="T10" fmla="*/ 667 w 668"/>
                  <a:gd name="T11" fmla="*/ 306 h 612"/>
                  <a:gd name="T12" fmla="*/ 370 w 668"/>
                  <a:gd name="T13" fmla="*/ 328 h 612"/>
                  <a:gd name="T14" fmla="*/ 499 w 668"/>
                  <a:gd name="T15" fmla="*/ 611 h 612"/>
                  <a:gd name="T16" fmla="*/ 334 w 668"/>
                  <a:gd name="T17" fmla="*/ 352 h 612"/>
                  <a:gd name="T18" fmla="*/ 168 w 668"/>
                  <a:gd name="T19" fmla="*/ 611 h 612"/>
                  <a:gd name="T20" fmla="*/ 294 w 668"/>
                  <a:gd name="T21" fmla="*/ 330 h 612"/>
                  <a:gd name="T22" fmla="*/ 0 w 668"/>
                  <a:gd name="T23" fmla="*/ 306 h 612"/>
                  <a:gd name="T24" fmla="*/ 295 w 668"/>
                  <a:gd name="T25" fmla="*/ 283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8" h="612">
                    <a:moveTo>
                      <a:pt x="295" y="283"/>
                    </a:moveTo>
                    <a:lnTo>
                      <a:pt x="168" y="0"/>
                    </a:lnTo>
                    <a:lnTo>
                      <a:pt x="334" y="259"/>
                    </a:lnTo>
                    <a:lnTo>
                      <a:pt x="499" y="0"/>
                    </a:lnTo>
                    <a:lnTo>
                      <a:pt x="371" y="283"/>
                    </a:lnTo>
                    <a:lnTo>
                      <a:pt x="667" y="306"/>
                    </a:lnTo>
                    <a:lnTo>
                      <a:pt x="370" y="328"/>
                    </a:lnTo>
                    <a:lnTo>
                      <a:pt x="499" y="611"/>
                    </a:lnTo>
                    <a:lnTo>
                      <a:pt x="334" y="352"/>
                    </a:lnTo>
                    <a:lnTo>
                      <a:pt x="168" y="611"/>
                    </a:lnTo>
                    <a:lnTo>
                      <a:pt x="294" y="330"/>
                    </a:lnTo>
                    <a:lnTo>
                      <a:pt x="0" y="306"/>
                    </a:lnTo>
                    <a:lnTo>
                      <a:pt x="295" y="283"/>
                    </a:lnTo>
                  </a:path>
                </a:pathLst>
              </a:custGeom>
              <a:solidFill>
                <a:srgbClr val="1534A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1" name="Freeform 28"/>
              <p:cNvSpPr>
                <a:spLocks/>
              </p:cNvSpPr>
              <p:nvPr/>
            </p:nvSpPr>
            <p:spPr bwMode="auto">
              <a:xfrm>
                <a:off x="509" y="266"/>
                <a:ext cx="318" cy="392"/>
              </a:xfrm>
              <a:custGeom>
                <a:avLst/>
                <a:gdLst>
                  <a:gd name="T0" fmla="*/ 0 w 318"/>
                  <a:gd name="T1" fmla="*/ 99 h 392"/>
                  <a:gd name="T2" fmla="*/ 146 w 318"/>
                  <a:gd name="T3" fmla="*/ 172 h 392"/>
                  <a:gd name="T4" fmla="*/ 159 w 318"/>
                  <a:gd name="T5" fmla="*/ 0 h 392"/>
                  <a:gd name="T6" fmla="*/ 171 w 318"/>
                  <a:gd name="T7" fmla="*/ 172 h 392"/>
                  <a:gd name="T8" fmla="*/ 317 w 318"/>
                  <a:gd name="T9" fmla="*/ 99 h 392"/>
                  <a:gd name="T10" fmla="*/ 183 w 318"/>
                  <a:gd name="T11" fmla="*/ 196 h 392"/>
                  <a:gd name="T12" fmla="*/ 317 w 318"/>
                  <a:gd name="T13" fmla="*/ 292 h 392"/>
                  <a:gd name="T14" fmla="*/ 171 w 318"/>
                  <a:gd name="T15" fmla="*/ 220 h 392"/>
                  <a:gd name="T16" fmla="*/ 159 w 318"/>
                  <a:gd name="T17" fmla="*/ 391 h 392"/>
                  <a:gd name="T18" fmla="*/ 146 w 318"/>
                  <a:gd name="T19" fmla="*/ 220 h 392"/>
                  <a:gd name="T20" fmla="*/ 0 w 318"/>
                  <a:gd name="T21" fmla="*/ 292 h 392"/>
                  <a:gd name="T22" fmla="*/ 134 w 318"/>
                  <a:gd name="T23" fmla="*/ 196 h 392"/>
                  <a:gd name="T24" fmla="*/ 0 w 318"/>
                  <a:gd name="T25" fmla="*/ 9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 h="392">
                    <a:moveTo>
                      <a:pt x="0" y="99"/>
                    </a:moveTo>
                    <a:lnTo>
                      <a:pt x="146" y="172"/>
                    </a:lnTo>
                    <a:lnTo>
                      <a:pt x="159" y="0"/>
                    </a:lnTo>
                    <a:lnTo>
                      <a:pt x="171" y="172"/>
                    </a:lnTo>
                    <a:lnTo>
                      <a:pt x="317" y="99"/>
                    </a:lnTo>
                    <a:lnTo>
                      <a:pt x="183" y="196"/>
                    </a:lnTo>
                    <a:lnTo>
                      <a:pt x="317" y="292"/>
                    </a:lnTo>
                    <a:lnTo>
                      <a:pt x="171" y="220"/>
                    </a:lnTo>
                    <a:lnTo>
                      <a:pt x="159" y="391"/>
                    </a:lnTo>
                    <a:lnTo>
                      <a:pt x="146" y="220"/>
                    </a:lnTo>
                    <a:lnTo>
                      <a:pt x="0" y="292"/>
                    </a:lnTo>
                    <a:lnTo>
                      <a:pt x="134" y="196"/>
                    </a:lnTo>
                    <a:lnTo>
                      <a:pt x="0" y="99"/>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2" name="Freeform 29"/>
              <p:cNvSpPr>
                <a:spLocks/>
              </p:cNvSpPr>
              <p:nvPr/>
            </p:nvSpPr>
            <p:spPr bwMode="auto">
              <a:xfrm>
                <a:off x="348" y="169"/>
                <a:ext cx="639" cy="586"/>
              </a:xfrm>
              <a:custGeom>
                <a:avLst/>
                <a:gdLst>
                  <a:gd name="T0" fmla="*/ 281 w 639"/>
                  <a:gd name="T1" fmla="*/ 270 h 586"/>
                  <a:gd name="T2" fmla="*/ 161 w 639"/>
                  <a:gd name="T3" fmla="*/ 0 h 586"/>
                  <a:gd name="T4" fmla="*/ 320 w 639"/>
                  <a:gd name="T5" fmla="*/ 246 h 586"/>
                  <a:gd name="T6" fmla="*/ 479 w 639"/>
                  <a:gd name="T7" fmla="*/ 0 h 586"/>
                  <a:gd name="T8" fmla="*/ 357 w 639"/>
                  <a:gd name="T9" fmla="*/ 270 h 586"/>
                  <a:gd name="T10" fmla="*/ 638 w 639"/>
                  <a:gd name="T11" fmla="*/ 293 h 586"/>
                  <a:gd name="T12" fmla="*/ 356 w 639"/>
                  <a:gd name="T13" fmla="*/ 315 h 586"/>
                  <a:gd name="T14" fmla="*/ 479 w 639"/>
                  <a:gd name="T15" fmla="*/ 585 h 586"/>
                  <a:gd name="T16" fmla="*/ 320 w 639"/>
                  <a:gd name="T17" fmla="*/ 339 h 586"/>
                  <a:gd name="T18" fmla="*/ 161 w 639"/>
                  <a:gd name="T19" fmla="*/ 585 h 586"/>
                  <a:gd name="T20" fmla="*/ 281 w 639"/>
                  <a:gd name="T21" fmla="*/ 316 h 586"/>
                  <a:gd name="T22" fmla="*/ 0 w 639"/>
                  <a:gd name="T23" fmla="*/ 293 h 586"/>
                  <a:gd name="T24" fmla="*/ 281 w 639"/>
                  <a:gd name="T25" fmla="*/ 270 h 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 h="586">
                    <a:moveTo>
                      <a:pt x="281" y="270"/>
                    </a:moveTo>
                    <a:lnTo>
                      <a:pt x="161" y="0"/>
                    </a:lnTo>
                    <a:lnTo>
                      <a:pt x="320" y="246"/>
                    </a:lnTo>
                    <a:lnTo>
                      <a:pt x="479" y="0"/>
                    </a:lnTo>
                    <a:lnTo>
                      <a:pt x="357" y="270"/>
                    </a:lnTo>
                    <a:lnTo>
                      <a:pt x="638" y="293"/>
                    </a:lnTo>
                    <a:lnTo>
                      <a:pt x="356" y="315"/>
                    </a:lnTo>
                    <a:lnTo>
                      <a:pt x="479" y="585"/>
                    </a:lnTo>
                    <a:lnTo>
                      <a:pt x="320" y="339"/>
                    </a:lnTo>
                    <a:lnTo>
                      <a:pt x="161" y="585"/>
                    </a:lnTo>
                    <a:lnTo>
                      <a:pt x="281" y="316"/>
                    </a:lnTo>
                    <a:lnTo>
                      <a:pt x="0" y="293"/>
                    </a:lnTo>
                    <a:lnTo>
                      <a:pt x="281" y="270"/>
                    </a:lnTo>
                  </a:path>
                </a:pathLst>
              </a:custGeom>
              <a:solidFill>
                <a:srgbClr val="1A39A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3" name="Freeform 30"/>
              <p:cNvSpPr>
                <a:spLocks/>
              </p:cNvSpPr>
              <p:nvPr/>
            </p:nvSpPr>
            <p:spPr bwMode="auto">
              <a:xfrm>
                <a:off x="515" y="273"/>
                <a:ext cx="306" cy="378"/>
              </a:xfrm>
              <a:custGeom>
                <a:avLst/>
                <a:gdLst>
                  <a:gd name="T0" fmla="*/ 0 w 306"/>
                  <a:gd name="T1" fmla="*/ 96 h 378"/>
                  <a:gd name="T2" fmla="*/ 140 w 306"/>
                  <a:gd name="T3" fmla="*/ 165 h 378"/>
                  <a:gd name="T4" fmla="*/ 153 w 306"/>
                  <a:gd name="T5" fmla="*/ 0 h 378"/>
                  <a:gd name="T6" fmla="*/ 165 w 306"/>
                  <a:gd name="T7" fmla="*/ 165 h 378"/>
                  <a:gd name="T8" fmla="*/ 305 w 306"/>
                  <a:gd name="T9" fmla="*/ 96 h 378"/>
                  <a:gd name="T10" fmla="*/ 177 w 306"/>
                  <a:gd name="T11" fmla="*/ 189 h 378"/>
                  <a:gd name="T12" fmla="*/ 305 w 306"/>
                  <a:gd name="T13" fmla="*/ 283 h 378"/>
                  <a:gd name="T14" fmla="*/ 165 w 306"/>
                  <a:gd name="T15" fmla="*/ 212 h 378"/>
                  <a:gd name="T16" fmla="*/ 153 w 306"/>
                  <a:gd name="T17" fmla="*/ 377 h 378"/>
                  <a:gd name="T18" fmla="*/ 140 w 306"/>
                  <a:gd name="T19" fmla="*/ 212 h 378"/>
                  <a:gd name="T20" fmla="*/ 0 w 306"/>
                  <a:gd name="T21" fmla="*/ 283 h 378"/>
                  <a:gd name="T22" fmla="*/ 128 w 306"/>
                  <a:gd name="T23" fmla="*/ 189 h 378"/>
                  <a:gd name="T24" fmla="*/ 0 w 306"/>
                  <a:gd name="T25" fmla="*/ 96 h 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6" h="378">
                    <a:moveTo>
                      <a:pt x="0" y="96"/>
                    </a:moveTo>
                    <a:lnTo>
                      <a:pt x="140" y="165"/>
                    </a:lnTo>
                    <a:lnTo>
                      <a:pt x="153" y="0"/>
                    </a:lnTo>
                    <a:lnTo>
                      <a:pt x="165" y="165"/>
                    </a:lnTo>
                    <a:lnTo>
                      <a:pt x="305" y="96"/>
                    </a:lnTo>
                    <a:lnTo>
                      <a:pt x="177" y="189"/>
                    </a:lnTo>
                    <a:lnTo>
                      <a:pt x="305" y="283"/>
                    </a:lnTo>
                    <a:lnTo>
                      <a:pt x="165" y="212"/>
                    </a:lnTo>
                    <a:lnTo>
                      <a:pt x="153" y="377"/>
                    </a:lnTo>
                    <a:lnTo>
                      <a:pt x="140" y="212"/>
                    </a:lnTo>
                    <a:lnTo>
                      <a:pt x="0" y="283"/>
                    </a:lnTo>
                    <a:lnTo>
                      <a:pt x="128" y="189"/>
                    </a:lnTo>
                    <a:lnTo>
                      <a:pt x="0" y="96"/>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4" name="Freeform 31"/>
              <p:cNvSpPr>
                <a:spLocks/>
              </p:cNvSpPr>
              <p:nvPr/>
            </p:nvSpPr>
            <p:spPr bwMode="auto">
              <a:xfrm>
                <a:off x="363" y="182"/>
                <a:ext cx="610" cy="560"/>
              </a:xfrm>
              <a:custGeom>
                <a:avLst/>
                <a:gdLst>
                  <a:gd name="T0" fmla="*/ 266 w 610"/>
                  <a:gd name="T1" fmla="*/ 257 h 560"/>
                  <a:gd name="T2" fmla="*/ 152 w 610"/>
                  <a:gd name="T3" fmla="*/ 0 h 560"/>
                  <a:gd name="T4" fmla="*/ 305 w 610"/>
                  <a:gd name="T5" fmla="*/ 233 h 560"/>
                  <a:gd name="T6" fmla="*/ 455 w 610"/>
                  <a:gd name="T7" fmla="*/ 0 h 560"/>
                  <a:gd name="T8" fmla="*/ 342 w 610"/>
                  <a:gd name="T9" fmla="*/ 257 h 560"/>
                  <a:gd name="T10" fmla="*/ 609 w 610"/>
                  <a:gd name="T11" fmla="*/ 280 h 560"/>
                  <a:gd name="T12" fmla="*/ 341 w 610"/>
                  <a:gd name="T13" fmla="*/ 302 h 560"/>
                  <a:gd name="T14" fmla="*/ 455 w 610"/>
                  <a:gd name="T15" fmla="*/ 559 h 560"/>
                  <a:gd name="T16" fmla="*/ 305 w 610"/>
                  <a:gd name="T17" fmla="*/ 326 h 560"/>
                  <a:gd name="T18" fmla="*/ 152 w 610"/>
                  <a:gd name="T19" fmla="*/ 559 h 560"/>
                  <a:gd name="T20" fmla="*/ 266 w 610"/>
                  <a:gd name="T21" fmla="*/ 304 h 560"/>
                  <a:gd name="T22" fmla="*/ 0 w 610"/>
                  <a:gd name="T23" fmla="*/ 280 h 560"/>
                  <a:gd name="T24" fmla="*/ 266 w 610"/>
                  <a:gd name="T25" fmla="*/ 257 h 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0" h="560">
                    <a:moveTo>
                      <a:pt x="266" y="257"/>
                    </a:moveTo>
                    <a:lnTo>
                      <a:pt x="152" y="0"/>
                    </a:lnTo>
                    <a:lnTo>
                      <a:pt x="305" y="233"/>
                    </a:lnTo>
                    <a:lnTo>
                      <a:pt x="455" y="0"/>
                    </a:lnTo>
                    <a:lnTo>
                      <a:pt x="342" y="257"/>
                    </a:lnTo>
                    <a:lnTo>
                      <a:pt x="609" y="280"/>
                    </a:lnTo>
                    <a:lnTo>
                      <a:pt x="341" y="302"/>
                    </a:lnTo>
                    <a:lnTo>
                      <a:pt x="455" y="559"/>
                    </a:lnTo>
                    <a:lnTo>
                      <a:pt x="305" y="326"/>
                    </a:lnTo>
                    <a:lnTo>
                      <a:pt x="152" y="559"/>
                    </a:lnTo>
                    <a:lnTo>
                      <a:pt x="266" y="304"/>
                    </a:lnTo>
                    <a:lnTo>
                      <a:pt x="0" y="280"/>
                    </a:lnTo>
                    <a:lnTo>
                      <a:pt x="266" y="257"/>
                    </a:lnTo>
                  </a:path>
                </a:pathLst>
              </a:custGeom>
              <a:solidFill>
                <a:srgbClr val="1F3EA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5" name="Freeform 32"/>
              <p:cNvSpPr>
                <a:spLocks/>
              </p:cNvSpPr>
              <p:nvPr/>
            </p:nvSpPr>
            <p:spPr bwMode="auto">
              <a:xfrm>
                <a:off x="521" y="281"/>
                <a:ext cx="294" cy="363"/>
              </a:xfrm>
              <a:custGeom>
                <a:avLst/>
                <a:gdLst>
                  <a:gd name="T0" fmla="*/ 0 w 294"/>
                  <a:gd name="T1" fmla="*/ 90 h 363"/>
                  <a:gd name="T2" fmla="*/ 134 w 294"/>
                  <a:gd name="T3" fmla="*/ 158 h 363"/>
                  <a:gd name="T4" fmla="*/ 147 w 294"/>
                  <a:gd name="T5" fmla="*/ 0 h 363"/>
                  <a:gd name="T6" fmla="*/ 159 w 294"/>
                  <a:gd name="T7" fmla="*/ 158 h 363"/>
                  <a:gd name="T8" fmla="*/ 293 w 294"/>
                  <a:gd name="T9" fmla="*/ 90 h 363"/>
                  <a:gd name="T10" fmla="*/ 171 w 294"/>
                  <a:gd name="T11" fmla="*/ 181 h 363"/>
                  <a:gd name="T12" fmla="*/ 293 w 294"/>
                  <a:gd name="T13" fmla="*/ 270 h 363"/>
                  <a:gd name="T14" fmla="*/ 159 w 294"/>
                  <a:gd name="T15" fmla="*/ 204 h 363"/>
                  <a:gd name="T16" fmla="*/ 147 w 294"/>
                  <a:gd name="T17" fmla="*/ 362 h 363"/>
                  <a:gd name="T18" fmla="*/ 134 w 294"/>
                  <a:gd name="T19" fmla="*/ 204 h 363"/>
                  <a:gd name="T20" fmla="*/ 0 w 294"/>
                  <a:gd name="T21" fmla="*/ 270 h 363"/>
                  <a:gd name="T22" fmla="*/ 122 w 294"/>
                  <a:gd name="T23" fmla="*/ 181 h 363"/>
                  <a:gd name="T24" fmla="*/ 0 w 294"/>
                  <a:gd name="T25" fmla="*/ 90 h 3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363">
                    <a:moveTo>
                      <a:pt x="0" y="90"/>
                    </a:moveTo>
                    <a:lnTo>
                      <a:pt x="134" y="158"/>
                    </a:lnTo>
                    <a:lnTo>
                      <a:pt x="147" y="0"/>
                    </a:lnTo>
                    <a:lnTo>
                      <a:pt x="159" y="158"/>
                    </a:lnTo>
                    <a:lnTo>
                      <a:pt x="293" y="90"/>
                    </a:lnTo>
                    <a:lnTo>
                      <a:pt x="171" y="181"/>
                    </a:lnTo>
                    <a:lnTo>
                      <a:pt x="293" y="270"/>
                    </a:lnTo>
                    <a:lnTo>
                      <a:pt x="159" y="204"/>
                    </a:lnTo>
                    <a:lnTo>
                      <a:pt x="147" y="362"/>
                    </a:lnTo>
                    <a:lnTo>
                      <a:pt x="134" y="204"/>
                    </a:lnTo>
                    <a:lnTo>
                      <a:pt x="0" y="270"/>
                    </a:lnTo>
                    <a:lnTo>
                      <a:pt x="122" y="181"/>
                    </a:lnTo>
                    <a:lnTo>
                      <a:pt x="0" y="90"/>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6" name="Freeform 33"/>
              <p:cNvSpPr>
                <a:spLocks/>
              </p:cNvSpPr>
              <p:nvPr/>
            </p:nvSpPr>
            <p:spPr bwMode="auto">
              <a:xfrm>
                <a:off x="377" y="195"/>
                <a:ext cx="582" cy="534"/>
              </a:xfrm>
              <a:custGeom>
                <a:avLst/>
                <a:gdLst>
                  <a:gd name="T0" fmla="*/ 253 w 582"/>
                  <a:gd name="T1" fmla="*/ 244 h 534"/>
                  <a:gd name="T2" fmla="*/ 145 w 582"/>
                  <a:gd name="T3" fmla="*/ 0 h 534"/>
                  <a:gd name="T4" fmla="*/ 291 w 582"/>
                  <a:gd name="T5" fmla="*/ 220 h 534"/>
                  <a:gd name="T6" fmla="*/ 436 w 582"/>
                  <a:gd name="T7" fmla="*/ 0 h 534"/>
                  <a:gd name="T8" fmla="*/ 327 w 582"/>
                  <a:gd name="T9" fmla="*/ 244 h 534"/>
                  <a:gd name="T10" fmla="*/ 581 w 582"/>
                  <a:gd name="T11" fmla="*/ 267 h 534"/>
                  <a:gd name="T12" fmla="*/ 327 w 582"/>
                  <a:gd name="T13" fmla="*/ 289 h 534"/>
                  <a:gd name="T14" fmla="*/ 436 w 582"/>
                  <a:gd name="T15" fmla="*/ 533 h 534"/>
                  <a:gd name="T16" fmla="*/ 291 w 582"/>
                  <a:gd name="T17" fmla="*/ 313 h 534"/>
                  <a:gd name="T18" fmla="*/ 145 w 582"/>
                  <a:gd name="T19" fmla="*/ 533 h 534"/>
                  <a:gd name="T20" fmla="*/ 252 w 582"/>
                  <a:gd name="T21" fmla="*/ 290 h 534"/>
                  <a:gd name="T22" fmla="*/ 0 w 582"/>
                  <a:gd name="T23" fmla="*/ 267 h 534"/>
                  <a:gd name="T24" fmla="*/ 253 w 582"/>
                  <a:gd name="T25" fmla="*/ 244 h 5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2" h="534">
                    <a:moveTo>
                      <a:pt x="253" y="244"/>
                    </a:moveTo>
                    <a:lnTo>
                      <a:pt x="145" y="0"/>
                    </a:lnTo>
                    <a:lnTo>
                      <a:pt x="291" y="220"/>
                    </a:lnTo>
                    <a:lnTo>
                      <a:pt x="436" y="0"/>
                    </a:lnTo>
                    <a:lnTo>
                      <a:pt x="327" y="244"/>
                    </a:lnTo>
                    <a:lnTo>
                      <a:pt x="581" y="267"/>
                    </a:lnTo>
                    <a:lnTo>
                      <a:pt x="327" y="289"/>
                    </a:lnTo>
                    <a:lnTo>
                      <a:pt x="436" y="533"/>
                    </a:lnTo>
                    <a:lnTo>
                      <a:pt x="291" y="313"/>
                    </a:lnTo>
                    <a:lnTo>
                      <a:pt x="145" y="533"/>
                    </a:lnTo>
                    <a:lnTo>
                      <a:pt x="252" y="290"/>
                    </a:lnTo>
                    <a:lnTo>
                      <a:pt x="0" y="267"/>
                    </a:lnTo>
                    <a:lnTo>
                      <a:pt x="253" y="244"/>
                    </a:lnTo>
                  </a:path>
                </a:pathLst>
              </a:custGeom>
              <a:solidFill>
                <a:srgbClr val="2645A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7" name="Freeform 34"/>
              <p:cNvSpPr>
                <a:spLocks/>
              </p:cNvSpPr>
              <p:nvPr/>
            </p:nvSpPr>
            <p:spPr bwMode="auto">
              <a:xfrm>
                <a:off x="527" y="288"/>
                <a:ext cx="282" cy="348"/>
              </a:xfrm>
              <a:custGeom>
                <a:avLst/>
                <a:gdLst>
                  <a:gd name="T0" fmla="*/ 0 w 282"/>
                  <a:gd name="T1" fmla="*/ 88 h 348"/>
                  <a:gd name="T2" fmla="*/ 128 w 282"/>
                  <a:gd name="T3" fmla="*/ 151 h 348"/>
                  <a:gd name="T4" fmla="*/ 141 w 282"/>
                  <a:gd name="T5" fmla="*/ 0 h 348"/>
                  <a:gd name="T6" fmla="*/ 153 w 282"/>
                  <a:gd name="T7" fmla="*/ 151 h 348"/>
                  <a:gd name="T8" fmla="*/ 280 w 282"/>
                  <a:gd name="T9" fmla="*/ 88 h 348"/>
                  <a:gd name="T10" fmla="*/ 165 w 282"/>
                  <a:gd name="T11" fmla="*/ 174 h 348"/>
                  <a:gd name="T12" fmla="*/ 281 w 282"/>
                  <a:gd name="T13" fmla="*/ 259 h 348"/>
                  <a:gd name="T14" fmla="*/ 153 w 282"/>
                  <a:gd name="T15" fmla="*/ 197 h 348"/>
                  <a:gd name="T16" fmla="*/ 141 w 282"/>
                  <a:gd name="T17" fmla="*/ 347 h 348"/>
                  <a:gd name="T18" fmla="*/ 128 w 282"/>
                  <a:gd name="T19" fmla="*/ 197 h 348"/>
                  <a:gd name="T20" fmla="*/ 0 w 282"/>
                  <a:gd name="T21" fmla="*/ 261 h 348"/>
                  <a:gd name="T22" fmla="*/ 116 w 282"/>
                  <a:gd name="T23" fmla="*/ 174 h 348"/>
                  <a:gd name="T24" fmla="*/ 0 w 282"/>
                  <a:gd name="T25" fmla="*/ 88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 h="348">
                    <a:moveTo>
                      <a:pt x="0" y="88"/>
                    </a:moveTo>
                    <a:lnTo>
                      <a:pt x="128" y="151"/>
                    </a:lnTo>
                    <a:lnTo>
                      <a:pt x="141" y="0"/>
                    </a:lnTo>
                    <a:lnTo>
                      <a:pt x="153" y="151"/>
                    </a:lnTo>
                    <a:lnTo>
                      <a:pt x="280" y="88"/>
                    </a:lnTo>
                    <a:lnTo>
                      <a:pt x="165" y="174"/>
                    </a:lnTo>
                    <a:lnTo>
                      <a:pt x="281" y="259"/>
                    </a:lnTo>
                    <a:lnTo>
                      <a:pt x="153" y="197"/>
                    </a:lnTo>
                    <a:lnTo>
                      <a:pt x="141" y="347"/>
                    </a:lnTo>
                    <a:lnTo>
                      <a:pt x="128" y="197"/>
                    </a:lnTo>
                    <a:lnTo>
                      <a:pt x="0" y="261"/>
                    </a:lnTo>
                    <a:lnTo>
                      <a:pt x="116" y="174"/>
                    </a:lnTo>
                    <a:lnTo>
                      <a:pt x="0" y="88"/>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8" name="Freeform 35"/>
              <p:cNvSpPr>
                <a:spLocks/>
              </p:cNvSpPr>
              <p:nvPr/>
            </p:nvSpPr>
            <p:spPr bwMode="auto">
              <a:xfrm>
                <a:off x="391" y="209"/>
                <a:ext cx="553" cy="507"/>
              </a:xfrm>
              <a:custGeom>
                <a:avLst/>
                <a:gdLst>
                  <a:gd name="T0" fmla="*/ 239 w 553"/>
                  <a:gd name="T1" fmla="*/ 230 h 507"/>
                  <a:gd name="T2" fmla="*/ 139 w 553"/>
                  <a:gd name="T3" fmla="*/ 0 h 507"/>
                  <a:gd name="T4" fmla="*/ 277 w 553"/>
                  <a:gd name="T5" fmla="*/ 206 h 507"/>
                  <a:gd name="T6" fmla="*/ 414 w 553"/>
                  <a:gd name="T7" fmla="*/ 0 h 507"/>
                  <a:gd name="T8" fmla="*/ 313 w 553"/>
                  <a:gd name="T9" fmla="*/ 230 h 507"/>
                  <a:gd name="T10" fmla="*/ 552 w 553"/>
                  <a:gd name="T11" fmla="*/ 253 h 507"/>
                  <a:gd name="T12" fmla="*/ 312 w 553"/>
                  <a:gd name="T13" fmla="*/ 275 h 507"/>
                  <a:gd name="T14" fmla="*/ 414 w 553"/>
                  <a:gd name="T15" fmla="*/ 506 h 507"/>
                  <a:gd name="T16" fmla="*/ 277 w 553"/>
                  <a:gd name="T17" fmla="*/ 299 h 507"/>
                  <a:gd name="T18" fmla="*/ 139 w 553"/>
                  <a:gd name="T19" fmla="*/ 506 h 507"/>
                  <a:gd name="T20" fmla="*/ 238 w 553"/>
                  <a:gd name="T21" fmla="*/ 277 h 507"/>
                  <a:gd name="T22" fmla="*/ 0 w 553"/>
                  <a:gd name="T23" fmla="*/ 253 h 507"/>
                  <a:gd name="T24" fmla="*/ 239 w 553"/>
                  <a:gd name="T25" fmla="*/ 230 h 5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3" h="507">
                    <a:moveTo>
                      <a:pt x="239" y="230"/>
                    </a:moveTo>
                    <a:lnTo>
                      <a:pt x="139" y="0"/>
                    </a:lnTo>
                    <a:lnTo>
                      <a:pt x="277" y="206"/>
                    </a:lnTo>
                    <a:lnTo>
                      <a:pt x="414" y="0"/>
                    </a:lnTo>
                    <a:lnTo>
                      <a:pt x="313" y="230"/>
                    </a:lnTo>
                    <a:lnTo>
                      <a:pt x="552" y="253"/>
                    </a:lnTo>
                    <a:lnTo>
                      <a:pt x="312" y="275"/>
                    </a:lnTo>
                    <a:lnTo>
                      <a:pt x="414" y="506"/>
                    </a:lnTo>
                    <a:lnTo>
                      <a:pt x="277" y="299"/>
                    </a:lnTo>
                    <a:lnTo>
                      <a:pt x="139" y="506"/>
                    </a:lnTo>
                    <a:lnTo>
                      <a:pt x="238" y="277"/>
                    </a:lnTo>
                    <a:lnTo>
                      <a:pt x="0" y="253"/>
                    </a:lnTo>
                    <a:lnTo>
                      <a:pt x="239" y="230"/>
                    </a:lnTo>
                  </a:path>
                </a:pathLst>
              </a:custGeom>
              <a:solidFill>
                <a:srgbClr val="2C4BA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199" name="Freeform 36"/>
              <p:cNvSpPr>
                <a:spLocks/>
              </p:cNvSpPr>
              <p:nvPr/>
            </p:nvSpPr>
            <p:spPr bwMode="auto">
              <a:xfrm>
                <a:off x="533" y="29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0" name="Freeform 37"/>
              <p:cNvSpPr>
                <a:spLocks/>
              </p:cNvSpPr>
              <p:nvPr/>
            </p:nvSpPr>
            <p:spPr bwMode="auto">
              <a:xfrm>
                <a:off x="405" y="22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solidFill>
                <a:srgbClr val="3352B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1" name="Freeform 38"/>
              <p:cNvSpPr>
                <a:spLocks/>
              </p:cNvSpPr>
              <p:nvPr/>
            </p:nvSpPr>
            <p:spPr bwMode="auto">
              <a:xfrm>
                <a:off x="538" y="303"/>
                <a:ext cx="259" cy="318"/>
              </a:xfrm>
              <a:custGeom>
                <a:avLst/>
                <a:gdLst>
                  <a:gd name="T0" fmla="*/ 0 w 259"/>
                  <a:gd name="T1" fmla="*/ 80 h 318"/>
                  <a:gd name="T2" fmla="*/ 117 w 259"/>
                  <a:gd name="T3" fmla="*/ 136 h 318"/>
                  <a:gd name="T4" fmla="*/ 129 w 259"/>
                  <a:gd name="T5" fmla="*/ 0 h 318"/>
                  <a:gd name="T6" fmla="*/ 142 w 259"/>
                  <a:gd name="T7" fmla="*/ 136 h 318"/>
                  <a:gd name="T8" fmla="*/ 258 w 259"/>
                  <a:gd name="T9" fmla="*/ 80 h 318"/>
                  <a:gd name="T10" fmla="*/ 154 w 259"/>
                  <a:gd name="T11" fmla="*/ 159 h 318"/>
                  <a:gd name="T12" fmla="*/ 258 w 259"/>
                  <a:gd name="T13" fmla="*/ 239 h 318"/>
                  <a:gd name="T14" fmla="*/ 142 w 259"/>
                  <a:gd name="T15" fmla="*/ 182 h 318"/>
                  <a:gd name="T16" fmla="*/ 130 w 259"/>
                  <a:gd name="T17" fmla="*/ 317 h 318"/>
                  <a:gd name="T18" fmla="*/ 117 w 259"/>
                  <a:gd name="T19" fmla="*/ 182 h 318"/>
                  <a:gd name="T20" fmla="*/ 0 w 259"/>
                  <a:gd name="T21" fmla="*/ 239 h 318"/>
                  <a:gd name="T22" fmla="*/ 105 w 259"/>
                  <a:gd name="T23" fmla="*/ 159 h 318"/>
                  <a:gd name="T24" fmla="*/ 0 w 259"/>
                  <a:gd name="T25" fmla="*/ 8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9" h="318">
                    <a:moveTo>
                      <a:pt x="0" y="80"/>
                    </a:moveTo>
                    <a:lnTo>
                      <a:pt x="117" y="136"/>
                    </a:lnTo>
                    <a:lnTo>
                      <a:pt x="129" y="0"/>
                    </a:lnTo>
                    <a:lnTo>
                      <a:pt x="142" y="136"/>
                    </a:lnTo>
                    <a:lnTo>
                      <a:pt x="258" y="80"/>
                    </a:lnTo>
                    <a:lnTo>
                      <a:pt x="154" y="159"/>
                    </a:lnTo>
                    <a:lnTo>
                      <a:pt x="258" y="239"/>
                    </a:lnTo>
                    <a:lnTo>
                      <a:pt x="142" y="182"/>
                    </a:lnTo>
                    <a:lnTo>
                      <a:pt x="130" y="317"/>
                    </a:lnTo>
                    <a:lnTo>
                      <a:pt x="117" y="182"/>
                    </a:lnTo>
                    <a:lnTo>
                      <a:pt x="0" y="239"/>
                    </a:lnTo>
                    <a:lnTo>
                      <a:pt x="105" y="159"/>
                    </a:lnTo>
                    <a:lnTo>
                      <a:pt x="0" y="80"/>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2" name="Freeform 39"/>
              <p:cNvSpPr>
                <a:spLocks/>
              </p:cNvSpPr>
              <p:nvPr/>
            </p:nvSpPr>
            <p:spPr bwMode="auto">
              <a:xfrm>
                <a:off x="420" y="235"/>
                <a:ext cx="496" cy="454"/>
              </a:xfrm>
              <a:custGeom>
                <a:avLst/>
                <a:gdLst>
                  <a:gd name="T0" fmla="*/ 210 w 496"/>
                  <a:gd name="T1" fmla="*/ 204 h 454"/>
                  <a:gd name="T2" fmla="*/ 125 w 496"/>
                  <a:gd name="T3" fmla="*/ 1 h 454"/>
                  <a:gd name="T4" fmla="*/ 248 w 496"/>
                  <a:gd name="T5" fmla="*/ 180 h 454"/>
                  <a:gd name="T6" fmla="*/ 369 w 496"/>
                  <a:gd name="T7" fmla="*/ 0 h 454"/>
                  <a:gd name="T8" fmla="*/ 284 w 496"/>
                  <a:gd name="T9" fmla="*/ 204 h 454"/>
                  <a:gd name="T10" fmla="*/ 495 w 496"/>
                  <a:gd name="T11" fmla="*/ 227 h 454"/>
                  <a:gd name="T12" fmla="*/ 283 w 496"/>
                  <a:gd name="T13" fmla="*/ 249 h 454"/>
                  <a:gd name="T14" fmla="*/ 370 w 496"/>
                  <a:gd name="T15" fmla="*/ 453 h 454"/>
                  <a:gd name="T16" fmla="*/ 248 w 496"/>
                  <a:gd name="T17" fmla="*/ 273 h 454"/>
                  <a:gd name="T18" fmla="*/ 125 w 496"/>
                  <a:gd name="T19" fmla="*/ 453 h 454"/>
                  <a:gd name="T20" fmla="*/ 209 w 496"/>
                  <a:gd name="T21" fmla="*/ 251 h 454"/>
                  <a:gd name="T22" fmla="*/ 0 w 496"/>
                  <a:gd name="T23" fmla="*/ 227 h 454"/>
                  <a:gd name="T24" fmla="*/ 210 w 496"/>
                  <a:gd name="T25" fmla="*/ 204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454">
                    <a:moveTo>
                      <a:pt x="210" y="204"/>
                    </a:moveTo>
                    <a:lnTo>
                      <a:pt x="125" y="1"/>
                    </a:lnTo>
                    <a:lnTo>
                      <a:pt x="248" y="180"/>
                    </a:lnTo>
                    <a:lnTo>
                      <a:pt x="369" y="0"/>
                    </a:lnTo>
                    <a:lnTo>
                      <a:pt x="284" y="204"/>
                    </a:lnTo>
                    <a:lnTo>
                      <a:pt x="495" y="227"/>
                    </a:lnTo>
                    <a:lnTo>
                      <a:pt x="283" y="249"/>
                    </a:lnTo>
                    <a:lnTo>
                      <a:pt x="370" y="453"/>
                    </a:lnTo>
                    <a:lnTo>
                      <a:pt x="248" y="273"/>
                    </a:lnTo>
                    <a:lnTo>
                      <a:pt x="125" y="453"/>
                    </a:lnTo>
                    <a:lnTo>
                      <a:pt x="209" y="251"/>
                    </a:lnTo>
                    <a:lnTo>
                      <a:pt x="0" y="227"/>
                    </a:lnTo>
                    <a:lnTo>
                      <a:pt x="210" y="204"/>
                    </a:lnTo>
                  </a:path>
                </a:pathLst>
              </a:custGeom>
              <a:solidFill>
                <a:srgbClr val="3B5BB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3" name="Freeform 40"/>
              <p:cNvSpPr>
                <a:spLocks/>
              </p:cNvSpPr>
              <p:nvPr/>
            </p:nvSpPr>
            <p:spPr bwMode="auto">
              <a:xfrm>
                <a:off x="544" y="311"/>
                <a:ext cx="247" cy="303"/>
              </a:xfrm>
              <a:custGeom>
                <a:avLst/>
                <a:gdLst>
                  <a:gd name="T0" fmla="*/ 0 w 247"/>
                  <a:gd name="T1" fmla="*/ 76 h 303"/>
                  <a:gd name="T2" fmla="*/ 111 w 247"/>
                  <a:gd name="T3" fmla="*/ 128 h 303"/>
                  <a:gd name="T4" fmla="*/ 124 w 247"/>
                  <a:gd name="T5" fmla="*/ 0 h 303"/>
                  <a:gd name="T6" fmla="*/ 136 w 247"/>
                  <a:gd name="T7" fmla="*/ 128 h 303"/>
                  <a:gd name="T8" fmla="*/ 246 w 247"/>
                  <a:gd name="T9" fmla="*/ 76 h 303"/>
                  <a:gd name="T10" fmla="*/ 148 w 247"/>
                  <a:gd name="T11" fmla="*/ 151 h 303"/>
                  <a:gd name="T12" fmla="*/ 246 w 247"/>
                  <a:gd name="T13" fmla="*/ 227 h 303"/>
                  <a:gd name="T14" fmla="*/ 136 w 247"/>
                  <a:gd name="T15" fmla="*/ 173 h 303"/>
                  <a:gd name="T16" fmla="*/ 124 w 247"/>
                  <a:gd name="T17" fmla="*/ 302 h 303"/>
                  <a:gd name="T18" fmla="*/ 111 w 247"/>
                  <a:gd name="T19" fmla="*/ 173 h 303"/>
                  <a:gd name="T20" fmla="*/ 0 w 247"/>
                  <a:gd name="T21" fmla="*/ 227 h 303"/>
                  <a:gd name="T22" fmla="*/ 99 w 247"/>
                  <a:gd name="T23" fmla="*/ 151 h 303"/>
                  <a:gd name="T24" fmla="*/ 0 w 247"/>
                  <a:gd name="T25" fmla="*/ 76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303">
                    <a:moveTo>
                      <a:pt x="0" y="76"/>
                    </a:moveTo>
                    <a:lnTo>
                      <a:pt x="111" y="128"/>
                    </a:lnTo>
                    <a:lnTo>
                      <a:pt x="124" y="0"/>
                    </a:lnTo>
                    <a:lnTo>
                      <a:pt x="136" y="128"/>
                    </a:lnTo>
                    <a:lnTo>
                      <a:pt x="246" y="76"/>
                    </a:lnTo>
                    <a:lnTo>
                      <a:pt x="148" y="151"/>
                    </a:lnTo>
                    <a:lnTo>
                      <a:pt x="246" y="227"/>
                    </a:lnTo>
                    <a:lnTo>
                      <a:pt x="136" y="173"/>
                    </a:lnTo>
                    <a:lnTo>
                      <a:pt x="124" y="302"/>
                    </a:lnTo>
                    <a:lnTo>
                      <a:pt x="111" y="173"/>
                    </a:lnTo>
                    <a:lnTo>
                      <a:pt x="0" y="227"/>
                    </a:lnTo>
                    <a:lnTo>
                      <a:pt x="99" y="151"/>
                    </a:lnTo>
                    <a:lnTo>
                      <a:pt x="0" y="76"/>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4" name="Freeform 41"/>
              <p:cNvSpPr>
                <a:spLocks/>
              </p:cNvSpPr>
              <p:nvPr/>
            </p:nvSpPr>
            <p:spPr bwMode="auto">
              <a:xfrm>
                <a:off x="434" y="248"/>
                <a:ext cx="467" cy="428"/>
              </a:xfrm>
              <a:custGeom>
                <a:avLst/>
                <a:gdLst>
                  <a:gd name="T0" fmla="*/ 196 w 467"/>
                  <a:gd name="T1" fmla="*/ 191 h 428"/>
                  <a:gd name="T2" fmla="*/ 118 w 467"/>
                  <a:gd name="T3" fmla="*/ 0 h 428"/>
                  <a:gd name="T4" fmla="*/ 234 w 467"/>
                  <a:gd name="T5" fmla="*/ 167 h 428"/>
                  <a:gd name="T6" fmla="*/ 350 w 467"/>
                  <a:gd name="T7" fmla="*/ 0 h 428"/>
                  <a:gd name="T8" fmla="*/ 270 w 467"/>
                  <a:gd name="T9" fmla="*/ 191 h 428"/>
                  <a:gd name="T10" fmla="*/ 466 w 467"/>
                  <a:gd name="T11" fmla="*/ 214 h 428"/>
                  <a:gd name="T12" fmla="*/ 269 w 467"/>
                  <a:gd name="T13" fmla="*/ 236 h 428"/>
                  <a:gd name="T14" fmla="*/ 350 w 467"/>
                  <a:gd name="T15" fmla="*/ 427 h 428"/>
                  <a:gd name="T16" fmla="*/ 234 w 467"/>
                  <a:gd name="T17" fmla="*/ 260 h 428"/>
                  <a:gd name="T18" fmla="*/ 118 w 467"/>
                  <a:gd name="T19" fmla="*/ 427 h 428"/>
                  <a:gd name="T20" fmla="*/ 195 w 467"/>
                  <a:gd name="T21" fmla="*/ 237 h 428"/>
                  <a:gd name="T22" fmla="*/ 0 w 467"/>
                  <a:gd name="T23" fmla="*/ 214 h 428"/>
                  <a:gd name="T24" fmla="*/ 196 w 467"/>
                  <a:gd name="T25" fmla="*/ 191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7" h="428">
                    <a:moveTo>
                      <a:pt x="196" y="191"/>
                    </a:moveTo>
                    <a:lnTo>
                      <a:pt x="118" y="0"/>
                    </a:lnTo>
                    <a:lnTo>
                      <a:pt x="234" y="167"/>
                    </a:lnTo>
                    <a:lnTo>
                      <a:pt x="350" y="0"/>
                    </a:lnTo>
                    <a:lnTo>
                      <a:pt x="270" y="191"/>
                    </a:lnTo>
                    <a:lnTo>
                      <a:pt x="466" y="214"/>
                    </a:lnTo>
                    <a:lnTo>
                      <a:pt x="269" y="236"/>
                    </a:lnTo>
                    <a:lnTo>
                      <a:pt x="350" y="427"/>
                    </a:lnTo>
                    <a:lnTo>
                      <a:pt x="234" y="260"/>
                    </a:lnTo>
                    <a:lnTo>
                      <a:pt x="118" y="427"/>
                    </a:lnTo>
                    <a:lnTo>
                      <a:pt x="195" y="237"/>
                    </a:lnTo>
                    <a:lnTo>
                      <a:pt x="0" y="214"/>
                    </a:lnTo>
                    <a:lnTo>
                      <a:pt x="196" y="191"/>
                    </a:lnTo>
                  </a:path>
                </a:pathLst>
              </a:custGeom>
              <a:solidFill>
                <a:srgbClr val="4464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5" name="Freeform 42"/>
              <p:cNvSpPr>
                <a:spLocks/>
              </p:cNvSpPr>
              <p:nvPr/>
            </p:nvSpPr>
            <p:spPr bwMode="auto">
              <a:xfrm>
                <a:off x="550" y="318"/>
                <a:ext cx="235" cy="289"/>
              </a:xfrm>
              <a:custGeom>
                <a:avLst/>
                <a:gdLst>
                  <a:gd name="T0" fmla="*/ 0 w 235"/>
                  <a:gd name="T1" fmla="*/ 71 h 289"/>
                  <a:gd name="T2" fmla="*/ 105 w 235"/>
                  <a:gd name="T3" fmla="*/ 121 h 289"/>
                  <a:gd name="T4" fmla="*/ 118 w 235"/>
                  <a:gd name="T5" fmla="*/ 0 h 289"/>
                  <a:gd name="T6" fmla="*/ 130 w 235"/>
                  <a:gd name="T7" fmla="*/ 121 h 289"/>
                  <a:gd name="T8" fmla="*/ 234 w 235"/>
                  <a:gd name="T9" fmla="*/ 71 h 289"/>
                  <a:gd name="T10" fmla="*/ 142 w 235"/>
                  <a:gd name="T11" fmla="*/ 144 h 289"/>
                  <a:gd name="T12" fmla="*/ 234 w 235"/>
                  <a:gd name="T13" fmla="*/ 215 h 289"/>
                  <a:gd name="T14" fmla="*/ 130 w 235"/>
                  <a:gd name="T15" fmla="*/ 167 h 289"/>
                  <a:gd name="T16" fmla="*/ 118 w 235"/>
                  <a:gd name="T17" fmla="*/ 288 h 289"/>
                  <a:gd name="T18" fmla="*/ 105 w 235"/>
                  <a:gd name="T19" fmla="*/ 167 h 289"/>
                  <a:gd name="T20" fmla="*/ 0 w 235"/>
                  <a:gd name="T21" fmla="*/ 217 h 289"/>
                  <a:gd name="T22" fmla="*/ 93 w 235"/>
                  <a:gd name="T23" fmla="*/ 144 h 289"/>
                  <a:gd name="T24" fmla="*/ 0 w 235"/>
                  <a:gd name="T25" fmla="*/ 71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 h="289">
                    <a:moveTo>
                      <a:pt x="0" y="71"/>
                    </a:moveTo>
                    <a:lnTo>
                      <a:pt x="105" y="121"/>
                    </a:lnTo>
                    <a:lnTo>
                      <a:pt x="118" y="0"/>
                    </a:lnTo>
                    <a:lnTo>
                      <a:pt x="130" y="121"/>
                    </a:lnTo>
                    <a:lnTo>
                      <a:pt x="234" y="71"/>
                    </a:lnTo>
                    <a:lnTo>
                      <a:pt x="142" y="144"/>
                    </a:lnTo>
                    <a:lnTo>
                      <a:pt x="234" y="215"/>
                    </a:lnTo>
                    <a:lnTo>
                      <a:pt x="130" y="167"/>
                    </a:lnTo>
                    <a:lnTo>
                      <a:pt x="118" y="288"/>
                    </a:lnTo>
                    <a:lnTo>
                      <a:pt x="105" y="167"/>
                    </a:lnTo>
                    <a:lnTo>
                      <a:pt x="0" y="217"/>
                    </a:lnTo>
                    <a:lnTo>
                      <a:pt x="93" y="144"/>
                    </a:lnTo>
                    <a:lnTo>
                      <a:pt x="0" y="71"/>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6" name="Freeform 43"/>
              <p:cNvSpPr>
                <a:spLocks/>
              </p:cNvSpPr>
              <p:nvPr/>
            </p:nvSpPr>
            <p:spPr bwMode="auto">
              <a:xfrm>
                <a:off x="448" y="262"/>
                <a:ext cx="439" cy="401"/>
              </a:xfrm>
              <a:custGeom>
                <a:avLst/>
                <a:gdLst>
                  <a:gd name="T0" fmla="*/ 182 w 439"/>
                  <a:gd name="T1" fmla="*/ 177 h 401"/>
                  <a:gd name="T2" fmla="*/ 111 w 439"/>
                  <a:gd name="T3" fmla="*/ 0 h 401"/>
                  <a:gd name="T4" fmla="*/ 220 w 439"/>
                  <a:gd name="T5" fmla="*/ 153 h 401"/>
                  <a:gd name="T6" fmla="*/ 329 w 439"/>
                  <a:gd name="T7" fmla="*/ 0 h 401"/>
                  <a:gd name="T8" fmla="*/ 256 w 439"/>
                  <a:gd name="T9" fmla="*/ 177 h 401"/>
                  <a:gd name="T10" fmla="*/ 438 w 439"/>
                  <a:gd name="T11" fmla="*/ 200 h 401"/>
                  <a:gd name="T12" fmla="*/ 255 w 439"/>
                  <a:gd name="T13" fmla="*/ 222 h 401"/>
                  <a:gd name="T14" fmla="*/ 329 w 439"/>
                  <a:gd name="T15" fmla="*/ 400 h 401"/>
                  <a:gd name="T16" fmla="*/ 220 w 439"/>
                  <a:gd name="T17" fmla="*/ 246 h 401"/>
                  <a:gd name="T18" fmla="*/ 111 w 439"/>
                  <a:gd name="T19" fmla="*/ 400 h 401"/>
                  <a:gd name="T20" fmla="*/ 182 w 439"/>
                  <a:gd name="T21" fmla="*/ 223 h 401"/>
                  <a:gd name="T22" fmla="*/ 0 w 439"/>
                  <a:gd name="T23" fmla="*/ 200 h 401"/>
                  <a:gd name="T24" fmla="*/ 182 w 439"/>
                  <a:gd name="T25" fmla="*/ 177 h 4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9" h="401">
                    <a:moveTo>
                      <a:pt x="182" y="177"/>
                    </a:moveTo>
                    <a:lnTo>
                      <a:pt x="111" y="0"/>
                    </a:lnTo>
                    <a:lnTo>
                      <a:pt x="220" y="153"/>
                    </a:lnTo>
                    <a:lnTo>
                      <a:pt x="329" y="0"/>
                    </a:lnTo>
                    <a:lnTo>
                      <a:pt x="256" y="177"/>
                    </a:lnTo>
                    <a:lnTo>
                      <a:pt x="438" y="200"/>
                    </a:lnTo>
                    <a:lnTo>
                      <a:pt x="255" y="222"/>
                    </a:lnTo>
                    <a:lnTo>
                      <a:pt x="329" y="400"/>
                    </a:lnTo>
                    <a:lnTo>
                      <a:pt x="220" y="246"/>
                    </a:lnTo>
                    <a:lnTo>
                      <a:pt x="111" y="400"/>
                    </a:lnTo>
                    <a:lnTo>
                      <a:pt x="182" y="223"/>
                    </a:lnTo>
                    <a:lnTo>
                      <a:pt x="0" y="200"/>
                    </a:lnTo>
                    <a:lnTo>
                      <a:pt x="182" y="177"/>
                    </a:lnTo>
                  </a:path>
                </a:pathLst>
              </a:custGeom>
              <a:solidFill>
                <a:srgbClr val="4E6EBC"/>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7" name="Freeform 44"/>
              <p:cNvSpPr>
                <a:spLocks/>
              </p:cNvSpPr>
              <p:nvPr/>
            </p:nvSpPr>
            <p:spPr bwMode="auto">
              <a:xfrm>
                <a:off x="556" y="325"/>
                <a:ext cx="223" cy="274"/>
              </a:xfrm>
              <a:custGeom>
                <a:avLst/>
                <a:gdLst>
                  <a:gd name="T0" fmla="*/ 0 w 223"/>
                  <a:gd name="T1" fmla="*/ 69 h 274"/>
                  <a:gd name="T2" fmla="*/ 99 w 223"/>
                  <a:gd name="T3" fmla="*/ 114 h 274"/>
                  <a:gd name="T4" fmla="*/ 112 w 223"/>
                  <a:gd name="T5" fmla="*/ 0 h 274"/>
                  <a:gd name="T6" fmla="*/ 124 w 223"/>
                  <a:gd name="T7" fmla="*/ 114 h 274"/>
                  <a:gd name="T8" fmla="*/ 222 w 223"/>
                  <a:gd name="T9" fmla="*/ 69 h 274"/>
                  <a:gd name="T10" fmla="*/ 136 w 223"/>
                  <a:gd name="T11" fmla="*/ 137 h 274"/>
                  <a:gd name="T12" fmla="*/ 222 w 223"/>
                  <a:gd name="T13" fmla="*/ 206 h 274"/>
                  <a:gd name="T14" fmla="*/ 124 w 223"/>
                  <a:gd name="T15" fmla="*/ 159 h 274"/>
                  <a:gd name="T16" fmla="*/ 112 w 223"/>
                  <a:gd name="T17" fmla="*/ 273 h 274"/>
                  <a:gd name="T18" fmla="*/ 99 w 223"/>
                  <a:gd name="T19" fmla="*/ 159 h 274"/>
                  <a:gd name="T20" fmla="*/ 0 w 223"/>
                  <a:gd name="T21" fmla="*/ 206 h 274"/>
                  <a:gd name="T22" fmla="*/ 87 w 223"/>
                  <a:gd name="T23" fmla="*/ 137 h 274"/>
                  <a:gd name="T24" fmla="*/ 0 w 223"/>
                  <a:gd name="T25" fmla="*/ 69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274">
                    <a:moveTo>
                      <a:pt x="0" y="69"/>
                    </a:moveTo>
                    <a:lnTo>
                      <a:pt x="99" y="114"/>
                    </a:lnTo>
                    <a:lnTo>
                      <a:pt x="112" y="0"/>
                    </a:lnTo>
                    <a:lnTo>
                      <a:pt x="124" y="114"/>
                    </a:lnTo>
                    <a:lnTo>
                      <a:pt x="222" y="69"/>
                    </a:lnTo>
                    <a:lnTo>
                      <a:pt x="136" y="137"/>
                    </a:lnTo>
                    <a:lnTo>
                      <a:pt x="222" y="206"/>
                    </a:lnTo>
                    <a:lnTo>
                      <a:pt x="124" y="159"/>
                    </a:lnTo>
                    <a:lnTo>
                      <a:pt x="112" y="273"/>
                    </a:lnTo>
                    <a:lnTo>
                      <a:pt x="99" y="159"/>
                    </a:lnTo>
                    <a:lnTo>
                      <a:pt x="0" y="206"/>
                    </a:lnTo>
                    <a:lnTo>
                      <a:pt x="87" y="137"/>
                    </a:lnTo>
                    <a:lnTo>
                      <a:pt x="0" y="69"/>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8" name="Freeform 45"/>
              <p:cNvSpPr>
                <a:spLocks/>
              </p:cNvSpPr>
              <p:nvPr/>
            </p:nvSpPr>
            <p:spPr bwMode="auto">
              <a:xfrm>
                <a:off x="463" y="274"/>
                <a:ext cx="410" cy="376"/>
              </a:xfrm>
              <a:custGeom>
                <a:avLst/>
                <a:gdLst>
                  <a:gd name="T0" fmla="*/ 167 w 410"/>
                  <a:gd name="T1" fmla="*/ 165 h 376"/>
                  <a:gd name="T2" fmla="*/ 102 w 410"/>
                  <a:gd name="T3" fmla="*/ 0 h 376"/>
                  <a:gd name="T4" fmla="*/ 205 w 410"/>
                  <a:gd name="T5" fmla="*/ 141 h 376"/>
                  <a:gd name="T6" fmla="*/ 305 w 410"/>
                  <a:gd name="T7" fmla="*/ 0 h 376"/>
                  <a:gd name="T8" fmla="*/ 241 w 410"/>
                  <a:gd name="T9" fmla="*/ 165 h 376"/>
                  <a:gd name="T10" fmla="*/ 409 w 410"/>
                  <a:gd name="T11" fmla="*/ 188 h 376"/>
                  <a:gd name="T12" fmla="*/ 240 w 410"/>
                  <a:gd name="T13" fmla="*/ 210 h 376"/>
                  <a:gd name="T14" fmla="*/ 305 w 410"/>
                  <a:gd name="T15" fmla="*/ 375 h 376"/>
                  <a:gd name="T16" fmla="*/ 205 w 410"/>
                  <a:gd name="T17" fmla="*/ 234 h 376"/>
                  <a:gd name="T18" fmla="*/ 102 w 410"/>
                  <a:gd name="T19" fmla="*/ 375 h 376"/>
                  <a:gd name="T20" fmla="*/ 166 w 410"/>
                  <a:gd name="T21" fmla="*/ 211 h 376"/>
                  <a:gd name="T22" fmla="*/ 0 w 410"/>
                  <a:gd name="T23" fmla="*/ 188 h 376"/>
                  <a:gd name="T24" fmla="*/ 167 w 410"/>
                  <a:gd name="T25" fmla="*/ 165 h 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 h="376">
                    <a:moveTo>
                      <a:pt x="167" y="165"/>
                    </a:moveTo>
                    <a:lnTo>
                      <a:pt x="102" y="0"/>
                    </a:lnTo>
                    <a:lnTo>
                      <a:pt x="205" y="141"/>
                    </a:lnTo>
                    <a:lnTo>
                      <a:pt x="305" y="0"/>
                    </a:lnTo>
                    <a:lnTo>
                      <a:pt x="241" y="165"/>
                    </a:lnTo>
                    <a:lnTo>
                      <a:pt x="409" y="188"/>
                    </a:lnTo>
                    <a:lnTo>
                      <a:pt x="240" y="210"/>
                    </a:lnTo>
                    <a:lnTo>
                      <a:pt x="305" y="375"/>
                    </a:lnTo>
                    <a:lnTo>
                      <a:pt x="205" y="234"/>
                    </a:lnTo>
                    <a:lnTo>
                      <a:pt x="102" y="375"/>
                    </a:lnTo>
                    <a:lnTo>
                      <a:pt x="166" y="211"/>
                    </a:lnTo>
                    <a:lnTo>
                      <a:pt x="0" y="188"/>
                    </a:lnTo>
                    <a:lnTo>
                      <a:pt x="167" y="165"/>
                    </a:lnTo>
                  </a:path>
                </a:pathLst>
              </a:custGeom>
              <a:solidFill>
                <a:srgbClr val="5A79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09" name="Freeform 46"/>
              <p:cNvSpPr>
                <a:spLocks/>
              </p:cNvSpPr>
              <p:nvPr/>
            </p:nvSpPr>
            <p:spPr bwMode="auto">
              <a:xfrm>
                <a:off x="562" y="332"/>
                <a:ext cx="211" cy="260"/>
              </a:xfrm>
              <a:custGeom>
                <a:avLst/>
                <a:gdLst>
                  <a:gd name="T0" fmla="*/ 0 w 211"/>
                  <a:gd name="T1" fmla="*/ 66 h 260"/>
                  <a:gd name="T2" fmla="*/ 93 w 211"/>
                  <a:gd name="T3" fmla="*/ 107 h 260"/>
                  <a:gd name="T4" fmla="*/ 106 w 211"/>
                  <a:gd name="T5" fmla="*/ 0 h 260"/>
                  <a:gd name="T6" fmla="*/ 118 w 211"/>
                  <a:gd name="T7" fmla="*/ 107 h 260"/>
                  <a:gd name="T8" fmla="*/ 210 w 211"/>
                  <a:gd name="T9" fmla="*/ 66 h 260"/>
                  <a:gd name="T10" fmla="*/ 130 w 211"/>
                  <a:gd name="T11" fmla="*/ 130 h 260"/>
                  <a:gd name="T12" fmla="*/ 210 w 211"/>
                  <a:gd name="T13" fmla="*/ 195 h 260"/>
                  <a:gd name="T14" fmla="*/ 118 w 211"/>
                  <a:gd name="T15" fmla="*/ 152 h 260"/>
                  <a:gd name="T16" fmla="*/ 106 w 211"/>
                  <a:gd name="T17" fmla="*/ 259 h 260"/>
                  <a:gd name="T18" fmla="*/ 93 w 211"/>
                  <a:gd name="T19" fmla="*/ 152 h 260"/>
                  <a:gd name="T20" fmla="*/ 0 w 211"/>
                  <a:gd name="T21" fmla="*/ 195 h 260"/>
                  <a:gd name="T22" fmla="*/ 81 w 211"/>
                  <a:gd name="T23" fmla="*/ 130 h 260"/>
                  <a:gd name="T24" fmla="*/ 0 w 211"/>
                  <a:gd name="T25" fmla="*/ 66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1" h="260">
                    <a:moveTo>
                      <a:pt x="0" y="66"/>
                    </a:moveTo>
                    <a:lnTo>
                      <a:pt x="93" y="107"/>
                    </a:lnTo>
                    <a:lnTo>
                      <a:pt x="106" y="0"/>
                    </a:lnTo>
                    <a:lnTo>
                      <a:pt x="118" y="107"/>
                    </a:lnTo>
                    <a:lnTo>
                      <a:pt x="210" y="66"/>
                    </a:lnTo>
                    <a:lnTo>
                      <a:pt x="130" y="130"/>
                    </a:lnTo>
                    <a:lnTo>
                      <a:pt x="210" y="195"/>
                    </a:lnTo>
                    <a:lnTo>
                      <a:pt x="118" y="152"/>
                    </a:lnTo>
                    <a:lnTo>
                      <a:pt x="106" y="259"/>
                    </a:lnTo>
                    <a:lnTo>
                      <a:pt x="93" y="152"/>
                    </a:lnTo>
                    <a:lnTo>
                      <a:pt x="0" y="195"/>
                    </a:lnTo>
                    <a:lnTo>
                      <a:pt x="81" y="130"/>
                    </a:lnTo>
                    <a:lnTo>
                      <a:pt x="0" y="66"/>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0" name="Freeform 47"/>
              <p:cNvSpPr>
                <a:spLocks/>
              </p:cNvSpPr>
              <p:nvPr/>
            </p:nvSpPr>
            <p:spPr bwMode="auto">
              <a:xfrm>
                <a:off x="477" y="28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solidFill>
                <a:srgbClr val="6885C3"/>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1" name="Freeform 48"/>
              <p:cNvSpPr>
                <a:spLocks/>
              </p:cNvSpPr>
              <p:nvPr/>
            </p:nvSpPr>
            <p:spPr bwMode="auto">
              <a:xfrm>
                <a:off x="568" y="340"/>
                <a:ext cx="199" cy="245"/>
              </a:xfrm>
              <a:custGeom>
                <a:avLst/>
                <a:gdLst>
                  <a:gd name="T0" fmla="*/ 0 w 199"/>
                  <a:gd name="T1" fmla="*/ 60 h 245"/>
                  <a:gd name="T2" fmla="*/ 87 w 199"/>
                  <a:gd name="T3" fmla="*/ 99 h 245"/>
                  <a:gd name="T4" fmla="*/ 100 w 199"/>
                  <a:gd name="T5" fmla="*/ 0 h 245"/>
                  <a:gd name="T6" fmla="*/ 111 w 199"/>
                  <a:gd name="T7" fmla="*/ 99 h 245"/>
                  <a:gd name="T8" fmla="*/ 198 w 199"/>
                  <a:gd name="T9" fmla="*/ 60 h 245"/>
                  <a:gd name="T10" fmla="*/ 124 w 199"/>
                  <a:gd name="T11" fmla="*/ 122 h 245"/>
                  <a:gd name="T12" fmla="*/ 198 w 199"/>
                  <a:gd name="T13" fmla="*/ 182 h 245"/>
                  <a:gd name="T14" fmla="*/ 111 w 199"/>
                  <a:gd name="T15" fmla="*/ 144 h 245"/>
                  <a:gd name="T16" fmla="*/ 100 w 199"/>
                  <a:gd name="T17" fmla="*/ 244 h 245"/>
                  <a:gd name="T18" fmla="*/ 87 w 199"/>
                  <a:gd name="T19" fmla="*/ 144 h 245"/>
                  <a:gd name="T20" fmla="*/ 0 w 199"/>
                  <a:gd name="T21" fmla="*/ 182 h 245"/>
                  <a:gd name="T22" fmla="*/ 75 w 199"/>
                  <a:gd name="T23" fmla="*/ 122 h 245"/>
                  <a:gd name="T24" fmla="*/ 0 w 199"/>
                  <a:gd name="T25" fmla="*/ 6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45">
                    <a:moveTo>
                      <a:pt x="0" y="60"/>
                    </a:moveTo>
                    <a:lnTo>
                      <a:pt x="87" y="99"/>
                    </a:lnTo>
                    <a:lnTo>
                      <a:pt x="100" y="0"/>
                    </a:lnTo>
                    <a:lnTo>
                      <a:pt x="111" y="99"/>
                    </a:lnTo>
                    <a:lnTo>
                      <a:pt x="198" y="60"/>
                    </a:lnTo>
                    <a:lnTo>
                      <a:pt x="124" y="122"/>
                    </a:lnTo>
                    <a:lnTo>
                      <a:pt x="198" y="182"/>
                    </a:lnTo>
                    <a:lnTo>
                      <a:pt x="111" y="144"/>
                    </a:lnTo>
                    <a:lnTo>
                      <a:pt x="100" y="244"/>
                    </a:lnTo>
                    <a:lnTo>
                      <a:pt x="87" y="144"/>
                    </a:lnTo>
                    <a:lnTo>
                      <a:pt x="0" y="182"/>
                    </a:lnTo>
                    <a:lnTo>
                      <a:pt x="75" y="122"/>
                    </a:lnTo>
                    <a:lnTo>
                      <a:pt x="0" y="60"/>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2" name="Freeform 49"/>
              <p:cNvSpPr>
                <a:spLocks/>
              </p:cNvSpPr>
              <p:nvPr/>
            </p:nvSpPr>
            <p:spPr bwMode="auto">
              <a:xfrm>
                <a:off x="492" y="302"/>
                <a:ext cx="351" cy="321"/>
              </a:xfrm>
              <a:custGeom>
                <a:avLst/>
                <a:gdLst>
                  <a:gd name="T0" fmla="*/ 138 w 351"/>
                  <a:gd name="T1" fmla="*/ 138 h 321"/>
                  <a:gd name="T2" fmla="*/ 89 w 351"/>
                  <a:gd name="T3" fmla="*/ 0 h 321"/>
                  <a:gd name="T4" fmla="*/ 176 w 351"/>
                  <a:gd name="T5" fmla="*/ 113 h 321"/>
                  <a:gd name="T6" fmla="*/ 263 w 351"/>
                  <a:gd name="T7" fmla="*/ 0 h 321"/>
                  <a:gd name="T8" fmla="*/ 212 w 351"/>
                  <a:gd name="T9" fmla="*/ 138 h 321"/>
                  <a:gd name="T10" fmla="*/ 350 w 351"/>
                  <a:gd name="T11" fmla="*/ 160 h 321"/>
                  <a:gd name="T12" fmla="*/ 211 w 351"/>
                  <a:gd name="T13" fmla="*/ 181 h 321"/>
                  <a:gd name="T14" fmla="*/ 263 w 351"/>
                  <a:gd name="T15" fmla="*/ 319 h 321"/>
                  <a:gd name="T16" fmla="*/ 176 w 351"/>
                  <a:gd name="T17" fmla="*/ 206 h 321"/>
                  <a:gd name="T18" fmla="*/ 89 w 351"/>
                  <a:gd name="T19" fmla="*/ 320 h 321"/>
                  <a:gd name="T20" fmla="*/ 138 w 351"/>
                  <a:gd name="T21" fmla="*/ 182 h 321"/>
                  <a:gd name="T22" fmla="*/ 0 w 351"/>
                  <a:gd name="T23" fmla="*/ 160 h 321"/>
                  <a:gd name="T24" fmla="*/ 138 w 351"/>
                  <a:gd name="T25" fmla="*/ 138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1" h="321">
                    <a:moveTo>
                      <a:pt x="138" y="138"/>
                    </a:moveTo>
                    <a:lnTo>
                      <a:pt x="89" y="0"/>
                    </a:lnTo>
                    <a:lnTo>
                      <a:pt x="176" y="113"/>
                    </a:lnTo>
                    <a:lnTo>
                      <a:pt x="263" y="0"/>
                    </a:lnTo>
                    <a:lnTo>
                      <a:pt x="212" y="138"/>
                    </a:lnTo>
                    <a:lnTo>
                      <a:pt x="350" y="160"/>
                    </a:lnTo>
                    <a:lnTo>
                      <a:pt x="211" y="181"/>
                    </a:lnTo>
                    <a:lnTo>
                      <a:pt x="263" y="319"/>
                    </a:lnTo>
                    <a:lnTo>
                      <a:pt x="176" y="206"/>
                    </a:lnTo>
                    <a:lnTo>
                      <a:pt x="89" y="320"/>
                    </a:lnTo>
                    <a:lnTo>
                      <a:pt x="138" y="182"/>
                    </a:lnTo>
                    <a:lnTo>
                      <a:pt x="0" y="160"/>
                    </a:lnTo>
                    <a:lnTo>
                      <a:pt x="138" y="138"/>
                    </a:lnTo>
                  </a:path>
                </a:pathLst>
              </a:custGeom>
              <a:solidFill>
                <a:srgbClr val="7992C6"/>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3" name="Freeform 50"/>
              <p:cNvSpPr>
                <a:spLocks/>
              </p:cNvSpPr>
              <p:nvPr/>
            </p:nvSpPr>
            <p:spPr bwMode="auto">
              <a:xfrm>
                <a:off x="574" y="347"/>
                <a:ext cx="187" cy="231"/>
              </a:xfrm>
              <a:custGeom>
                <a:avLst/>
                <a:gdLst>
                  <a:gd name="T0" fmla="*/ 0 w 187"/>
                  <a:gd name="T1" fmla="*/ 58 h 231"/>
                  <a:gd name="T2" fmla="*/ 81 w 187"/>
                  <a:gd name="T3" fmla="*/ 92 h 231"/>
                  <a:gd name="T4" fmla="*/ 94 w 187"/>
                  <a:gd name="T5" fmla="*/ 0 h 231"/>
                  <a:gd name="T6" fmla="*/ 105 w 187"/>
                  <a:gd name="T7" fmla="*/ 92 h 231"/>
                  <a:gd name="T8" fmla="*/ 186 w 187"/>
                  <a:gd name="T9" fmla="*/ 58 h 231"/>
                  <a:gd name="T10" fmla="*/ 118 w 187"/>
                  <a:gd name="T11" fmla="*/ 115 h 231"/>
                  <a:gd name="T12" fmla="*/ 186 w 187"/>
                  <a:gd name="T13" fmla="*/ 173 h 231"/>
                  <a:gd name="T14" fmla="*/ 105 w 187"/>
                  <a:gd name="T15" fmla="*/ 137 h 231"/>
                  <a:gd name="T16" fmla="*/ 94 w 187"/>
                  <a:gd name="T17" fmla="*/ 230 h 231"/>
                  <a:gd name="T18" fmla="*/ 81 w 187"/>
                  <a:gd name="T19" fmla="*/ 137 h 231"/>
                  <a:gd name="T20" fmla="*/ 0 w 187"/>
                  <a:gd name="T21" fmla="*/ 173 h 231"/>
                  <a:gd name="T22" fmla="*/ 69 w 187"/>
                  <a:gd name="T23" fmla="*/ 115 h 231"/>
                  <a:gd name="T24" fmla="*/ 0 w 187"/>
                  <a:gd name="T25" fmla="*/ 58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7" h="231">
                    <a:moveTo>
                      <a:pt x="0" y="58"/>
                    </a:moveTo>
                    <a:lnTo>
                      <a:pt x="81" y="92"/>
                    </a:lnTo>
                    <a:lnTo>
                      <a:pt x="94" y="0"/>
                    </a:lnTo>
                    <a:lnTo>
                      <a:pt x="105" y="92"/>
                    </a:lnTo>
                    <a:lnTo>
                      <a:pt x="186" y="58"/>
                    </a:lnTo>
                    <a:lnTo>
                      <a:pt x="118" y="115"/>
                    </a:lnTo>
                    <a:lnTo>
                      <a:pt x="186" y="173"/>
                    </a:lnTo>
                    <a:lnTo>
                      <a:pt x="105" y="137"/>
                    </a:lnTo>
                    <a:lnTo>
                      <a:pt x="94" y="230"/>
                    </a:lnTo>
                    <a:lnTo>
                      <a:pt x="81" y="137"/>
                    </a:lnTo>
                    <a:lnTo>
                      <a:pt x="0" y="173"/>
                    </a:lnTo>
                    <a:lnTo>
                      <a:pt x="69" y="115"/>
                    </a:lnTo>
                    <a:lnTo>
                      <a:pt x="0" y="58"/>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4" name="Freeform 51"/>
              <p:cNvSpPr>
                <a:spLocks/>
              </p:cNvSpPr>
              <p:nvPr/>
            </p:nvSpPr>
            <p:spPr bwMode="auto">
              <a:xfrm>
                <a:off x="507" y="315"/>
                <a:ext cx="322" cy="295"/>
              </a:xfrm>
              <a:custGeom>
                <a:avLst/>
                <a:gdLst>
                  <a:gd name="T0" fmla="*/ 123 w 322"/>
                  <a:gd name="T1" fmla="*/ 125 h 295"/>
                  <a:gd name="T2" fmla="*/ 81 w 322"/>
                  <a:gd name="T3" fmla="*/ 0 h 295"/>
                  <a:gd name="T4" fmla="*/ 161 w 322"/>
                  <a:gd name="T5" fmla="*/ 100 h 295"/>
                  <a:gd name="T6" fmla="*/ 240 w 322"/>
                  <a:gd name="T7" fmla="*/ 0 h 295"/>
                  <a:gd name="T8" fmla="*/ 197 w 322"/>
                  <a:gd name="T9" fmla="*/ 125 h 295"/>
                  <a:gd name="T10" fmla="*/ 321 w 322"/>
                  <a:gd name="T11" fmla="*/ 147 h 295"/>
                  <a:gd name="T12" fmla="*/ 196 w 322"/>
                  <a:gd name="T13" fmla="*/ 168 h 295"/>
                  <a:gd name="T14" fmla="*/ 240 w 322"/>
                  <a:gd name="T15" fmla="*/ 293 h 295"/>
                  <a:gd name="T16" fmla="*/ 161 w 322"/>
                  <a:gd name="T17" fmla="*/ 193 h 295"/>
                  <a:gd name="T18" fmla="*/ 81 w 322"/>
                  <a:gd name="T19" fmla="*/ 294 h 295"/>
                  <a:gd name="T20" fmla="*/ 122 w 322"/>
                  <a:gd name="T21" fmla="*/ 170 h 295"/>
                  <a:gd name="T22" fmla="*/ 0 w 322"/>
                  <a:gd name="T23" fmla="*/ 147 h 295"/>
                  <a:gd name="T24" fmla="*/ 123 w 322"/>
                  <a:gd name="T25" fmla="*/ 125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2" h="295">
                    <a:moveTo>
                      <a:pt x="123" y="125"/>
                    </a:moveTo>
                    <a:lnTo>
                      <a:pt x="81" y="0"/>
                    </a:lnTo>
                    <a:lnTo>
                      <a:pt x="161" y="100"/>
                    </a:lnTo>
                    <a:lnTo>
                      <a:pt x="240" y="0"/>
                    </a:lnTo>
                    <a:lnTo>
                      <a:pt x="197" y="125"/>
                    </a:lnTo>
                    <a:lnTo>
                      <a:pt x="321" y="147"/>
                    </a:lnTo>
                    <a:lnTo>
                      <a:pt x="196" y="168"/>
                    </a:lnTo>
                    <a:lnTo>
                      <a:pt x="240" y="293"/>
                    </a:lnTo>
                    <a:lnTo>
                      <a:pt x="161" y="193"/>
                    </a:lnTo>
                    <a:lnTo>
                      <a:pt x="81" y="294"/>
                    </a:lnTo>
                    <a:lnTo>
                      <a:pt x="122" y="170"/>
                    </a:lnTo>
                    <a:lnTo>
                      <a:pt x="0" y="147"/>
                    </a:lnTo>
                    <a:lnTo>
                      <a:pt x="123" y="125"/>
                    </a:lnTo>
                  </a:path>
                </a:pathLst>
              </a:custGeom>
              <a:solidFill>
                <a:srgbClr val="8BA0C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5" name="Freeform 52"/>
              <p:cNvSpPr>
                <a:spLocks/>
              </p:cNvSpPr>
              <p:nvPr/>
            </p:nvSpPr>
            <p:spPr bwMode="auto">
              <a:xfrm>
                <a:off x="580" y="354"/>
                <a:ext cx="176" cy="217"/>
              </a:xfrm>
              <a:custGeom>
                <a:avLst/>
                <a:gdLst>
                  <a:gd name="T0" fmla="*/ 0 w 176"/>
                  <a:gd name="T1" fmla="*/ 55 h 217"/>
                  <a:gd name="T2" fmla="*/ 76 w 176"/>
                  <a:gd name="T3" fmla="*/ 85 h 217"/>
                  <a:gd name="T4" fmla="*/ 88 w 176"/>
                  <a:gd name="T5" fmla="*/ 0 h 217"/>
                  <a:gd name="T6" fmla="*/ 99 w 176"/>
                  <a:gd name="T7" fmla="*/ 85 h 217"/>
                  <a:gd name="T8" fmla="*/ 174 w 176"/>
                  <a:gd name="T9" fmla="*/ 53 h 217"/>
                  <a:gd name="T10" fmla="*/ 112 w 176"/>
                  <a:gd name="T11" fmla="*/ 108 h 217"/>
                  <a:gd name="T12" fmla="*/ 175 w 176"/>
                  <a:gd name="T13" fmla="*/ 161 h 217"/>
                  <a:gd name="T14" fmla="*/ 99 w 176"/>
                  <a:gd name="T15" fmla="*/ 130 h 217"/>
                  <a:gd name="T16" fmla="*/ 88 w 176"/>
                  <a:gd name="T17" fmla="*/ 216 h 217"/>
                  <a:gd name="T18" fmla="*/ 76 w 176"/>
                  <a:gd name="T19" fmla="*/ 130 h 217"/>
                  <a:gd name="T20" fmla="*/ 0 w 176"/>
                  <a:gd name="T21" fmla="*/ 161 h 217"/>
                  <a:gd name="T22" fmla="*/ 63 w 176"/>
                  <a:gd name="T23" fmla="*/ 108 h 217"/>
                  <a:gd name="T24" fmla="*/ 0 w 176"/>
                  <a:gd name="T25" fmla="*/ 55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6" h="217">
                    <a:moveTo>
                      <a:pt x="0" y="55"/>
                    </a:moveTo>
                    <a:lnTo>
                      <a:pt x="76" y="85"/>
                    </a:lnTo>
                    <a:lnTo>
                      <a:pt x="88" y="0"/>
                    </a:lnTo>
                    <a:lnTo>
                      <a:pt x="99" y="85"/>
                    </a:lnTo>
                    <a:lnTo>
                      <a:pt x="174" y="53"/>
                    </a:lnTo>
                    <a:lnTo>
                      <a:pt x="112" y="108"/>
                    </a:lnTo>
                    <a:lnTo>
                      <a:pt x="175" y="161"/>
                    </a:lnTo>
                    <a:lnTo>
                      <a:pt x="99" y="130"/>
                    </a:lnTo>
                    <a:lnTo>
                      <a:pt x="88" y="216"/>
                    </a:lnTo>
                    <a:lnTo>
                      <a:pt x="76" y="130"/>
                    </a:lnTo>
                    <a:lnTo>
                      <a:pt x="0" y="161"/>
                    </a:lnTo>
                    <a:lnTo>
                      <a:pt x="63" y="108"/>
                    </a:lnTo>
                    <a:lnTo>
                      <a:pt x="0" y="55"/>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6" name="Freeform 53"/>
              <p:cNvSpPr>
                <a:spLocks/>
              </p:cNvSpPr>
              <p:nvPr/>
            </p:nvSpPr>
            <p:spPr bwMode="auto">
              <a:xfrm>
                <a:off x="521" y="328"/>
                <a:ext cx="294" cy="269"/>
              </a:xfrm>
              <a:custGeom>
                <a:avLst/>
                <a:gdLst>
                  <a:gd name="T0" fmla="*/ 109 w 294"/>
                  <a:gd name="T1" fmla="*/ 112 h 269"/>
                  <a:gd name="T2" fmla="*/ 74 w 294"/>
                  <a:gd name="T3" fmla="*/ 0 h 269"/>
                  <a:gd name="T4" fmla="*/ 147 w 294"/>
                  <a:gd name="T5" fmla="*/ 87 h 269"/>
                  <a:gd name="T6" fmla="*/ 219 w 294"/>
                  <a:gd name="T7" fmla="*/ 0 h 269"/>
                  <a:gd name="T8" fmla="*/ 183 w 294"/>
                  <a:gd name="T9" fmla="*/ 112 h 269"/>
                  <a:gd name="T10" fmla="*/ 293 w 294"/>
                  <a:gd name="T11" fmla="*/ 134 h 269"/>
                  <a:gd name="T12" fmla="*/ 182 w 294"/>
                  <a:gd name="T13" fmla="*/ 155 h 269"/>
                  <a:gd name="T14" fmla="*/ 219 w 294"/>
                  <a:gd name="T15" fmla="*/ 267 h 269"/>
                  <a:gd name="T16" fmla="*/ 147 w 294"/>
                  <a:gd name="T17" fmla="*/ 180 h 269"/>
                  <a:gd name="T18" fmla="*/ 74 w 294"/>
                  <a:gd name="T19" fmla="*/ 268 h 269"/>
                  <a:gd name="T20" fmla="*/ 108 w 294"/>
                  <a:gd name="T21" fmla="*/ 157 h 269"/>
                  <a:gd name="T22" fmla="*/ 0 w 294"/>
                  <a:gd name="T23" fmla="*/ 134 h 269"/>
                  <a:gd name="T24" fmla="*/ 109 w 294"/>
                  <a:gd name="T25" fmla="*/ 112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 h="269">
                    <a:moveTo>
                      <a:pt x="109" y="112"/>
                    </a:moveTo>
                    <a:lnTo>
                      <a:pt x="74" y="0"/>
                    </a:lnTo>
                    <a:lnTo>
                      <a:pt x="147" y="87"/>
                    </a:lnTo>
                    <a:lnTo>
                      <a:pt x="219" y="0"/>
                    </a:lnTo>
                    <a:lnTo>
                      <a:pt x="183" y="112"/>
                    </a:lnTo>
                    <a:lnTo>
                      <a:pt x="293" y="134"/>
                    </a:lnTo>
                    <a:lnTo>
                      <a:pt x="182" y="155"/>
                    </a:lnTo>
                    <a:lnTo>
                      <a:pt x="219" y="267"/>
                    </a:lnTo>
                    <a:lnTo>
                      <a:pt x="147" y="180"/>
                    </a:lnTo>
                    <a:lnTo>
                      <a:pt x="74" y="268"/>
                    </a:lnTo>
                    <a:lnTo>
                      <a:pt x="108" y="157"/>
                    </a:lnTo>
                    <a:lnTo>
                      <a:pt x="0" y="134"/>
                    </a:lnTo>
                    <a:lnTo>
                      <a:pt x="109" y="112"/>
                    </a:lnTo>
                  </a:path>
                </a:pathLst>
              </a:custGeom>
              <a:solidFill>
                <a:srgbClr val="A0B0CE"/>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7" name="Freeform 54"/>
              <p:cNvSpPr>
                <a:spLocks/>
              </p:cNvSpPr>
              <p:nvPr/>
            </p:nvSpPr>
            <p:spPr bwMode="auto">
              <a:xfrm>
                <a:off x="586" y="361"/>
                <a:ext cx="164" cy="202"/>
              </a:xfrm>
              <a:custGeom>
                <a:avLst/>
                <a:gdLst>
                  <a:gd name="T0" fmla="*/ 0 w 164"/>
                  <a:gd name="T1" fmla="*/ 51 h 202"/>
                  <a:gd name="T2" fmla="*/ 70 w 164"/>
                  <a:gd name="T3" fmla="*/ 78 h 202"/>
                  <a:gd name="T4" fmla="*/ 82 w 164"/>
                  <a:gd name="T5" fmla="*/ 0 h 202"/>
                  <a:gd name="T6" fmla="*/ 93 w 164"/>
                  <a:gd name="T7" fmla="*/ 78 h 202"/>
                  <a:gd name="T8" fmla="*/ 162 w 164"/>
                  <a:gd name="T9" fmla="*/ 51 h 202"/>
                  <a:gd name="T10" fmla="*/ 106 w 164"/>
                  <a:gd name="T11" fmla="*/ 101 h 202"/>
                  <a:gd name="T12" fmla="*/ 163 w 164"/>
                  <a:gd name="T13" fmla="*/ 150 h 202"/>
                  <a:gd name="T14" fmla="*/ 93 w 164"/>
                  <a:gd name="T15" fmla="*/ 123 h 202"/>
                  <a:gd name="T16" fmla="*/ 82 w 164"/>
                  <a:gd name="T17" fmla="*/ 201 h 202"/>
                  <a:gd name="T18" fmla="*/ 70 w 164"/>
                  <a:gd name="T19" fmla="*/ 123 h 202"/>
                  <a:gd name="T20" fmla="*/ 0 w 164"/>
                  <a:gd name="T21" fmla="*/ 150 h 202"/>
                  <a:gd name="T22" fmla="*/ 57 w 164"/>
                  <a:gd name="T23" fmla="*/ 101 h 202"/>
                  <a:gd name="T24" fmla="*/ 0 w 164"/>
                  <a:gd name="T25" fmla="*/ 5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4" h="202">
                    <a:moveTo>
                      <a:pt x="0" y="51"/>
                    </a:moveTo>
                    <a:lnTo>
                      <a:pt x="70" y="78"/>
                    </a:lnTo>
                    <a:lnTo>
                      <a:pt x="82" y="0"/>
                    </a:lnTo>
                    <a:lnTo>
                      <a:pt x="93" y="78"/>
                    </a:lnTo>
                    <a:lnTo>
                      <a:pt x="162" y="51"/>
                    </a:lnTo>
                    <a:lnTo>
                      <a:pt x="106" y="101"/>
                    </a:lnTo>
                    <a:lnTo>
                      <a:pt x="163" y="150"/>
                    </a:lnTo>
                    <a:lnTo>
                      <a:pt x="93" y="123"/>
                    </a:lnTo>
                    <a:lnTo>
                      <a:pt x="82" y="201"/>
                    </a:lnTo>
                    <a:lnTo>
                      <a:pt x="70" y="123"/>
                    </a:lnTo>
                    <a:lnTo>
                      <a:pt x="0" y="150"/>
                    </a:lnTo>
                    <a:lnTo>
                      <a:pt x="57" y="101"/>
                    </a:lnTo>
                    <a:lnTo>
                      <a:pt x="0" y="51"/>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8" name="Freeform 55"/>
              <p:cNvSpPr>
                <a:spLocks/>
              </p:cNvSpPr>
              <p:nvPr/>
            </p:nvSpPr>
            <p:spPr bwMode="auto">
              <a:xfrm>
                <a:off x="535" y="341"/>
                <a:ext cx="265" cy="242"/>
              </a:xfrm>
              <a:custGeom>
                <a:avLst/>
                <a:gdLst>
                  <a:gd name="T0" fmla="*/ 95 w 265"/>
                  <a:gd name="T1" fmla="*/ 99 h 242"/>
                  <a:gd name="T2" fmla="*/ 67 w 265"/>
                  <a:gd name="T3" fmla="*/ 0 h 242"/>
                  <a:gd name="T4" fmla="*/ 133 w 265"/>
                  <a:gd name="T5" fmla="*/ 75 h 242"/>
                  <a:gd name="T6" fmla="*/ 199 w 265"/>
                  <a:gd name="T7" fmla="*/ 0 h 242"/>
                  <a:gd name="T8" fmla="*/ 169 w 265"/>
                  <a:gd name="T9" fmla="*/ 99 h 242"/>
                  <a:gd name="T10" fmla="*/ 264 w 265"/>
                  <a:gd name="T11" fmla="*/ 121 h 242"/>
                  <a:gd name="T12" fmla="*/ 168 w 265"/>
                  <a:gd name="T13" fmla="*/ 142 h 242"/>
                  <a:gd name="T14" fmla="*/ 199 w 265"/>
                  <a:gd name="T15" fmla="*/ 241 h 242"/>
                  <a:gd name="T16" fmla="*/ 133 w 265"/>
                  <a:gd name="T17" fmla="*/ 166 h 242"/>
                  <a:gd name="T18" fmla="*/ 67 w 265"/>
                  <a:gd name="T19" fmla="*/ 241 h 242"/>
                  <a:gd name="T20" fmla="*/ 95 w 265"/>
                  <a:gd name="T21" fmla="*/ 143 h 242"/>
                  <a:gd name="T22" fmla="*/ 0 w 265"/>
                  <a:gd name="T23" fmla="*/ 121 h 242"/>
                  <a:gd name="T24" fmla="*/ 95 w 265"/>
                  <a:gd name="T25" fmla="*/ 99 h 2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5" h="242">
                    <a:moveTo>
                      <a:pt x="95" y="99"/>
                    </a:moveTo>
                    <a:lnTo>
                      <a:pt x="67" y="0"/>
                    </a:lnTo>
                    <a:lnTo>
                      <a:pt x="133" y="75"/>
                    </a:lnTo>
                    <a:lnTo>
                      <a:pt x="199" y="0"/>
                    </a:lnTo>
                    <a:lnTo>
                      <a:pt x="169" y="99"/>
                    </a:lnTo>
                    <a:lnTo>
                      <a:pt x="264" y="121"/>
                    </a:lnTo>
                    <a:lnTo>
                      <a:pt x="168" y="142"/>
                    </a:lnTo>
                    <a:lnTo>
                      <a:pt x="199" y="241"/>
                    </a:lnTo>
                    <a:lnTo>
                      <a:pt x="133" y="166"/>
                    </a:lnTo>
                    <a:lnTo>
                      <a:pt x="67" y="241"/>
                    </a:lnTo>
                    <a:lnTo>
                      <a:pt x="95" y="143"/>
                    </a:lnTo>
                    <a:lnTo>
                      <a:pt x="0" y="121"/>
                    </a:lnTo>
                    <a:lnTo>
                      <a:pt x="95" y="99"/>
                    </a:lnTo>
                  </a:path>
                </a:pathLst>
              </a:custGeom>
              <a:solidFill>
                <a:srgbClr val="B9C2D2"/>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19" name="Freeform 56"/>
              <p:cNvSpPr>
                <a:spLocks/>
              </p:cNvSpPr>
              <p:nvPr/>
            </p:nvSpPr>
            <p:spPr bwMode="auto">
              <a:xfrm>
                <a:off x="592" y="368"/>
                <a:ext cx="152" cy="188"/>
              </a:xfrm>
              <a:custGeom>
                <a:avLst/>
                <a:gdLst>
                  <a:gd name="T0" fmla="*/ 0 w 152"/>
                  <a:gd name="T1" fmla="*/ 48 h 188"/>
                  <a:gd name="T2" fmla="*/ 64 w 152"/>
                  <a:gd name="T3" fmla="*/ 71 h 188"/>
                  <a:gd name="T4" fmla="*/ 76 w 152"/>
                  <a:gd name="T5" fmla="*/ 0 h 188"/>
                  <a:gd name="T6" fmla="*/ 87 w 152"/>
                  <a:gd name="T7" fmla="*/ 71 h 188"/>
                  <a:gd name="T8" fmla="*/ 151 w 152"/>
                  <a:gd name="T9" fmla="*/ 48 h 188"/>
                  <a:gd name="T10" fmla="*/ 100 w 152"/>
                  <a:gd name="T11" fmla="*/ 94 h 188"/>
                  <a:gd name="T12" fmla="*/ 151 w 152"/>
                  <a:gd name="T13" fmla="*/ 141 h 188"/>
                  <a:gd name="T14" fmla="*/ 87 w 152"/>
                  <a:gd name="T15" fmla="*/ 116 h 188"/>
                  <a:gd name="T16" fmla="*/ 76 w 152"/>
                  <a:gd name="T17" fmla="*/ 187 h 188"/>
                  <a:gd name="T18" fmla="*/ 64 w 152"/>
                  <a:gd name="T19" fmla="*/ 116 h 188"/>
                  <a:gd name="T20" fmla="*/ 0 w 152"/>
                  <a:gd name="T21" fmla="*/ 141 h 188"/>
                  <a:gd name="T22" fmla="*/ 51 w 152"/>
                  <a:gd name="T23" fmla="*/ 94 h 188"/>
                  <a:gd name="T24" fmla="*/ 0 w 152"/>
                  <a:gd name="T25" fmla="*/ 48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88">
                    <a:moveTo>
                      <a:pt x="0" y="48"/>
                    </a:moveTo>
                    <a:lnTo>
                      <a:pt x="64" y="71"/>
                    </a:lnTo>
                    <a:lnTo>
                      <a:pt x="76" y="0"/>
                    </a:lnTo>
                    <a:lnTo>
                      <a:pt x="87" y="71"/>
                    </a:lnTo>
                    <a:lnTo>
                      <a:pt x="151" y="48"/>
                    </a:lnTo>
                    <a:lnTo>
                      <a:pt x="100" y="94"/>
                    </a:lnTo>
                    <a:lnTo>
                      <a:pt x="151" y="141"/>
                    </a:lnTo>
                    <a:lnTo>
                      <a:pt x="87" y="116"/>
                    </a:lnTo>
                    <a:lnTo>
                      <a:pt x="76" y="187"/>
                    </a:lnTo>
                    <a:lnTo>
                      <a:pt x="64" y="116"/>
                    </a:lnTo>
                    <a:lnTo>
                      <a:pt x="0" y="141"/>
                    </a:lnTo>
                    <a:lnTo>
                      <a:pt x="51" y="94"/>
                    </a:lnTo>
                    <a:lnTo>
                      <a:pt x="0" y="48"/>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20" name="Freeform 57"/>
              <p:cNvSpPr>
                <a:spLocks/>
              </p:cNvSpPr>
              <p:nvPr/>
            </p:nvSpPr>
            <p:spPr bwMode="auto">
              <a:xfrm>
                <a:off x="550" y="354"/>
                <a:ext cx="236" cy="216"/>
              </a:xfrm>
              <a:custGeom>
                <a:avLst/>
                <a:gdLst>
                  <a:gd name="T0" fmla="*/ 80 w 236"/>
                  <a:gd name="T1" fmla="*/ 86 h 216"/>
                  <a:gd name="T2" fmla="*/ 58 w 236"/>
                  <a:gd name="T3" fmla="*/ 0 h 216"/>
                  <a:gd name="T4" fmla="*/ 118 w 236"/>
                  <a:gd name="T5" fmla="*/ 62 h 216"/>
                  <a:gd name="T6" fmla="*/ 175 w 236"/>
                  <a:gd name="T7" fmla="*/ 0 h 216"/>
                  <a:gd name="T8" fmla="*/ 154 w 236"/>
                  <a:gd name="T9" fmla="*/ 86 h 216"/>
                  <a:gd name="T10" fmla="*/ 235 w 236"/>
                  <a:gd name="T11" fmla="*/ 108 h 216"/>
                  <a:gd name="T12" fmla="*/ 153 w 236"/>
                  <a:gd name="T13" fmla="*/ 129 h 216"/>
                  <a:gd name="T14" fmla="*/ 175 w 236"/>
                  <a:gd name="T15" fmla="*/ 215 h 216"/>
                  <a:gd name="T16" fmla="*/ 118 w 236"/>
                  <a:gd name="T17" fmla="*/ 153 h 216"/>
                  <a:gd name="T18" fmla="*/ 58 w 236"/>
                  <a:gd name="T19" fmla="*/ 215 h 216"/>
                  <a:gd name="T20" fmla="*/ 80 w 236"/>
                  <a:gd name="T21" fmla="*/ 130 h 216"/>
                  <a:gd name="T22" fmla="*/ 0 w 236"/>
                  <a:gd name="T23" fmla="*/ 108 h 216"/>
                  <a:gd name="T24" fmla="*/ 80 w 236"/>
                  <a:gd name="T25" fmla="*/ 8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6" h="216">
                    <a:moveTo>
                      <a:pt x="80" y="86"/>
                    </a:moveTo>
                    <a:lnTo>
                      <a:pt x="58" y="0"/>
                    </a:lnTo>
                    <a:lnTo>
                      <a:pt x="118" y="62"/>
                    </a:lnTo>
                    <a:lnTo>
                      <a:pt x="175" y="0"/>
                    </a:lnTo>
                    <a:lnTo>
                      <a:pt x="154" y="86"/>
                    </a:lnTo>
                    <a:lnTo>
                      <a:pt x="235" y="108"/>
                    </a:lnTo>
                    <a:lnTo>
                      <a:pt x="153" y="129"/>
                    </a:lnTo>
                    <a:lnTo>
                      <a:pt x="175" y="215"/>
                    </a:lnTo>
                    <a:lnTo>
                      <a:pt x="118" y="153"/>
                    </a:lnTo>
                    <a:lnTo>
                      <a:pt x="58" y="215"/>
                    </a:lnTo>
                    <a:lnTo>
                      <a:pt x="80" y="130"/>
                    </a:lnTo>
                    <a:lnTo>
                      <a:pt x="0" y="108"/>
                    </a:lnTo>
                    <a:lnTo>
                      <a:pt x="80" y="86"/>
                    </a:lnTo>
                  </a:path>
                </a:pathLst>
              </a:custGeom>
              <a:solidFill>
                <a:srgbClr val="D9D9D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sp>
            <p:nvSpPr>
              <p:cNvPr id="7221" name="Freeform 58"/>
              <p:cNvSpPr>
                <a:spLocks/>
              </p:cNvSpPr>
              <p:nvPr/>
            </p:nvSpPr>
            <p:spPr bwMode="auto">
              <a:xfrm>
                <a:off x="598" y="376"/>
                <a:ext cx="140" cy="173"/>
              </a:xfrm>
              <a:custGeom>
                <a:avLst/>
                <a:gdLst>
                  <a:gd name="T0" fmla="*/ 0 w 140"/>
                  <a:gd name="T1" fmla="*/ 42 h 173"/>
                  <a:gd name="T2" fmla="*/ 58 w 140"/>
                  <a:gd name="T3" fmla="*/ 63 h 173"/>
                  <a:gd name="T4" fmla="*/ 70 w 140"/>
                  <a:gd name="T5" fmla="*/ 0 h 173"/>
                  <a:gd name="T6" fmla="*/ 81 w 140"/>
                  <a:gd name="T7" fmla="*/ 63 h 173"/>
                  <a:gd name="T8" fmla="*/ 139 w 140"/>
                  <a:gd name="T9" fmla="*/ 42 h 173"/>
                  <a:gd name="T10" fmla="*/ 94 w 140"/>
                  <a:gd name="T11" fmla="*/ 86 h 173"/>
                  <a:gd name="T12" fmla="*/ 139 w 140"/>
                  <a:gd name="T13" fmla="*/ 128 h 173"/>
                  <a:gd name="T14" fmla="*/ 81 w 140"/>
                  <a:gd name="T15" fmla="*/ 108 h 173"/>
                  <a:gd name="T16" fmla="*/ 70 w 140"/>
                  <a:gd name="T17" fmla="*/ 172 h 173"/>
                  <a:gd name="T18" fmla="*/ 58 w 140"/>
                  <a:gd name="T19" fmla="*/ 108 h 173"/>
                  <a:gd name="T20" fmla="*/ 0 w 140"/>
                  <a:gd name="T21" fmla="*/ 128 h 173"/>
                  <a:gd name="T22" fmla="*/ 45 w 140"/>
                  <a:gd name="T23" fmla="*/ 86 h 173"/>
                  <a:gd name="T24" fmla="*/ 0 w 140"/>
                  <a:gd name="T25" fmla="*/ 42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173">
                    <a:moveTo>
                      <a:pt x="0" y="42"/>
                    </a:moveTo>
                    <a:lnTo>
                      <a:pt x="58" y="63"/>
                    </a:lnTo>
                    <a:lnTo>
                      <a:pt x="70" y="0"/>
                    </a:lnTo>
                    <a:lnTo>
                      <a:pt x="81" y="63"/>
                    </a:lnTo>
                    <a:lnTo>
                      <a:pt x="139" y="42"/>
                    </a:lnTo>
                    <a:lnTo>
                      <a:pt x="94" y="86"/>
                    </a:lnTo>
                    <a:lnTo>
                      <a:pt x="139" y="128"/>
                    </a:lnTo>
                    <a:lnTo>
                      <a:pt x="81" y="108"/>
                    </a:lnTo>
                    <a:lnTo>
                      <a:pt x="70" y="172"/>
                    </a:lnTo>
                    <a:lnTo>
                      <a:pt x="58" y="108"/>
                    </a:lnTo>
                    <a:lnTo>
                      <a:pt x="0" y="128"/>
                    </a:lnTo>
                    <a:lnTo>
                      <a:pt x="45" y="86"/>
                    </a:lnTo>
                    <a:lnTo>
                      <a:pt x="0" y="42"/>
                    </a:lnTo>
                  </a:path>
                </a:pathLst>
              </a:custGeom>
              <a:solidFill>
                <a:srgbClr val="F9F9F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1" hangingPunct="1">
                  <a:spcBef>
                    <a:spcPct val="0"/>
                  </a:spcBef>
                </a:pPr>
                <a:endParaRPr lang="zh-HK" altLang="en-US">
                  <a:solidFill>
                    <a:srgbClr val="FFFFFF"/>
                  </a:solidFill>
                  <a:latin typeface="Arial" pitchFamily="34" charset="0"/>
                  <a:ea typeface="新細明體"/>
                </a:endParaRPr>
              </a:p>
            </p:txBody>
          </p:sp>
        </p:grpSp>
      </p:grpSp>
      <p:sp>
        <p:nvSpPr>
          <p:cNvPr id="126011" name="Rectangle 59"/>
          <p:cNvSpPr>
            <a:spLocks noGrp="1" noChangeArrowheads="1"/>
          </p:cNvSpPr>
          <p:nvPr>
            <p:ph type="title"/>
          </p:nvPr>
        </p:nvSpPr>
        <p:spPr bwMode="auto">
          <a:xfrm>
            <a:off x="1371600" y="476250"/>
            <a:ext cx="7086600" cy="12763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zh-TW" smtClean="0"/>
              <a:t>Click to edit Master title style</a:t>
            </a:r>
          </a:p>
        </p:txBody>
      </p:sp>
      <p:sp>
        <p:nvSpPr>
          <p:cNvPr id="7172" name="Rectangle 6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Tree>
    <p:extLst>
      <p:ext uri="{BB962C8B-B14F-4D97-AF65-F5344CB8AC3E}">
        <p14:creationId xmlns:p14="http://schemas.microsoft.com/office/powerpoint/2010/main" xmlns="" val="3215220343"/>
      </p:ext>
    </p:extLst>
  </p:cSld>
  <p:clrMap bg1="dk2" tx1="lt1" bg2="dk1" tx2="lt2" accent1="accent1" accent2="accent2" accent3="accent3" accent4="accent4" accent5="accent5" accent6="accent6" hlink="hlink" folHlink="folHlink"/>
  <p:sldLayoutIdLst>
    <p:sldLayoutId id="2147486711" r:id="rId1"/>
    <p:sldLayoutId id="2147486712" r:id="rId2"/>
    <p:sldLayoutId id="2147486713" r:id="rId3"/>
    <p:sldLayoutId id="2147486714" r:id="rId4"/>
    <p:sldLayoutId id="2147486715" r:id="rId5"/>
    <p:sldLayoutId id="2147486716" r:id="rId6"/>
    <p:sldLayoutId id="2147486717" r:id="rId7"/>
    <p:sldLayoutId id="2147486718" r:id="rId8"/>
    <p:sldLayoutId id="2147486719" r:id="rId9"/>
    <p:sldLayoutId id="2147486720" r:id="rId10"/>
    <p:sldLayoutId id="2147486721" r:id="rId11"/>
  </p:sldLayoutIdLst>
  <p:transition>
    <p:pull/>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Book Antiqua" pitchFamily="18"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5000"/>
        <a:buFont typeface="Monotype Sorts"/>
        <a:buChar char="u"/>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Monotype Sorts"/>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Monotype Sorts"/>
        <a:buChar char="u"/>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5000"/>
        <a:buFont typeface="Monotype Sorts"/>
        <a:buChar char="u"/>
        <a:defRPr kumimoji="1" sz="2000">
          <a:solidFill>
            <a:schemeClr val="tx1"/>
          </a:solidFill>
          <a:latin typeface="+mn-lt"/>
          <a:ea typeface="+mn-ea"/>
        </a:defRPr>
      </a:lvl5pPr>
      <a:lvl6pPr marL="25146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6pPr>
      <a:lvl7pPr marL="29718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7pPr>
      <a:lvl8pPr marL="34290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8pPr>
      <a:lvl9pPr marL="3886200" indent="-228600" algn="l" rtl="0" fontAlgn="base">
        <a:spcBef>
          <a:spcPct val="20000"/>
        </a:spcBef>
        <a:spcAft>
          <a:spcPct val="0"/>
        </a:spcAft>
        <a:buClr>
          <a:schemeClr val="tx2"/>
        </a:buClr>
        <a:buSzPct val="65000"/>
        <a:buFont typeface="Monotype Sorts" pitchFamily="2" charset="2"/>
        <a:buChar char="u"/>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63A4288-AE27-425D-8A0F-351A7EA45FFE}" type="datetimeFigureOut">
              <a:rPr kumimoji="0" lang="zh-HK" altLang="en-US" smtClean="0">
                <a:solidFill>
                  <a:prstClr val="black">
                    <a:tint val="75000"/>
                  </a:prstClr>
                </a:solidFill>
                <a:latin typeface="Calibri"/>
                <a:ea typeface="新細明體"/>
              </a:rPr>
              <a:pPr eaLnBrk="1" fontAlgn="auto" hangingPunct="1">
                <a:spcBef>
                  <a:spcPts val="0"/>
                </a:spcBef>
                <a:spcAft>
                  <a:spcPts val="0"/>
                </a:spcAft>
              </a:pPr>
              <a:t>30/3/2017</a:t>
            </a:fld>
            <a:endParaRPr kumimoji="0" lang="zh-HK" altLang="en-US" dirty="0">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zh-HK"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5102FA4-4736-4D6B-B8F6-6C71F812FA7F}" type="slidenum">
              <a:rPr kumimoji="0" lang="zh-HK" altLang="en-US" smtClean="0">
                <a:solidFill>
                  <a:prstClr val="black">
                    <a:tint val="75000"/>
                  </a:prstClr>
                </a:solidFill>
                <a:latin typeface="Calibri"/>
                <a:ea typeface="新細明體"/>
              </a:rPr>
              <a:pPr eaLnBrk="1" fontAlgn="auto" hangingPunct="1">
                <a:spcBef>
                  <a:spcPts val="0"/>
                </a:spcBef>
                <a:spcAft>
                  <a:spcPts val="0"/>
                </a:spcAft>
              </a:pPr>
              <a:t>‹#›</a:t>
            </a:fld>
            <a:endParaRPr kumimoji="0" lang="zh-HK" altLang="en-US" dirty="0">
              <a:solidFill>
                <a:prstClr val="black">
                  <a:tint val="75000"/>
                </a:prstClr>
              </a:solidFill>
              <a:latin typeface="Calibri"/>
              <a:ea typeface="新細明體"/>
            </a:endParaRPr>
          </a:p>
        </p:txBody>
      </p:sp>
    </p:spTree>
    <p:extLst>
      <p:ext uri="{BB962C8B-B14F-4D97-AF65-F5344CB8AC3E}">
        <p14:creationId xmlns:p14="http://schemas.microsoft.com/office/powerpoint/2010/main" xmlns="" val="3913307201"/>
      </p:ext>
    </p:extLst>
  </p:cSld>
  <p:clrMap bg1="lt1" tx1="dk1" bg2="lt2" tx2="dk2" accent1="accent1" accent2="accent2" accent3="accent3" accent4="accent4" accent5="accent5" accent6="accent6" hlink="hlink" folHlink="folHlink"/>
  <p:sldLayoutIdLst>
    <p:sldLayoutId id="2147486723" r:id="rId1"/>
    <p:sldLayoutId id="2147486724" r:id="rId2"/>
    <p:sldLayoutId id="2147486725" r:id="rId3"/>
    <p:sldLayoutId id="2147486726" r:id="rId4"/>
    <p:sldLayoutId id="2147486727" r:id="rId5"/>
    <p:sldLayoutId id="2147486728" r:id="rId6"/>
    <p:sldLayoutId id="2147486729" r:id="rId7"/>
    <p:sldLayoutId id="2147486730" r:id="rId8"/>
    <p:sldLayoutId id="2147486731" r:id="rId9"/>
    <p:sldLayoutId id="2147486732" r:id="rId10"/>
    <p:sldLayoutId id="2147486733" r:id="rId11"/>
    <p:sldLayoutId id="214748673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7921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6147"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750596"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0" sz="1400">
                <a:solidFill>
                  <a:schemeClr val="tx1"/>
                </a:solidFill>
                <a:latin typeface="+mn-lt"/>
                <a:ea typeface="+mn-ea"/>
              </a:defRPr>
            </a:lvl1pPr>
          </a:lstStyle>
          <a:p>
            <a:pPr>
              <a:defRPr/>
            </a:pPr>
            <a:endParaRPr lang="en-US" altLang="zh-TW">
              <a:solidFill>
                <a:srgbClr val="FFFFFF"/>
              </a:solidFill>
            </a:endParaRPr>
          </a:p>
        </p:txBody>
      </p:sp>
      <p:sp>
        <p:nvSpPr>
          <p:cNvPr id="750597"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0" sz="1400">
                <a:solidFill>
                  <a:schemeClr val="tx1"/>
                </a:solidFill>
                <a:latin typeface="+mn-lt"/>
                <a:ea typeface="+mn-ea"/>
              </a:defRPr>
            </a:lvl1pPr>
          </a:lstStyle>
          <a:p>
            <a:pPr>
              <a:defRPr/>
            </a:pPr>
            <a:endParaRPr lang="en-US" altLang="zh-TW">
              <a:solidFill>
                <a:srgbClr val="FFFFFF"/>
              </a:solidFill>
            </a:endParaRPr>
          </a:p>
        </p:txBody>
      </p:sp>
      <p:sp>
        <p:nvSpPr>
          <p:cNvPr id="750598"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0" sz="1400">
                <a:solidFill>
                  <a:schemeClr val="tx1"/>
                </a:solidFill>
                <a:latin typeface="+mn-lt"/>
                <a:ea typeface="+mn-ea"/>
              </a:defRPr>
            </a:lvl1pPr>
          </a:lstStyle>
          <a:p>
            <a:pPr>
              <a:defRPr/>
            </a:pPr>
            <a:fld id="{A55630D5-5EA8-4187-8573-236516CCCEE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xmlns="" val="725991101"/>
      </p:ext>
    </p:extLst>
  </p:cSld>
  <p:clrMap bg1="dk2" tx1="lt1" bg2="dk1" tx2="lt2" accent1="accent1" accent2="accent2" accent3="accent3" accent4="accent4" accent5="accent5" accent6="accent6" hlink="hlink" folHlink="folHlink"/>
  <p:sldLayoutIdLst>
    <p:sldLayoutId id="2147486736" r:id="rId1"/>
    <p:sldLayoutId id="2147486737" r:id="rId2"/>
    <p:sldLayoutId id="2147486738" r:id="rId3"/>
    <p:sldLayoutId id="2147486739" r:id="rId4"/>
    <p:sldLayoutId id="2147486740" r:id="rId5"/>
    <p:sldLayoutId id="2147486741" r:id="rId6"/>
    <p:sldLayoutId id="2147486742" r:id="rId7"/>
    <p:sldLayoutId id="2147486743" r:id="rId8"/>
    <p:sldLayoutId id="2147486744" r:id="rId9"/>
    <p:sldLayoutId id="2147486745" r:id="rId10"/>
    <p:sldLayoutId id="2147486746" r:id="rId11"/>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Verdana" pitchFamily="34" charset="0"/>
          <a:ea typeface="新細明體" pitchFamily="18" charset="-120"/>
        </a:defRPr>
      </a:lvl2pPr>
      <a:lvl3pPr algn="ctr" rtl="0" eaLnBrk="0" fontAlgn="base" hangingPunct="0">
        <a:spcBef>
          <a:spcPct val="0"/>
        </a:spcBef>
        <a:spcAft>
          <a:spcPct val="0"/>
        </a:spcAft>
        <a:defRPr kumimoji="1" sz="4000">
          <a:solidFill>
            <a:schemeClr val="tx2"/>
          </a:solidFill>
          <a:latin typeface="Verdana" pitchFamily="34" charset="0"/>
          <a:ea typeface="新細明體" pitchFamily="18" charset="-120"/>
        </a:defRPr>
      </a:lvl3pPr>
      <a:lvl4pPr algn="ctr" rtl="0" eaLnBrk="0" fontAlgn="base" hangingPunct="0">
        <a:spcBef>
          <a:spcPct val="0"/>
        </a:spcBef>
        <a:spcAft>
          <a:spcPct val="0"/>
        </a:spcAft>
        <a:defRPr kumimoji="1" sz="4000">
          <a:solidFill>
            <a:schemeClr val="tx2"/>
          </a:solidFill>
          <a:latin typeface="Verdana" pitchFamily="34" charset="0"/>
          <a:ea typeface="新細明體" pitchFamily="18" charset="-120"/>
        </a:defRPr>
      </a:lvl4pPr>
      <a:lvl5pPr algn="ctr" rtl="0" eaLnBrk="0" fontAlgn="base" hangingPunct="0">
        <a:spcBef>
          <a:spcPct val="0"/>
        </a:spcBef>
        <a:spcAft>
          <a:spcPct val="0"/>
        </a:spcAft>
        <a:defRPr kumimoji="1" sz="4000">
          <a:solidFill>
            <a:schemeClr val="tx2"/>
          </a:solidFill>
          <a:latin typeface="Verdana" pitchFamily="34" charset="0"/>
          <a:ea typeface="新細明體" pitchFamily="18" charset="-120"/>
        </a:defRPr>
      </a:lvl5pPr>
      <a:lvl6pPr marL="457200" algn="ctr" rtl="0" fontAlgn="base">
        <a:spcBef>
          <a:spcPct val="0"/>
        </a:spcBef>
        <a:spcAft>
          <a:spcPct val="0"/>
        </a:spcAft>
        <a:defRPr kumimoji="1" sz="4000">
          <a:solidFill>
            <a:schemeClr val="tx2"/>
          </a:solidFill>
          <a:latin typeface="Verdana" pitchFamily="34" charset="0"/>
          <a:ea typeface="新細明體" pitchFamily="18" charset="-120"/>
        </a:defRPr>
      </a:lvl6pPr>
      <a:lvl7pPr marL="914400" algn="ctr" rtl="0" fontAlgn="base">
        <a:spcBef>
          <a:spcPct val="0"/>
        </a:spcBef>
        <a:spcAft>
          <a:spcPct val="0"/>
        </a:spcAft>
        <a:defRPr kumimoji="1" sz="4000">
          <a:solidFill>
            <a:schemeClr val="tx2"/>
          </a:solidFill>
          <a:latin typeface="Verdana" pitchFamily="34" charset="0"/>
          <a:ea typeface="新細明體" pitchFamily="18" charset="-120"/>
        </a:defRPr>
      </a:lvl7pPr>
      <a:lvl8pPr marL="1371600" algn="ctr" rtl="0" fontAlgn="base">
        <a:spcBef>
          <a:spcPct val="0"/>
        </a:spcBef>
        <a:spcAft>
          <a:spcPct val="0"/>
        </a:spcAft>
        <a:defRPr kumimoji="1" sz="4000">
          <a:solidFill>
            <a:schemeClr val="tx2"/>
          </a:solidFill>
          <a:latin typeface="Verdana" pitchFamily="34" charset="0"/>
          <a:ea typeface="新細明體" pitchFamily="18" charset="-120"/>
        </a:defRPr>
      </a:lvl8pPr>
      <a:lvl9pPr marL="1828800" algn="ctr" rtl="0" fontAlgn="base">
        <a:spcBef>
          <a:spcPct val="0"/>
        </a:spcBef>
        <a:spcAft>
          <a:spcPct val="0"/>
        </a:spcAft>
        <a:defRPr kumimoji="1" sz="4000">
          <a:solidFill>
            <a:schemeClr val="tx2"/>
          </a:solidFill>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lr>
          <a:schemeClr val="accent2"/>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audio" Target="file:///D:\disc(Islam)\&#21476;&#34349;&#33287;&#31185;&#23416;4\Q96_1-5.wav"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7.xml"/><Relationship Id="rId1" Type="http://schemas.openxmlformats.org/officeDocument/2006/relationships/video" Target="file:///D:\disc(Islam)\04.4_&#21476;&#34349;&#32147;_&#22855;&#36321;_7\Bucaille\Maurice&amp;Pharoah_childhood(900).wmv"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7.xml"/><Relationship Id="rId1" Type="http://schemas.openxmlformats.org/officeDocument/2006/relationships/video" Target="file:///D:\disc(Islam)\04.4_&#21476;&#34349;&#32147;_&#22855;&#36321;_7\Bucaille\Maurice_Quran.no.contradiction.wmv" TargetMode="Externa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27.xml"/><Relationship Id="rId16" Type="http://schemas.openxmlformats.org/officeDocument/2006/relationships/image" Target="../media/image42.jpeg"/><Relationship Id="rId1" Type="http://schemas.openxmlformats.org/officeDocument/2006/relationships/slideLayout" Target="../slideLayouts/slideLayout29.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28.xml"/><Relationship Id="rId16" Type="http://schemas.openxmlformats.org/officeDocument/2006/relationships/image" Target="../media/image58.png"/><Relationship Id="rId20"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0.xml"/><Relationship Id="rId1" Type="http://schemas.openxmlformats.org/officeDocument/2006/relationships/video" Target="file:///D:\disc(Islam)\04.4_&#21476;&#34349;&#32147;_&#22855;&#36321;_7\video\Bizantium_1.wmv"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index.bio2h.pptx" TargetMode="External"/><Relationship Id="rId7" Type="http://schemas.openxmlformats.org/officeDocument/2006/relationships/hyperlink" Target="index.history2f.pptx" TargetMode="External"/><Relationship Id="rId12" Type="http://schemas.openxmlformats.org/officeDocument/2006/relationships/image" Target="../media/image67.gi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index.history2g.pptx" TargetMode="External"/><Relationship Id="rId11" Type="http://schemas.openxmlformats.org/officeDocument/2006/relationships/hyperlink" Target="index.bio2g.pptx" TargetMode="External"/><Relationship Id="rId5" Type="http://schemas.openxmlformats.org/officeDocument/2006/relationships/hyperlink" Target="index.earth2e.pptx" TargetMode="External"/><Relationship Id="rId10" Type="http://schemas.openxmlformats.org/officeDocument/2006/relationships/image" Target="../media/image66.jpeg"/><Relationship Id="rId4" Type="http://schemas.openxmlformats.org/officeDocument/2006/relationships/image" Target="../media/image64.gif"/><Relationship Id="rId9" Type="http://schemas.openxmlformats.org/officeDocument/2006/relationships/hyperlink" Target="index.earth2d.pptx"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93.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125.xml"/><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4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36.xml"/><Relationship Id="rId16" Type="http://schemas.openxmlformats.org/officeDocument/2006/relationships/image" Target="../media/image42.jpeg"/><Relationship Id="rId1" Type="http://schemas.openxmlformats.org/officeDocument/2006/relationships/slideLayout" Target="../slideLayouts/slideLayout125.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38.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37.xml"/><Relationship Id="rId16" Type="http://schemas.openxmlformats.org/officeDocument/2006/relationships/image" Target="../media/image58.png"/><Relationship Id="rId20" Type="http://schemas.openxmlformats.org/officeDocument/2006/relationships/image" Target="../media/image62.jpeg"/><Relationship Id="rId1" Type="http://schemas.openxmlformats.org/officeDocument/2006/relationships/slideLayout" Target="../slideLayouts/slideLayout110.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hyperlink" Target="http://corpus.quran.com/wordbyword.jsp?chapter=30&amp;verse=2" TargetMode="External"/><Relationship Id="rId5" Type="http://schemas.openxmlformats.org/officeDocument/2006/relationships/image" Target="../media/image9.png"/><Relationship Id="rId4" Type="http://schemas.openxmlformats.org/officeDocument/2006/relationships/hyperlink" Target="http://corpus.quran.com/wordbyword.jsp?chapter=30&amp;verse=3"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corpus.quran.com/wordbyword.jsp?chapter=30&amp;verse=5" TargetMode="External"/><Relationship Id="rId2" Type="http://schemas.openxmlformats.org/officeDocument/2006/relationships/notesSlide" Target="../notesSlides/notesSlide6.xml"/><Relationship Id="rId1" Type="http://schemas.openxmlformats.org/officeDocument/2006/relationships/slideLayout" Target="../slideLayouts/slideLayout8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0.xml"/><Relationship Id="rId1" Type="http://schemas.openxmlformats.org/officeDocument/2006/relationships/video" Target="file:///F:\Quranic.Miracles\video\Bizantium_2.wmv" TargetMode="External"/><Relationship Id="rId5" Type="http://schemas.openxmlformats.org/officeDocument/2006/relationships/image" Target="../media/image16.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44241" y="1579575"/>
            <a:ext cx="5680087" cy="3505609"/>
          </a:xfrm>
          <a:prstGeom prst="rect">
            <a:avLst/>
          </a:prstGeom>
        </p:spPr>
      </p:pic>
      <p:sp>
        <p:nvSpPr>
          <p:cNvPr id="2" name="文字方塊 1"/>
          <p:cNvSpPr txBox="1"/>
          <p:nvPr/>
        </p:nvSpPr>
        <p:spPr>
          <a:xfrm>
            <a:off x="1331640" y="13213"/>
            <a:ext cx="7056784" cy="707886"/>
          </a:xfrm>
          <a:prstGeom prst="rect">
            <a:avLst/>
          </a:prstGeom>
          <a:noFill/>
        </p:spPr>
        <p:txBody>
          <a:bodyPr wrap="square" rtlCol="0">
            <a:spAutoFit/>
          </a:bodyPr>
          <a:lstStyle/>
          <a:p>
            <a:pPr eaLnBrk="1" fontAlgn="auto" hangingPunct="1">
              <a:spcBef>
                <a:spcPts val="0"/>
              </a:spcBef>
              <a:spcAft>
                <a:spcPts val="0"/>
              </a:spcAft>
            </a:pPr>
            <a:r>
              <a:rPr kumimoji="0" lang="zh-TW" altLang="en-US" sz="4000" b="1" dirty="0">
                <a:solidFill>
                  <a:srgbClr val="000000"/>
                </a:solidFill>
                <a:latin typeface="標楷體" pitchFamily="65" charset="-120"/>
              </a:rPr>
              <a:t>阿拉伯處於拜占庭</a:t>
            </a:r>
            <a:r>
              <a:rPr kumimoji="0" lang="zh-TW" altLang="en-US" sz="4000" b="1" dirty="0" smtClean="0">
                <a:solidFill>
                  <a:srgbClr val="000000"/>
                </a:solidFill>
                <a:latin typeface="標楷體" pitchFamily="65" charset="-120"/>
              </a:rPr>
              <a:t>與波斯之間</a:t>
            </a:r>
            <a:endParaRPr kumimoji="0" lang="zh-TW" altLang="en-US" sz="4000" b="1" dirty="0">
              <a:solidFill>
                <a:srgbClr val="000000"/>
              </a:solidFill>
              <a:latin typeface="標楷體" pitchFamily="65" charset="-120"/>
            </a:endParaRPr>
          </a:p>
        </p:txBody>
      </p:sp>
      <p:sp>
        <p:nvSpPr>
          <p:cNvPr id="5" name="文字方塊 4"/>
          <p:cNvSpPr txBox="1"/>
          <p:nvPr/>
        </p:nvSpPr>
        <p:spPr>
          <a:xfrm>
            <a:off x="2735796" y="5949280"/>
            <a:ext cx="4176464" cy="584775"/>
          </a:xfrm>
          <a:prstGeom prst="rect">
            <a:avLst/>
          </a:prstGeom>
          <a:noFill/>
        </p:spPr>
        <p:txBody>
          <a:bodyPr wrap="square" rtlCol="0">
            <a:spAutoFit/>
          </a:bodyPr>
          <a:lstStyle/>
          <a:p>
            <a:pPr eaLnBrk="1" fontAlgn="auto" hangingPunct="1">
              <a:spcBef>
                <a:spcPts val="0"/>
              </a:spcBef>
              <a:spcAft>
                <a:spcPts val="0"/>
              </a:spcAft>
            </a:pPr>
            <a:r>
              <a:rPr kumimoji="0" lang="en-US" altLang="zh-TW" sz="3200" b="1" dirty="0" smtClean="0">
                <a:solidFill>
                  <a:srgbClr val="000000"/>
                </a:solidFill>
                <a:latin typeface="標楷體" pitchFamily="65" charset="-120"/>
              </a:rPr>
              <a:t>(</a:t>
            </a:r>
            <a:r>
              <a:rPr kumimoji="0" lang="zh-TW" altLang="en-US" sz="3200" b="1" dirty="0">
                <a:solidFill>
                  <a:srgbClr val="000000"/>
                </a:solidFill>
                <a:latin typeface="標楷體" pitchFamily="65" charset="-120"/>
              </a:rPr>
              <a:t>西元六、七世紀</a:t>
            </a:r>
            <a:r>
              <a:rPr kumimoji="0" lang="zh-TW" altLang="en-US" sz="3200" b="1" dirty="0" smtClean="0">
                <a:solidFill>
                  <a:srgbClr val="000000"/>
                </a:solidFill>
                <a:latin typeface="標楷體" pitchFamily="65" charset="-120"/>
              </a:rPr>
              <a:t>時</a:t>
            </a:r>
            <a:r>
              <a:rPr kumimoji="0" lang="en-US" altLang="zh-TW" sz="3200" b="1" dirty="0" smtClean="0">
                <a:solidFill>
                  <a:srgbClr val="000000"/>
                </a:solidFill>
                <a:latin typeface="標楷體" pitchFamily="65" charset="-120"/>
              </a:rPr>
              <a:t>)</a:t>
            </a:r>
            <a:endParaRPr kumimoji="0" lang="zh-HK" altLang="en-US" sz="3200" dirty="0">
              <a:solidFill>
                <a:srgbClr val="FFFFFF"/>
              </a:solidFill>
              <a:latin typeface="Book Antiqua"/>
              <a:ea typeface="新細明體"/>
            </a:endParaRPr>
          </a:p>
        </p:txBody>
      </p:sp>
      <p:sp>
        <p:nvSpPr>
          <p:cNvPr id="6" name="文字方塊 5"/>
          <p:cNvSpPr txBox="1"/>
          <p:nvPr/>
        </p:nvSpPr>
        <p:spPr>
          <a:xfrm>
            <a:off x="3829316" y="2687194"/>
            <a:ext cx="1709936" cy="584775"/>
          </a:xfrm>
          <a:prstGeom prst="rect">
            <a:avLst/>
          </a:prstGeom>
          <a:noFill/>
        </p:spPr>
        <p:txBody>
          <a:bodyPr wrap="square" rtlCol="0">
            <a:spAutoFit/>
          </a:bodyPr>
          <a:lstStyle/>
          <a:p>
            <a:pPr eaLnBrk="1" fontAlgn="auto" hangingPunct="1">
              <a:spcBef>
                <a:spcPts val="0"/>
              </a:spcBef>
              <a:spcAft>
                <a:spcPts val="0"/>
              </a:spcAft>
            </a:pPr>
            <a:r>
              <a:rPr kumimoji="0" lang="zh-TW" altLang="en-US" sz="3200" b="1" dirty="0">
                <a:solidFill>
                  <a:srgbClr val="FFFF00"/>
                </a:solidFill>
                <a:latin typeface="標楷體" pitchFamily="65" charset="-120"/>
              </a:rPr>
              <a:t>拜占庭</a:t>
            </a:r>
            <a:endParaRPr kumimoji="0" lang="zh-HK" altLang="en-US" sz="3200" dirty="0">
              <a:solidFill>
                <a:srgbClr val="FFFF00"/>
              </a:solidFill>
              <a:latin typeface="Book Antiqua"/>
              <a:ea typeface="新細明體"/>
            </a:endParaRPr>
          </a:p>
        </p:txBody>
      </p:sp>
      <p:sp>
        <p:nvSpPr>
          <p:cNvPr id="7" name="文字方塊 6"/>
          <p:cNvSpPr txBox="1"/>
          <p:nvPr/>
        </p:nvSpPr>
        <p:spPr>
          <a:xfrm>
            <a:off x="6230111" y="2735636"/>
            <a:ext cx="1044116" cy="584775"/>
          </a:xfrm>
          <a:prstGeom prst="rect">
            <a:avLst/>
          </a:prstGeom>
          <a:noFill/>
        </p:spPr>
        <p:txBody>
          <a:bodyPr wrap="square" rtlCol="0">
            <a:spAutoFit/>
          </a:bodyPr>
          <a:lstStyle/>
          <a:p>
            <a:pPr eaLnBrk="1" fontAlgn="auto" hangingPunct="1">
              <a:spcBef>
                <a:spcPts val="0"/>
              </a:spcBef>
              <a:spcAft>
                <a:spcPts val="0"/>
              </a:spcAft>
            </a:pPr>
            <a:r>
              <a:rPr kumimoji="0" lang="zh-TW" altLang="en-US" sz="3200" b="1" dirty="0">
                <a:solidFill>
                  <a:srgbClr val="FF0000"/>
                </a:solidFill>
                <a:latin typeface="標楷體" pitchFamily="65" charset="-120"/>
              </a:rPr>
              <a:t>波斯</a:t>
            </a:r>
            <a:endParaRPr kumimoji="0" lang="zh-HK" altLang="en-US" sz="3200" dirty="0">
              <a:solidFill>
                <a:srgbClr val="FF0000"/>
              </a:solidFill>
              <a:latin typeface="Book Antiqua"/>
              <a:ea typeface="新細明體"/>
            </a:endParaRPr>
          </a:p>
        </p:txBody>
      </p:sp>
      <p:sp>
        <p:nvSpPr>
          <p:cNvPr id="9" name="文字方塊 8"/>
          <p:cNvSpPr txBox="1"/>
          <p:nvPr/>
        </p:nvSpPr>
        <p:spPr>
          <a:xfrm>
            <a:off x="5429098" y="3717032"/>
            <a:ext cx="1584176" cy="584775"/>
          </a:xfrm>
          <a:prstGeom prst="rect">
            <a:avLst/>
          </a:prstGeom>
          <a:noFill/>
        </p:spPr>
        <p:txBody>
          <a:bodyPr wrap="square" rtlCol="0">
            <a:spAutoFit/>
          </a:bodyPr>
          <a:lstStyle/>
          <a:p>
            <a:pPr eaLnBrk="1" fontAlgn="auto" hangingPunct="1">
              <a:spcBef>
                <a:spcPts val="0"/>
              </a:spcBef>
              <a:spcAft>
                <a:spcPts val="0"/>
              </a:spcAft>
            </a:pPr>
            <a:r>
              <a:rPr kumimoji="0" lang="zh-TW" altLang="en-US" sz="3200" b="1" dirty="0">
                <a:solidFill>
                  <a:srgbClr val="000000"/>
                </a:solidFill>
                <a:latin typeface="標楷體" pitchFamily="65" charset="-120"/>
              </a:rPr>
              <a:t>阿拉伯</a:t>
            </a:r>
            <a:endParaRPr kumimoji="0" lang="zh-HK" altLang="en-US" sz="3200" dirty="0">
              <a:solidFill>
                <a:srgbClr val="FFFFFF"/>
              </a:solidFill>
              <a:latin typeface="Book Antiqua"/>
              <a:ea typeface="新細明體"/>
            </a:endParaRPr>
          </a:p>
        </p:txBody>
      </p:sp>
    </p:spTree>
    <p:extLst>
      <p:ext uri="{BB962C8B-B14F-4D97-AF65-F5344CB8AC3E}">
        <p14:creationId xmlns:p14="http://schemas.microsoft.com/office/powerpoint/2010/main" xmlns="" val="3590757731"/>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1316" name="Group 4"/>
          <p:cNvGraphicFramePr>
            <a:graphicFrameLocks noGrp="1"/>
          </p:cNvGraphicFramePr>
          <p:nvPr>
            <p:ph/>
            <p:extLst>
              <p:ext uri="{D42A27DB-BD31-4B8C-83A1-F6EECF244321}">
                <p14:modId xmlns:p14="http://schemas.microsoft.com/office/powerpoint/2010/main" xmlns="" val="2517628409"/>
              </p:ext>
            </p:extLst>
          </p:nvPr>
        </p:nvGraphicFramePr>
        <p:xfrm>
          <a:off x="900113" y="765175"/>
          <a:ext cx="8064500" cy="5400675"/>
        </p:xfrm>
        <a:graphic>
          <a:graphicData uri="http://schemas.openxmlformats.org/drawingml/2006/table">
            <a:tbl>
              <a:tblPr/>
              <a:tblGrid>
                <a:gridCol w="4392612"/>
                <a:gridCol w="3671888"/>
              </a:tblGrid>
              <a:tr h="51822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zh-TW" altLang="en-US" sz="2800" b="0" i="0" u="sng" strike="noStrike" cap="none" normalizeH="0" baseline="0" dirty="0" smtClean="0">
                          <a:ln>
                            <a:noFill/>
                          </a:ln>
                          <a:solidFill>
                            <a:srgbClr val="0033CC"/>
                          </a:solidFill>
                          <a:effectLst/>
                          <a:latin typeface="標楷體" pitchFamily="65" charset="-120"/>
                          <a:ea typeface="標楷體" pitchFamily="65" charset="-120"/>
                        </a:rPr>
                        <a:t>波斯</a:t>
                      </a:r>
                      <a:r>
                        <a:rPr kumimoji="1" lang="zh-TW" altLang="en-US" sz="2800" b="0" i="0" u="none" strike="noStrike" cap="none" normalizeH="0" baseline="0" dirty="0" smtClean="0">
                          <a:ln>
                            <a:noFill/>
                          </a:ln>
                          <a:solidFill>
                            <a:srgbClr val="0033CC"/>
                          </a:solidFill>
                          <a:effectLst/>
                          <a:latin typeface="標楷體" pitchFamily="65" charset="-120"/>
                          <a:ea typeface="標楷體" pitchFamily="65" charset="-120"/>
                        </a:rPr>
                        <a:t>奪取</a:t>
                      </a:r>
                      <a:r>
                        <a:rPr kumimoji="1" lang="zh-TW" altLang="en-US" sz="2800" b="0" i="0" u="sng" strike="noStrike" cap="none" normalizeH="0" baseline="0" dirty="0" smtClean="0">
                          <a:ln>
                            <a:noFill/>
                          </a:ln>
                          <a:solidFill>
                            <a:srgbClr val="0033CC"/>
                          </a:solidFill>
                          <a:effectLst/>
                          <a:latin typeface="標楷體" pitchFamily="65" charset="-120"/>
                          <a:ea typeface="標楷體" pitchFamily="65" charset="-120"/>
                        </a:rPr>
                        <a:t>耶路撒冷</a:t>
                      </a:r>
                      <a:r>
                        <a:rPr kumimoji="1" lang="zh-TW" altLang="en-US" sz="2800" b="0" i="0" u="none" strike="noStrike" cap="none" normalizeH="0" baseline="0" dirty="0" smtClean="0">
                          <a:ln>
                            <a:noFill/>
                          </a:ln>
                          <a:solidFill>
                            <a:srgbClr val="0033CC"/>
                          </a:solidFill>
                          <a:effectLst/>
                          <a:latin typeface="標楷體" pitchFamily="65" charset="-120"/>
                          <a:ea typeface="標楷體" pitchFamily="65" charset="-120"/>
                        </a:rPr>
                        <a:t>等地</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zh-TW" altLang="en-US" sz="2800" b="0" i="0" u="none" strike="noStrike" cap="none" normalizeH="0" baseline="0" dirty="0" smtClean="0">
                          <a:ln>
                            <a:noFill/>
                          </a:ln>
                          <a:solidFill>
                            <a:srgbClr val="0033CC"/>
                          </a:solidFill>
                          <a:effectLst/>
                          <a:latin typeface="Book Antiqua" pitchFamily="18" charset="0"/>
                          <a:ea typeface="標楷體" pitchFamily="65" charset="-120"/>
                        </a:rPr>
                        <a:t>逃往</a:t>
                      </a:r>
                      <a:r>
                        <a:rPr kumimoji="1" lang="zh-TW" altLang="en-US" sz="2800" b="0" i="0" u="sng" strike="noStrike" cap="none" normalizeH="0" baseline="0" dirty="0" smtClean="0">
                          <a:ln>
                            <a:noFill/>
                          </a:ln>
                          <a:solidFill>
                            <a:srgbClr val="0033CC"/>
                          </a:solidFill>
                          <a:effectLst/>
                          <a:latin typeface="Book Antiqua" pitchFamily="18" charset="0"/>
                          <a:ea typeface="標楷體" pitchFamily="65" charset="-120"/>
                        </a:rPr>
                        <a:t>亞比西尼亞</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9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5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dirty="0" smtClean="0">
                        <a:ln>
                          <a:noFill/>
                        </a:ln>
                        <a:solidFill>
                          <a:srgbClr val="0033CC"/>
                        </a:solidFill>
                        <a:effectLst/>
                        <a:latin typeface="Book Antiqua" pitchFamily="18" charset="0"/>
                        <a:ea typeface="新細明體" pitchFamily="18" charset="-120"/>
                      </a:endParaRPr>
                    </a:p>
                  </a:txBody>
                  <a:tcPr marT="45725" marB="45725"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5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2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8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3000" b="0" i="0" u="none" strike="noStrike" cap="none" normalizeH="0" baseline="0" dirty="0" smtClean="0">
                        <a:ln>
                          <a:noFill/>
                        </a:ln>
                        <a:solidFill>
                          <a:srgbClr val="0033CC"/>
                        </a:solidFill>
                        <a:effectLst/>
                        <a:latin typeface="標楷體" pitchFamily="65" charset="-120"/>
                        <a:ea typeface="標楷體" pitchFamily="65" charset="-12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04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zh-TW" altLang="en-US" sz="2600" b="0" i="0" u="none" strike="noStrike" cap="none" normalizeH="0" baseline="0" dirty="0" smtClean="0">
                          <a:ln>
                            <a:noFill/>
                          </a:ln>
                          <a:solidFill>
                            <a:srgbClr val="0033CC"/>
                          </a:solidFill>
                          <a:effectLst/>
                          <a:latin typeface="標楷體" pitchFamily="65" charset="-120"/>
                          <a:ea typeface="標楷體" pitchFamily="65" charset="-120"/>
                        </a:rPr>
                        <a:t>拜占庭</a:t>
                      </a:r>
                      <a:r>
                        <a:rPr kumimoji="1" lang="zh-TW" altLang="en-US" sz="2600" b="0" i="0" u="sng" strike="noStrike" cap="none" normalizeH="0" baseline="0" dirty="0" smtClean="0">
                          <a:ln>
                            <a:noFill/>
                          </a:ln>
                          <a:solidFill>
                            <a:srgbClr val="0033CC"/>
                          </a:solidFill>
                          <a:effectLst/>
                          <a:latin typeface="標楷體" pitchFamily="65" charset="-120"/>
                          <a:ea typeface="標楷體" pitchFamily="65" charset="-120"/>
                        </a:rPr>
                        <a:t>希律王</a:t>
                      </a:r>
                      <a:r>
                        <a:rPr kumimoji="1" lang="zh-TW" altLang="en-US" sz="2600" b="0" i="0" u="none" strike="noStrike" cap="none" normalizeH="0" baseline="0" dirty="0" smtClean="0">
                          <a:ln>
                            <a:noFill/>
                          </a:ln>
                          <a:solidFill>
                            <a:srgbClr val="0033CC"/>
                          </a:solidFill>
                          <a:effectLst/>
                          <a:latin typeface="標楷體" pitchFamily="65" charset="-120"/>
                          <a:ea typeface="標楷體" pitchFamily="65" charset="-120"/>
                        </a:rPr>
                        <a:t>繞道</a:t>
                      </a:r>
                      <a:r>
                        <a:rPr kumimoji="1" lang="zh-TW" altLang="en-US" sz="2600" b="0" i="0" u="sng" strike="noStrike" cap="none" normalizeH="0" baseline="0" dirty="0" smtClean="0">
                          <a:ln>
                            <a:noFill/>
                          </a:ln>
                          <a:solidFill>
                            <a:srgbClr val="0033CC"/>
                          </a:solidFill>
                          <a:effectLst/>
                          <a:latin typeface="標楷體" pitchFamily="65" charset="-120"/>
                          <a:ea typeface="標楷體" pitchFamily="65" charset="-120"/>
                        </a:rPr>
                        <a:t>黑海</a:t>
                      </a:r>
                      <a:r>
                        <a:rPr kumimoji="1" lang="zh-TW" altLang="en-US" sz="2600" b="0" i="0" u="none" strike="noStrike" cap="none" normalizeH="0" baseline="0" dirty="0" smtClean="0">
                          <a:ln>
                            <a:noFill/>
                          </a:ln>
                          <a:solidFill>
                            <a:srgbClr val="0033CC"/>
                          </a:solidFill>
                          <a:effectLst/>
                          <a:latin typeface="標楷體" pitchFamily="65" charset="-120"/>
                          <a:ea typeface="標楷體" pitchFamily="65" charset="-120"/>
                        </a:rPr>
                        <a:t>反攻</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zh-TW" altLang="en-US" sz="3000" b="0" i="0" u="sng" strike="noStrike" cap="none" normalizeH="0" baseline="0" dirty="0" smtClean="0">
                          <a:ln>
                            <a:noFill/>
                          </a:ln>
                          <a:solidFill>
                            <a:srgbClr val="0033CC"/>
                          </a:solidFill>
                          <a:effectLst/>
                          <a:latin typeface="標楷體" pitchFamily="65" charset="-120"/>
                          <a:ea typeface="標楷體" pitchFamily="65" charset="-120"/>
                        </a:rPr>
                        <a:t>穆聖</a:t>
                      </a: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遷</a:t>
                      </a:r>
                      <a:r>
                        <a:rPr kumimoji="1" lang="zh-TW" altLang="en-US" sz="3000" b="0" i="0" u="sng" strike="noStrike" cap="none" normalizeH="0" baseline="0" dirty="0" smtClean="0">
                          <a:ln>
                            <a:noFill/>
                          </a:ln>
                          <a:solidFill>
                            <a:srgbClr val="0033CC"/>
                          </a:solidFill>
                          <a:effectLst/>
                          <a:latin typeface="標楷體" pitchFamily="65" charset="-120"/>
                          <a:ea typeface="標楷體" pitchFamily="65" charset="-120"/>
                        </a:rPr>
                        <a:t>麥地那</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1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rgbClr val="0033CC"/>
                        </a:solidFill>
                        <a:effectLst/>
                        <a:latin typeface="Book Antiqua" pitchFamily="18" charset="0"/>
                        <a:ea typeface="新細明體" pitchFamily="18" charset="-120"/>
                      </a:endParaRPr>
                    </a:p>
                  </a:txBody>
                  <a:tcPr marT="45725" marB="45725"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5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攻克</a:t>
                      </a:r>
                      <a:r>
                        <a:rPr kumimoji="1" lang="zh-TW" altLang="en-US" sz="3000" b="0" i="0" u="sng" strike="noStrike" cap="none" normalizeH="0" baseline="0" dirty="0" smtClean="0">
                          <a:ln>
                            <a:noFill/>
                          </a:ln>
                          <a:solidFill>
                            <a:srgbClr val="0033CC"/>
                          </a:solidFill>
                          <a:effectLst/>
                          <a:latin typeface="標楷體" pitchFamily="65" charset="-120"/>
                          <a:ea typeface="標楷體" pitchFamily="65" charset="-120"/>
                        </a:rPr>
                        <a:t>阿塞拜疆</a:t>
                      </a: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，將</a:t>
                      </a:r>
                      <a:r>
                        <a:rPr kumimoji="1" lang="zh-TW" altLang="en-US" sz="3000" b="0" i="0" u="sng" strike="noStrike" cap="none" normalizeH="0" baseline="0" dirty="0" smtClean="0">
                          <a:ln>
                            <a:noFill/>
                          </a:ln>
                          <a:solidFill>
                            <a:srgbClr val="0033CC"/>
                          </a:solidFill>
                          <a:effectLst/>
                          <a:latin typeface="標楷體" pitchFamily="65" charset="-120"/>
                          <a:ea typeface="標楷體" pitchFamily="65" charset="-120"/>
                        </a:rPr>
                        <a:t>鎖羅亞斯德</a:t>
                      </a: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出生地</a:t>
                      </a:r>
                      <a:r>
                        <a:rPr kumimoji="1" lang="en-US" altLang="zh-TW" sz="2800" b="1" i="1" u="none" strike="noStrike" cap="none" normalizeH="0" baseline="0" dirty="0" err="1" smtClean="0">
                          <a:ln>
                            <a:noFill/>
                          </a:ln>
                          <a:solidFill>
                            <a:srgbClr val="0033CC"/>
                          </a:solidFill>
                          <a:effectLst/>
                          <a:latin typeface="Times New Roman" pitchFamily="18" charset="0"/>
                          <a:ea typeface="標楷體" pitchFamily="65" charset="-120"/>
                        </a:rPr>
                        <a:t>Clorumia</a:t>
                      </a:r>
                      <a:r>
                        <a:rPr kumimoji="1" lang="en-US" altLang="zh-TW" sz="3000" b="1" i="1" u="none" strike="noStrike" cap="none" normalizeH="0" baseline="0" dirty="0" smtClean="0">
                          <a:ln>
                            <a:noFill/>
                          </a:ln>
                          <a:solidFill>
                            <a:srgbClr val="0033CC"/>
                          </a:solidFill>
                          <a:effectLst/>
                          <a:latin typeface="Times New Roman" pitchFamily="18" charset="0"/>
                          <a:ea typeface="標楷體" pitchFamily="65" charset="-120"/>
                        </a:rPr>
                        <a:t> </a:t>
                      </a: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摧毀</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zh-TW" altLang="en-US" sz="3000" b="0" i="0" u="sng" strike="noStrike" cap="none" normalizeH="0" baseline="0" dirty="0" smtClean="0">
                          <a:ln>
                            <a:noFill/>
                          </a:ln>
                          <a:solidFill>
                            <a:srgbClr val="0033CC"/>
                          </a:solidFill>
                          <a:effectLst/>
                          <a:latin typeface="標楷體" pitchFamily="65" charset="-120"/>
                          <a:ea typeface="標楷體" pitchFamily="65" charset="-120"/>
                        </a:rPr>
                        <a:t>穆聖</a:t>
                      </a: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率衆於</a:t>
                      </a:r>
                      <a:r>
                        <a:rPr kumimoji="1" lang="zh-TW" altLang="en-US" sz="3000" b="0" i="0" u="sng" strike="noStrike" cap="none" normalizeH="0" baseline="0" dirty="0" smtClean="0">
                          <a:ln>
                            <a:noFill/>
                          </a:ln>
                          <a:solidFill>
                            <a:srgbClr val="0033CC"/>
                          </a:solidFill>
                          <a:effectLst/>
                          <a:latin typeface="標楷體" pitchFamily="65" charset="-120"/>
                          <a:ea typeface="標楷體" pitchFamily="65" charset="-120"/>
                        </a:rPr>
                        <a:t>百德里</a:t>
                      </a: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首次大敗</a:t>
                      </a:r>
                      <a:r>
                        <a:rPr kumimoji="1" lang="zh-TW" altLang="en-US" sz="3000" b="0" i="0" u="sng" strike="noStrike" cap="none" normalizeH="0" baseline="0" dirty="0" smtClean="0">
                          <a:ln>
                            <a:noFill/>
                          </a:ln>
                          <a:solidFill>
                            <a:srgbClr val="0033CC"/>
                          </a:solidFill>
                          <a:effectLst/>
                          <a:latin typeface="標楷體" pitchFamily="65" charset="-120"/>
                          <a:ea typeface="標楷體" pitchFamily="65" charset="-120"/>
                        </a:rPr>
                        <a:t>麥加</a:t>
                      </a:r>
                      <a:r>
                        <a:rPr kumimoji="1" lang="zh-TW" altLang="en-US" sz="3000" b="0" i="0" u="none" strike="noStrike" cap="none" normalizeH="0" baseline="0" dirty="0" smtClean="0">
                          <a:ln>
                            <a:noFill/>
                          </a:ln>
                          <a:solidFill>
                            <a:srgbClr val="0033CC"/>
                          </a:solidFill>
                          <a:effectLst/>
                          <a:latin typeface="標楷體" pitchFamily="65" charset="-120"/>
                          <a:ea typeface="標楷體" pitchFamily="65" charset="-120"/>
                        </a:rPr>
                        <a:t>多神教徒</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3" name="Text Box 39"/>
          <p:cNvSpPr txBox="1">
            <a:spLocks noChangeArrowheads="1"/>
          </p:cNvSpPr>
          <p:nvPr/>
        </p:nvSpPr>
        <p:spPr bwMode="auto">
          <a:xfrm>
            <a:off x="250825" y="836613"/>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en-US" altLang="zh-TW" sz="2400" b="1" dirty="0">
                <a:solidFill>
                  <a:srgbClr val="FF0000"/>
                </a:solidFill>
                <a:latin typeface="Times New Roman" pitchFamily="18" charset="0"/>
                <a:ea typeface="標楷體" pitchFamily="65" charset="-120"/>
              </a:rPr>
              <a:t>615</a:t>
            </a:r>
          </a:p>
        </p:txBody>
      </p:sp>
      <p:sp>
        <p:nvSpPr>
          <p:cNvPr id="14374" name="Text Box 40"/>
          <p:cNvSpPr txBox="1">
            <a:spLocks noChangeArrowheads="1"/>
          </p:cNvSpPr>
          <p:nvPr/>
        </p:nvSpPr>
        <p:spPr bwMode="auto">
          <a:xfrm>
            <a:off x="250825" y="1773238"/>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en-US" altLang="zh-TW" sz="2400" b="1" dirty="0">
                <a:solidFill>
                  <a:srgbClr val="FF0000"/>
                </a:solidFill>
                <a:latin typeface="Times New Roman" pitchFamily="18" charset="0"/>
                <a:ea typeface="標楷體" pitchFamily="65" charset="-120"/>
              </a:rPr>
              <a:t>617</a:t>
            </a:r>
          </a:p>
        </p:txBody>
      </p:sp>
      <p:sp>
        <p:nvSpPr>
          <p:cNvPr id="14375" name="Text Box 41"/>
          <p:cNvSpPr txBox="1">
            <a:spLocks noChangeArrowheads="1"/>
          </p:cNvSpPr>
          <p:nvPr/>
        </p:nvSpPr>
        <p:spPr bwMode="auto">
          <a:xfrm>
            <a:off x="250825" y="2636838"/>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en-US" altLang="zh-TW" sz="2400" b="1" dirty="0">
                <a:solidFill>
                  <a:srgbClr val="FF0000"/>
                </a:solidFill>
                <a:latin typeface="Times New Roman" pitchFamily="18" charset="0"/>
                <a:ea typeface="標楷體" pitchFamily="65" charset="-120"/>
              </a:rPr>
              <a:t>619</a:t>
            </a:r>
          </a:p>
        </p:txBody>
      </p:sp>
      <p:sp>
        <p:nvSpPr>
          <p:cNvPr id="14376" name="Text Box 42"/>
          <p:cNvSpPr txBox="1">
            <a:spLocks noChangeArrowheads="1"/>
          </p:cNvSpPr>
          <p:nvPr/>
        </p:nvSpPr>
        <p:spPr bwMode="auto">
          <a:xfrm>
            <a:off x="250825" y="3644900"/>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en-US" altLang="zh-TW" sz="2400" b="1" dirty="0">
                <a:solidFill>
                  <a:srgbClr val="FF0000"/>
                </a:solidFill>
                <a:latin typeface="Times New Roman" pitchFamily="18" charset="0"/>
                <a:ea typeface="標楷體" pitchFamily="65" charset="-120"/>
              </a:rPr>
              <a:t>621</a:t>
            </a:r>
          </a:p>
        </p:txBody>
      </p:sp>
      <p:sp>
        <p:nvSpPr>
          <p:cNvPr id="14377" name="Text Box 43"/>
          <p:cNvSpPr txBox="1">
            <a:spLocks noChangeArrowheads="1"/>
          </p:cNvSpPr>
          <p:nvPr/>
        </p:nvSpPr>
        <p:spPr bwMode="auto">
          <a:xfrm>
            <a:off x="250825" y="4724400"/>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en-US" altLang="zh-TW" sz="2400" b="1" dirty="0">
                <a:solidFill>
                  <a:srgbClr val="FF0000"/>
                </a:solidFill>
                <a:latin typeface="Times New Roman" pitchFamily="18" charset="0"/>
                <a:ea typeface="標楷體" pitchFamily="65" charset="-120"/>
              </a:rPr>
              <a:t>623</a:t>
            </a:r>
          </a:p>
        </p:txBody>
      </p:sp>
      <p:sp>
        <p:nvSpPr>
          <p:cNvPr id="141356" name="Text Box 44"/>
          <p:cNvSpPr txBox="1">
            <a:spLocks noChangeArrowheads="1"/>
          </p:cNvSpPr>
          <p:nvPr/>
        </p:nvSpPr>
        <p:spPr bwMode="auto">
          <a:xfrm>
            <a:off x="5940425" y="0"/>
            <a:ext cx="1943100" cy="762000"/>
          </a:xfrm>
          <a:prstGeom prst="rect">
            <a:avLst/>
          </a:prstGeom>
          <a:noFill/>
          <a:ln w="12700">
            <a:noFill/>
            <a:miter lim="800000"/>
            <a:headEnd/>
            <a:tailEnd/>
          </a:ln>
          <a:effectLst/>
        </p:spPr>
        <p:txBody>
          <a:bodyPr>
            <a:spAutoFit/>
          </a:bodyPr>
          <a:lstStyle/>
          <a:p>
            <a:pPr fontAlgn="auto">
              <a:spcAft>
                <a:spcPts val="0"/>
              </a:spcAft>
              <a:defRPr/>
            </a:pPr>
            <a:r>
              <a:rPr kumimoji="0" lang="zh-TW" altLang="en-US" sz="4400" b="1" dirty="0">
                <a:solidFill>
                  <a:srgbClr val="FF9900"/>
                </a:solidFill>
                <a:effectLst>
                  <a:outerShdw blurRad="38100" dist="38100" dir="2700000" algn="tl">
                    <a:srgbClr val="000000"/>
                  </a:outerShdw>
                </a:effectLst>
              </a:rPr>
              <a:t>穆斯林</a:t>
            </a:r>
          </a:p>
        </p:txBody>
      </p:sp>
      <p:sp>
        <p:nvSpPr>
          <p:cNvPr id="141357" name="Text Box 45"/>
          <p:cNvSpPr txBox="1">
            <a:spLocks noChangeArrowheads="1"/>
          </p:cNvSpPr>
          <p:nvPr/>
        </p:nvSpPr>
        <p:spPr bwMode="auto">
          <a:xfrm>
            <a:off x="2124075" y="0"/>
            <a:ext cx="2089150" cy="762000"/>
          </a:xfrm>
          <a:prstGeom prst="rect">
            <a:avLst/>
          </a:prstGeom>
          <a:noFill/>
          <a:ln w="12700">
            <a:noFill/>
            <a:miter lim="800000"/>
            <a:headEnd/>
            <a:tailEnd/>
          </a:ln>
          <a:effectLst/>
        </p:spPr>
        <p:txBody>
          <a:bodyPr>
            <a:spAutoFit/>
          </a:bodyPr>
          <a:lstStyle/>
          <a:p>
            <a:pPr algn="ctr" fontAlgn="auto">
              <a:spcAft>
                <a:spcPts val="0"/>
              </a:spcAft>
              <a:defRPr/>
            </a:pPr>
            <a:r>
              <a:rPr kumimoji="0" lang="zh-TW" altLang="en-US" sz="4400" b="1" dirty="0">
                <a:solidFill>
                  <a:srgbClr val="99FF33"/>
                </a:solidFill>
                <a:effectLst>
                  <a:outerShdw blurRad="38100" dist="38100" dir="2700000" algn="tl">
                    <a:srgbClr val="000000"/>
                  </a:outerShdw>
                </a:effectLst>
              </a:rPr>
              <a:t>拜占庭</a:t>
            </a:r>
          </a:p>
        </p:txBody>
      </p:sp>
      <p:sp>
        <p:nvSpPr>
          <p:cNvPr id="14380" name="Text Box 46"/>
          <p:cNvSpPr txBox="1">
            <a:spLocks noChangeArrowheads="1"/>
          </p:cNvSpPr>
          <p:nvPr/>
        </p:nvSpPr>
        <p:spPr bwMode="auto">
          <a:xfrm>
            <a:off x="250825" y="5300663"/>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en-US" altLang="zh-TW" sz="2400" b="1" dirty="0">
                <a:solidFill>
                  <a:srgbClr val="FF0000"/>
                </a:solidFill>
                <a:latin typeface="Times New Roman" pitchFamily="18" charset="0"/>
                <a:ea typeface="標楷體" pitchFamily="65" charset="-120"/>
              </a:rPr>
              <a:t>624</a:t>
            </a:r>
          </a:p>
        </p:txBody>
      </p:sp>
      <p:sp>
        <p:nvSpPr>
          <p:cNvPr id="14381" name="Text Box 47"/>
          <p:cNvSpPr txBox="1">
            <a:spLocks noChangeArrowheads="1"/>
          </p:cNvSpPr>
          <p:nvPr/>
        </p:nvSpPr>
        <p:spPr bwMode="auto">
          <a:xfrm>
            <a:off x="250825" y="4221163"/>
            <a:ext cx="792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en-US" altLang="zh-TW" sz="2400" b="1" dirty="0">
                <a:solidFill>
                  <a:srgbClr val="FF0000"/>
                </a:solidFill>
                <a:latin typeface="Times New Roman" pitchFamily="18" charset="0"/>
                <a:ea typeface="標楷體" pitchFamily="65" charset="-120"/>
              </a:rPr>
              <a:t>622</a:t>
            </a:r>
          </a:p>
        </p:txBody>
      </p:sp>
    </p:spTree>
    <p:extLst>
      <p:ext uri="{BB962C8B-B14F-4D97-AF65-F5344CB8AC3E}">
        <p14:creationId xmlns:p14="http://schemas.microsoft.com/office/powerpoint/2010/main" xmlns="" val="4004807083"/>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2" name="Picture 2" descr="kitap_kuran_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27088" y="1425575"/>
            <a:ext cx="2160587"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8564" name="Text Box 4"/>
          <p:cNvSpPr txBox="1">
            <a:spLocks noChangeArrowheads="1"/>
          </p:cNvSpPr>
          <p:nvPr/>
        </p:nvSpPr>
        <p:spPr bwMode="auto">
          <a:xfrm>
            <a:off x="1331640" y="3141663"/>
            <a:ext cx="6394723" cy="1322387"/>
          </a:xfrm>
          <a:prstGeom prst="rect">
            <a:avLst/>
          </a:prstGeom>
          <a:noFill/>
          <a:ln w="12700">
            <a:noFill/>
            <a:miter lim="800000"/>
            <a:headEnd/>
            <a:tailEnd/>
          </a:ln>
          <a:effectLst/>
        </p:spPr>
        <p:txBody>
          <a:bodyPr wrap="square">
            <a:spAutoFit/>
          </a:bodyPr>
          <a:lstStyle/>
          <a:p>
            <a:pPr algn="ctr">
              <a:defRPr/>
            </a:pPr>
            <a:r>
              <a:rPr lang="zh-TW" altLang="en-US" sz="8000" b="1" dirty="0">
                <a:solidFill>
                  <a:srgbClr val="FFFF00"/>
                </a:solidFill>
                <a:effectLst>
                  <a:outerShdw blurRad="38100" dist="38100" dir="2700000" algn="tl">
                    <a:srgbClr val="000000"/>
                  </a:outerShdw>
                </a:effectLst>
                <a:latin typeface="標楷體" panose="03000509000000000000" pitchFamily="65" charset="-120"/>
              </a:rPr>
              <a:t>古蘭經的奇跡</a:t>
            </a: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474" r="12447"/>
          <a:stretch/>
        </p:blipFill>
        <p:spPr bwMode="auto">
          <a:xfrm>
            <a:off x="0" y="0"/>
            <a:ext cx="915362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ubtitle 11"/>
          <p:cNvSpPr txBox="1">
            <a:spLocks/>
          </p:cNvSpPr>
          <p:nvPr/>
        </p:nvSpPr>
        <p:spPr>
          <a:xfrm>
            <a:off x="2743200" y="5105400"/>
            <a:ext cx="4114800" cy="985664"/>
          </a:xfrm>
          <a:prstGeom prst="rect">
            <a:avLst/>
          </a:prstGeom>
        </p:spPr>
        <p:txBody>
          <a:bodyPr/>
          <a:lstStyle>
            <a:defPPr>
              <a:defRPr lang="zh-TW"/>
            </a:defPPr>
            <a:lvl1pPr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1pPr>
            <a:lvl2pPr marL="4572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2pPr>
            <a:lvl3pPr marL="9144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3pPr>
            <a:lvl4pPr marL="13716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4pPr>
            <a:lvl5pPr marL="18288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5pPr>
            <a:lvl6pPr marL="2286000" algn="l" defTabSz="914400" rtl="0" eaLnBrk="1" latinLnBrk="0" hangingPunct="1">
              <a:defRPr kumimoji="1" kern="1200">
                <a:solidFill>
                  <a:srgbClr val="F6BF69"/>
                </a:solidFill>
                <a:latin typeface="Times New Roman" pitchFamily="18" charset="0"/>
                <a:ea typeface="標楷體" pitchFamily="65" charset="-120"/>
                <a:cs typeface="+mn-cs"/>
              </a:defRPr>
            </a:lvl6pPr>
            <a:lvl7pPr marL="2743200" algn="l" defTabSz="914400" rtl="0" eaLnBrk="1" latinLnBrk="0" hangingPunct="1">
              <a:defRPr kumimoji="1" kern="1200">
                <a:solidFill>
                  <a:srgbClr val="F6BF69"/>
                </a:solidFill>
                <a:latin typeface="Times New Roman" pitchFamily="18" charset="0"/>
                <a:ea typeface="標楷體" pitchFamily="65" charset="-120"/>
                <a:cs typeface="+mn-cs"/>
              </a:defRPr>
            </a:lvl7pPr>
            <a:lvl8pPr marL="3200400" algn="l" defTabSz="914400" rtl="0" eaLnBrk="1" latinLnBrk="0" hangingPunct="1">
              <a:defRPr kumimoji="1" kern="1200">
                <a:solidFill>
                  <a:srgbClr val="F6BF69"/>
                </a:solidFill>
                <a:latin typeface="Times New Roman" pitchFamily="18" charset="0"/>
                <a:ea typeface="標楷體" pitchFamily="65" charset="-120"/>
                <a:cs typeface="+mn-cs"/>
              </a:defRPr>
            </a:lvl8pPr>
            <a:lvl9pPr marL="3657600" algn="l" defTabSz="914400" rtl="0" eaLnBrk="1" latinLnBrk="0" hangingPunct="1">
              <a:defRPr kumimoji="1" kern="1200">
                <a:solidFill>
                  <a:srgbClr val="F6BF69"/>
                </a:solidFill>
                <a:latin typeface="Times New Roman" pitchFamily="18" charset="0"/>
                <a:ea typeface="標楷體" pitchFamily="65" charset="-120"/>
                <a:cs typeface="+mn-cs"/>
              </a:defRPr>
            </a:lvl9pPr>
          </a:lstStyle>
          <a:p>
            <a:pPr marL="342900" marR="0" lvl="0" indent="-342900" algn="ctr" defTabSz="914400" rtl="0" eaLnBrk="0" fontAlgn="base" latinLnBrk="0" hangingPunct="0">
              <a:lnSpc>
                <a:spcPct val="100000"/>
              </a:lnSpc>
              <a:spcBef>
                <a:spcPts val="0"/>
              </a:spcBef>
              <a:spcAft>
                <a:spcPct val="0"/>
              </a:spcAft>
              <a:buClr>
                <a:schemeClr val="tx2"/>
              </a:buClr>
              <a:buSzPct val="75000"/>
              <a:tabLst/>
              <a:defRPr/>
            </a:pPr>
            <a:r>
              <a:rPr kumimoji="1" lang="zh-TW" altLang="en-US" sz="3200" b="1"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DFKai-SB" pitchFamily="65" charset="-120"/>
                <a:ea typeface="DFKai-SB" pitchFamily="65" charset="-120"/>
                <a:cs typeface="+mn-cs"/>
              </a:rPr>
              <a:t>羽智雲 </a:t>
            </a:r>
            <a:r>
              <a:rPr kumimoji="1" lang="en-US" altLang="zh-TW" sz="3000" b="1"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Times New Roman" pitchFamily="18" charset="0"/>
                <a:ea typeface="DFKai-SB" pitchFamily="65" charset="-120"/>
                <a:cs typeface="Times New Roman" pitchFamily="18" charset="0"/>
              </a:rPr>
              <a:t>Yusuf</a:t>
            </a:r>
          </a:p>
          <a:p>
            <a:pPr marL="342900" marR="0" lvl="0" indent="-342900" algn="ctr" defTabSz="914400" rtl="0" eaLnBrk="0" fontAlgn="base" latinLnBrk="0" hangingPunct="0">
              <a:lnSpc>
                <a:spcPct val="100000"/>
              </a:lnSpc>
              <a:spcBef>
                <a:spcPts val="0"/>
              </a:spcBef>
              <a:spcAft>
                <a:spcPct val="0"/>
              </a:spcAft>
              <a:buClr>
                <a:schemeClr val="tx2"/>
              </a:buClr>
              <a:buSzPct val="75000"/>
              <a:tabLst/>
              <a:defRPr/>
            </a:pPr>
            <a:r>
              <a:rPr kumimoji="1" lang="en-US" altLang="zh-TW" sz="2400" b="1" i="0" u="none" strike="noStrike" kern="0" cap="none" spc="0" normalizeH="0" baseline="0" noProof="0" dirty="0" smtClean="0">
                <a:ln>
                  <a:noFill/>
                </a:ln>
                <a:solidFill>
                  <a:srgbClr val="000099"/>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rPr>
              <a:t>yusufyu2012@gmail.com</a:t>
            </a:r>
            <a:endParaRPr kumimoji="1" lang="zh-TW" altLang="en-US" sz="2400" b="1" i="0" u="none" strike="noStrike" kern="0" cap="none" spc="0" normalizeH="0" baseline="0" noProof="0" dirty="0">
              <a:ln>
                <a:noFill/>
              </a:ln>
              <a:solidFill>
                <a:srgbClr val="000099"/>
              </a:solidFill>
              <a:effectLst>
                <a:outerShdw blurRad="38100" dist="38100" dir="2700000" algn="tl">
                  <a:srgbClr val="000000">
                    <a:alpha val="43137"/>
                  </a:srgbClr>
                </a:outerShdw>
              </a:effectLst>
              <a:uLnTx/>
              <a:uFillTx/>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xmlns="" val="2185375710"/>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8564" name="Text Box 4"/>
          <p:cNvSpPr txBox="1">
            <a:spLocks noChangeArrowheads="1"/>
          </p:cNvSpPr>
          <p:nvPr/>
        </p:nvSpPr>
        <p:spPr bwMode="auto">
          <a:xfrm>
            <a:off x="1028437" y="1412776"/>
            <a:ext cx="6970589" cy="1322387"/>
          </a:xfrm>
          <a:prstGeom prst="rect">
            <a:avLst/>
          </a:prstGeom>
          <a:noFill/>
          <a:ln w="12700">
            <a:noFill/>
            <a:miter lim="800000"/>
            <a:headEnd/>
            <a:tailEnd/>
          </a:ln>
          <a:effectLst/>
        </p:spPr>
        <p:txBody>
          <a:bodyPr wrap="square">
            <a:spAutoFit/>
          </a:bodyPr>
          <a:lstStyle/>
          <a:p>
            <a:pPr algn="ctr">
              <a:defRPr/>
            </a:pPr>
            <a:r>
              <a:rPr lang="zh-TW" altLang="en-US" sz="8000" dirty="0">
                <a:solidFill>
                  <a:srgbClr val="FFFF00"/>
                </a:solidFill>
                <a:effectLst>
                  <a:outerShdw blurRad="38100" dist="38100" dir="2700000" algn="tl">
                    <a:srgbClr val="000000"/>
                  </a:outerShdw>
                </a:effectLst>
                <a:latin typeface="華康唐風隸(P)" panose="03000800000000000000" pitchFamily="66" charset="-120"/>
                <a:ea typeface="華康唐風隸(P)" panose="03000800000000000000" pitchFamily="66" charset="-120"/>
              </a:rPr>
              <a:t>古蘭經的奇跡</a:t>
            </a:r>
          </a:p>
        </p:txBody>
      </p:sp>
      <p:pic>
        <p:nvPicPr>
          <p:cNvPr id="4" name="Content Placeholder 3" descr="quran1000[1].jpg"/>
          <p:cNvPicPr>
            <a:picLocks noChangeAspect="1"/>
          </p:cNvPicPr>
          <p:nvPr/>
        </p:nvPicPr>
        <p:blipFill>
          <a:blip r:embed="rId4"/>
          <a:stretch>
            <a:fillRect/>
          </a:stretch>
        </p:blipFill>
        <p:spPr>
          <a:xfrm>
            <a:off x="3327679" y="2735163"/>
            <a:ext cx="2545667" cy="1912079"/>
          </a:xfrm>
          <a:prstGeom prst="rect">
            <a:avLst/>
          </a:prstGeom>
          <a:ln>
            <a:noFill/>
          </a:ln>
          <a:effectLst>
            <a:softEdge rad="112500"/>
          </a:effectLst>
        </p:spPr>
      </p:pic>
    </p:spTree>
    <p:extLst>
      <p:ext uri="{BB962C8B-B14F-4D97-AF65-F5344CB8AC3E}">
        <p14:creationId xmlns:p14="http://schemas.microsoft.com/office/powerpoint/2010/main" xmlns="" val="3374493784"/>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4857750" y="0"/>
            <a:ext cx="4286250" cy="717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marL="628650" indent="-628650">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eaLnBrk="1" hangingPunct="1">
              <a:lnSpc>
                <a:spcPct val="90000"/>
              </a:lnSpc>
              <a:spcBef>
                <a:spcPct val="40000"/>
              </a:spcBef>
              <a:buFont typeface="Arial" charset="0"/>
              <a:buChar char="•"/>
            </a:pPr>
            <a:endParaRPr lang="en-US" altLang="zh-TW" sz="1000">
              <a:solidFill>
                <a:srgbClr val="003300"/>
              </a:solidFill>
              <a:latin typeface="標楷體" pitchFamily="65" charset="-120"/>
            </a:endParaRPr>
          </a:p>
          <a:p>
            <a:pPr eaLnBrk="1" hangingPunct="1">
              <a:lnSpc>
                <a:spcPct val="90000"/>
              </a:lnSpc>
              <a:spcBef>
                <a:spcPct val="40000"/>
              </a:spcBef>
              <a:buFont typeface="Arial" charset="0"/>
              <a:buChar char="•"/>
            </a:pPr>
            <a:r>
              <a:rPr lang="zh-TW" altLang="en-US" sz="3200">
                <a:solidFill>
                  <a:schemeClr val="tx1"/>
                </a:solidFill>
                <a:latin typeface="標楷體" pitchFamily="65" charset="-120"/>
              </a:rPr>
              <a:t>古蘭經在廿三年內陸續由穆聖從哲布里來天使一字一句傳授</a:t>
            </a:r>
            <a:r>
              <a:rPr lang="en-US" altLang="zh-TW" sz="3200">
                <a:solidFill>
                  <a:schemeClr val="tx1"/>
                </a:solidFill>
                <a:latin typeface="標楷體" pitchFamily="65" charset="-120"/>
              </a:rPr>
              <a:t>(</a:t>
            </a:r>
            <a:r>
              <a:rPr lang="zh-TW" altLang="en-US" sz="3200">
                <a:solidFill>
                  <a:schemeClr val="tx1"/>
                </a:solidFill>
                <a:latin typeface="標楷體" pitchFamily="65" charset="-120"/>
              </a:rPr>
              <a:t>西元</a:t>
            </a:r>
            <a:r>
              <a:rPr lang="en-US" altLang="zh-TW" sz="3200">
                <a:solidFill>
                  <a:schemeClr val="tx1"/>
                </a:solidFill>
                <a:cs typeface="Times New Roman" pitchFamily="18" charset="0"/>
              </a:rPr>
              <a:t>610-632</a:t>
            </a:r>
            <a:r>
              <a:rPr lang="en-US" altLang="zh-TW" sz="3200">
                <a:solidFill>
                  <a:schemeClr val="tx1"/>
                </a:solidFill>
                <a:latin typeface="標楷體" pitchFamily="65" charset="-120"/>
              </a:rPr>
              <a:t>)</a:t>
            </a:r>
            <a:endParaRPr lang="zh-TW" altLang="en-US" sz="3200">
              <a:solidFill>
                <a:schemeClr val="tx1"/>
              </a:solidFill>
              <a:latin typeface="標楷體" pitchFamily="65" charset="-120"/>
            </a:endParaRPr>
          </a:p>
          <a:p>
            <a:pPr eaLnBrk="1" hangingPunct="1">
              <a:lnSpc>
                <a:spcPct val="90000"/>
              </a:lnSpc>
              <a:spcBef>
                <a:spcPct val="40000"/>
              </a:spcBef>
              <a:buFont typeface="Arial" charset="0"/>
              <a:buChar char="•"/>
            </a:pPr>
            <a:r>
              <a:rPr lang="zh-TW" altLang="en-US" sz="3200">
                <a:solidFill>
                  <a:schemeClr val="tx1"/>
                </a:solidFill>
                <a:latin typeface="標楷體" pitchFamily="65" charset="-120"/>
              </a:rPr>
              <a:t>接啟示後即用文字紀錄及信眾背誦兩途徑予以保存</a:t>
            </a:r>
          </a:p>
          <a:p>
            <a:pPr eaLnBrk="1" hangingPunct="1">
              <a:lnSpc>
                <a:spcPct val="90000"/>
              </a:lnSpc>
              <a:spcBef>
                <a:spcPct val="40000"/>
              </a:spcBef>
              <a:buFont typeface="Arial" charset="0"/>
              <a:buChar char="•"/>
            </a:pPr>
            <a:r>
              <a:rPr lang="zh-TW" altLang="en-US" sz="3200">
                <a:solidFill>
                  <a:schemeClr val="tx1"/>
                </a:solidFill>
                <a:latin typeface="標楷體" pitchFamily="65" charset="-120"/>
              </a:rPr>
              <a:t>穆聖去世後兩年抄成標準本</a:t>
            </a:r>
          </a:p>
          <a:p>
            <a:pPr eaLnBrk="1" hangingPunct="1">
              <a:lnSpc>
                <a:spcPct val="90000"/>
              </a:lnSpc>
              <a:spcBef>
                <a:spcPct val="40000"/>
              </a:spcBef>
              <a:buFont typeface="Arial" charset="0"/>
              <a:buChar char="•"/>
            </a:pPr>
            <a:r>
              <a:rPr lang="zh-TW" altLang="en-US" sz="3200">
                <a:solidFill>
                  <a:schemeClr val="tx1"/>
                </a:solidFill>
                <a:latin typeface="標楷體" pitchFamily="65" charset="-120"/>
              </a:rPr>
              <a:t>內文至今保存完整、無增刪</a:t>
            </a:r>
          </a:p>
          <a:p>
            <a:pPr eaLnBrk="1" hangingPunct="1">
              <a:lnSpc>
                <a:spcPct val="90000"/>
              </a:lnSpc>
              <a:spcBef>
                <a:spcPct val="40000"/>
              </a:spcBef>
              <a:buFont typeface="Arial" charset="0"/>
              <a:buChar char="•"/>
            </a:pPr>
            <a:r>
              <a:rPr lang="zh-TW" altLang="en-US" sz="3200">
                <a:solidFill>
                  <a:schemeClr val="tx1"/>
                </a:solidFill>
                <a:latin typeface="標楷體" pitchFamily="65" charset="-120"/>
              </a:rPr>
              <a:t>全球版本統一</a:t>
            </a:r>
            <a:endParaRPr lang="en-US" altLang="zh-TW" sz="1000">
              <a:solidFill>
                <a:schemeClr val="tx1"/>
              </a:solidFill>
              <a:latin typeface="標楷體" pitchFamily="65" charset="-120"/>
            </a:endParaRPr>
          </a:p>
          <a:p>
            <a:pPr eaLnBrk="1" hangingPunct="1">
              <a:lnSpc>
                <a:spcPct val="90000"/>
              </a:lnSpc>
              <a:spcBef>
                <a:spcPct val="40000"/>
              </a:spcBef>
              <a:buFont typeface="Arial" charset="0"/>
              <a:buChar char="•"/>
            </a:pPr>
            <a:endParaRPr lang="zh-TW" altLang="en-US" sz="3200">
              <a:solidFill>
                <a:srgbClr val="003300"/>
              </a:solidFill>
              <a:latin typeface="標楷體" pitchFamily="65" charset="-120"/>
            </a:endParaRPr>
          </a:p>
        </p:txBody>
      </p:sp>
      <p:pic>
        <p:nvPicPr>
          <p:cNvPr id="410629" name="Q96_1-5.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xmlns="" val="0"/>
              </a:ext>
            </a:extLst>
          </a:blip>
          <a:srcRect/>
          <a:stretch>
            <a:fillRect/>
          </a:stretch>
        </p:blipFill>
        <p:spPr bwMode="auto">
          <a:xfrm>
            <a:off x="684213" y="587692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2" descr="http://www.google.com/url?source=imglanding&amp;ct=img&amp;q=http://upload.wikimedia.org/wikipedia/commons/9/98/Enterance_of_hira_cave.JPG&amp;sa=X&amp;ei=gLn9TriqD6yhiAfssNioAQ&amp;ved=0CAsQ8wc&amp;usg=AFQjCNE9m2MA8228rd5x42utT6lOe7kcfQ"/>
          <p:cNvPicPr>
            <a:picLocks noChangeAspect="1" noChangeArrowheads="1"/>
          </p:cNvPicPr>
          <p:nvPr/>
        </p:nvPicPr>
        <p:blipFill>
          <a:blip r:embed="rId5">
            <a:extLst>
              <a:ext uri="{28A0092B-C50C-407E-A947-70E740481C1C}">
                <a14:useLocalDpi xmlns:a14="http://schemas.microsoft.com/office/drawing/2010/main" xmlns="" val="0"/>
              </a:ext>
            </a:extLst>
          </a:blip>
          <a:srcRect l="26563" r="14063"/>
          <a:stretch>
            <a:fillRect/>
          </a:stretch>
        </p:blipFill>
        <p:spPr bwMode="auto">
          <a:xfrm>
            <a:off x="-571500" y="0"/>
            <a:ext cx="54292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文字方塊 5"/>
          <p:cNvSpPr txBox="1"/>
          <p:nvPr/>
        </p:nvSpPr>
        <p:spPr>
          <a:xfrm>
            <a:off x="0" y="214313"/>
            <a:ext cx="4357688" cy="708025"/>
          </a:xfrm>
          <a:prstGeom prst="rect">
            <a:avLst/>
          </a:prstGeom>
          <a:noFill/>
        </p:spPr>
        <p:txBody>
          <a:bodyPr>
            <a:spAutoFit/>
          </a:bodyPr>
          <a:lstStyle/>
          <a:p>
            <a:pPr>
              <a:defRPr/>
            </a:pPr>
            <a:r>
              <a:rPr lang="zh-TW" altLang="en-US" sz="4000" b="1" dirty="0">
                <a:solidFill>
                  <a:schemeClr val="tx2">
                    <a:lumMod val="60000"/>
                    <a:lumOff val="40000"/>
                  </a:schemeClr>
                </a:solidFill>
              </a:rPr>
              <a:t>希拉山洞入口</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dissolve">
                                      <p:cBhvr>
                                        <p:cTn id="7" dur="500"/>
                                        <p:tgtEl>
                                          <p:spTgt spid="276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dissolve">
                                      <p:cBhvr>
                                        <p:cTn id="12" dur="500"/>
                                        <p:tgtEl>
                                          <p:spTgt spid="276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dissolve">
                                      <p:cBhvr>
                                        <p:cTn id="17" dur="500"/>
                                        <p:tgtEl>
                                          <p:spTgt spid="276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651">
                                            <p:txEl>
                                              <p:pRg st="5" end="5"/>
                                            </p:txEl>
                                          </p:spTgt>
                                        </p:tgtEl>
                                        <p:attrNameLst>
                                          <p:attrName>style.visibility</p:attrName>
                                        </p:attrNameLst>
                                      </p:cBhvr>
                                      <p:to>
                                        <p:strVal val="visible"/>
                                      </p:to>
                                    </p:set>
                                    <p:animEffect transition="in" filter="dissolve">
                                      <p:cBhvr>
                                        <p:cTn id="2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41062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50825" y="1143000"/>
            <a:ext cx="8713788" cy="4191000"/>
          </a:xfrm>
        </p:spPr>
        <p:txBody>
          <a:bodyPr/>
          <a:lstStyle/>
          <a:p>
            <a:endParaRPr lang="en-US" altLang="zh-TW" sz="4000" dirty="0" smtClean="0">
              <a:latin typeface="標楷體" pitchFamily="65" charset="-120"/>
              <a:ea typeface="標楷體" pitchFamily="65" charset="-120"/>
            </a:endParaRPr>
          </a:p>
          <a:p>
            <a:pPr algn="ctr">
              <a:buClr>
                <a:schemeClr val="tx1"/>
              </a:buClr>
              <a:buFont typeface="Monotype Sorts" pitchFamily="2" charset="2"/>
              <a:buChar char=" "/>
            </a:pPr>
            <a:r>
              <a:rPr lang="en-US" altLang="zh-TW" sz="5200" dirty="0" smtClean="0">
                <a:latin typeface="標楷體" pitchFamily="65" charset="-120"/>
                <a:ea typeface="標楷體" pitchFamily="65" charset="-120"/>
              </a:rPr>
              <a:t>《</a:t>
            </a:r>
            <a:r>
              <a:rPr lang="zh-TW" altLang="en-US" sz="5200" dirty="0" smtClean="0">
                <a:latin typeface="標楷體" pitchFamily="65" charset="-120"/>
                <a:ea typeface="標楷體" pitchFamily="65" charset="-120"/>
              </a:rPr>
              <a:t>古蘭經</a:t>
            </a:r>
            <a:r>
              <a:rPr lang="en-US" altLang="zh-TW" sz="5200" dirty="0" smtClean="0">
                <a:latin typeface="標楷體" pitchFamily="65" charset="-120"/>
                <a:ea typeface="標楷體" pitchFamily="65" charset="-120"/>
              </a:rPr>
              <a:t>》</a:t>
            </a:r>
            <a:r>
              <a:rPr lang="zh-TW" altLang="en-US" sz="5200" dirty="0" smtClean="0">
                <a:latin typeface="標楷體" pitchFamily="65" charset="-120"/>
                <a:ea typeface="標楷體" pitchFamily="65" charset="-120"/>
              </a:rPr>
              <a:t>於西元</a:t>
            </a:r>
            <a:r>
              <a:rPr lang="en-US" altLang="zh-TW" sz="5200" dirty="0" smtClean="0">
                <a:latin typeface="Times New Roman" pitchFamily="18" charset="0"/>
                <a:ea typeface="標楷體" pitchFamily="65" charset="-120"/>
                <a:cs typeface="Times New Roman" pitchFamily="18" charset="0"/>
              </a:rPr>
              <a:t>610-632</a:t>
            </a:r>
            <a:r>
              <a:rPr lang="zh-TW" altLang="en-US" sz="5200" dirty="0" smtClean="0">
                <a:latin typeface="標楷體" pitchFamily="65" charset="-120"/>
                <a:ea typeface="標楷體" pitchFamily="65" charset="-120"/>
              </a:rPr>
              <a:t>年啟示，距今已近</a:t>
            </a:r>
            <a:r>
              <a:rPr lang="en-US" altLang="zh-TW" sz="5200" dirty="0" smtClean="0">
                <a:latin typeface="Times New Roman" pitchFamily="18" charset="0"/>
                <a:ea typeface="標楷體" pitchFamily="65" charset="-120"/>
              </a:rPr>
              <a:t>1,400</a:t>
            </a:r>
            <a:r>
              <a:rPr lang="zh-TW" altLang="en-US" sz="5200" dirty="0" smtClean="0">
                <a:latin typeface="標楷體" pitchFamily="65" charset="-120"/>
                <a:ea typeface="標楷體" pitchFamily="65" charset="-120"/>
              </a:rPr>
              <a:t>年。</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1162050" y="6096000"/>
            <a:ext cx="6819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eaLnBrk="1" hangingPunct="1"/>
            <a:r>
              <a:rPr lang="zh-TW" altLang="en-US" sz="2400" b="1" i="1">
                <a:solidFill>
                  <a:schemeClr val="tx1"/>
                </a:solidFill>
                <a:latin typeface="Arial" charset="0"/>
                <a:ea typeface="新細明體" pitchFamily="18" charset="-120"/>
                <a:cs typeface="Arial" charset="0"/>
              </a:rPr>
              <a:t>奧斯曼</a:t>
            </a:r>
            <a:r>
              <a:rPr lang="en-US" altLang="zh-TW" sz="2400" b="1" i="1">
                <a:solidFill>
                  <a:schemeClr val="tx1"/>
                </a:solidFill>
                <a:latin typeface="Arial" charset="0"/>
                <a:ea typeface="新細明體" pitchFamily="18" charset="-120"/>
                <a:cs typeface="Arial" charset="0"/>
              </a:rPr>
              <a:t>《</a:t>
            </a:r>
            <a:r>
              <a:rPr lang="zh-TW" altLang="en-US" sz="2400" b="1" i="1">
                <a:solidFill>
                  <a:schemeClr val="tx1"/>
                </a:solidFill>
                <a:latin typeface="Arial" charset="0"/>
                <a:ea typeface="新細明體" pitchFamily="18" charset="-120"/>
                <a:cs typeface="Arial" charset="0"/>
              </a:rPr>
              <a:t>古蘭經</a:t>
            </a:r>
            <a:r>
              <a:rPr lang="en-US" altLang="zh-TW" sz="2400" b="1" i="1">
                <a:solidFill>
                  <a:schemeClr val="tx1"/>
                </a:solidFill>
                <a:latin typeface="Arial" charset="0"/>
                <a:ea typeface="新細明體" pitchFamily="18" charset="-120"/>
                <a:cs typeface="Arial" charset="0"/>
              </a:rPr>
              <a:t>》</a:t>
            </a:r>
            <a:r>
              <a:rPr lang="zh-TW" altLang="en-US" sz="2400" b="1" i="1">
                <a:solidFill>
                  <a:schemeClr val="tx1"/>
                </a:solidFill>
                <a:latin typeface="Arial" charset="0"/>
                <a:ea typeface="新細明體" pitchFamily="18" charset="-120"/>
                <a:cs typeface="Arial" charset="0"/>
              </a:rPr>
              <a:t>的貯藏室</a:t>
            </a:r>
          </a:p>
        </p:txBody>
      </p:sp>
      <p:pic>
        <p:nvPicPr>
          <p:cNvPr id="28675" name="Picture 1027" descr="Storage room for The Holy Koran of Othma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1447800"/>
            <a:ext cx="64008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Text Box 1028"/>
          <p:cNvSpPr txBox="1">
            <a:spLocks noChangeArrowheads="1"/>
          </p:cNvSpPr>
          <p:nvPr/>
        </p:nvSpPr>
        <p:spPr bwMode="auto">
          <a:xfrm>
            <a:off x="876300" y="304800"/>
            <a:ext cx="73914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eaLnBrk="1" hangingPunct="1"/>
            <a:r>
              <a:rPr lang="zh-TW" altLang="en-US" sz="3000" i="1">
                <a:solidFill>
                  <a:srgbClr val="FFFF00"/>
                </a:solidFill>
                <a:latin typeface="標楷體" pitchFamily="65" charset="-120"/>
              </a:rPr>
              <a:t>收藏於烏兹別克斯坦 塔什幹</a:t>
            </a:r>
            <a:r>
              <a:rPr lang="en-US" altLang="zh-TW" sz="3000" i="1">
                <a:solidFill>
                  <a:srgbClr val="FFFF00"/>
                </a:solidFill>
                <a:latin typeface="標楷體" pitchFamily="65" charset="-120"/>
              </a:rPr>
              <a:t>(Tashkent)</a:t>
            </a:r>
            <a:r>
              <a:rPr lang="zh-TW" altLang="en-US" sz="3000" i="1">
                <a:solidFill>
                  <a:srgbClr val="FFFF00"/>
                </a:solidFill>
                <a:latin typeface="標楷體" pitchFamily="65" charset="-120"/>
              </a:rPr>
              <a:t>的</a:t>
            </a:r>
            <a:r>
              <a:rPr lang="en-US" altLang="zh-TW" sz="3000" b="1" i="1">
                <a:solidFill>
                  <a:srgbClr val="FFFF00"/>
                </a:solidFill>
                <a:latin typeface="標楷體" pitchFamily="65" charset="-120"/>
              </a:rPr>
              <a:t>《</a:t>
            </a:r>
            <a:r>
              <a:rPr lang="zh-TW" altLang="en-US" sz="3000" b="1" i="1">
                <a:solidFill>
                  <a:srgbClr val="FFFF00"/>
                </a:solidFill>
                <a:latin typeface="標楷體" pitchFamily="65" charset="-120"/>
              </a:rPr>
              <a:t>古蘭經</a:t>
            </a:r>
            <a:r>
              <a:rPr lang="en-US" altLang="zh-TW" sz="3000" b="1" i="1">
                <a:solidFill>
                  <a:srgbClr val="FFFF00"/>
                </a:solidFill>
                <a:latin typeface="標楷體" pitchFamily="65" charset="-120"/>
              </a:rPr>
              <a:t>》</a:t>
            </a:r>
            <a:r>
              <a:rPr lang="zh-TW" altLang="en-US" sz="3000" b="1" i="1">
                <a:solidFill>
                  <a:srgbClr val="FFFF00"/>
                </a:solidFill>
                <a:latin typeface="標楷體" pitchFamily="65" charset="-120"/>
              </a:rPr>
              <a:t>奧斯曼原稿</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1109663" y="666750"/>
            <a:ext cx="7175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endParaRPr kumimoji="0" lang="zh-HK" altLang="zh-HK" sz="2400">
              <a:solidFill>
                <a:schemeClr val="tx1"/>
              </a:solidFill>
              <a:latin typeface="Arial" charset="0"/>
              <a:ea typeface="新細明體" pitchFamily="18" charset="-120"/>
            </a:endParaRPr>
          </a:p>
        </p:txBody>
      </p:sp>
      <p:sp>
        <p:nvSpPr>
          <p:cNvPr id="474115" name="Text Box 3"/>
          <p:cNvSpPr txBox="1">
            <a:spLocks noChangeArrowheads="1"/>
          </p:cNvSpPr>
          <p:nvPr/>
        </p:nvSpPr>
        <p:spPr bwMode="auto">
          <a:xfrm>
            <a:off x="904875" y="796925"/>
            <a:ext cx="73580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571500" indent="-469900">
              <a:spcBef>
                <a:spcPct val="0"/>
              </a:spcBef>
              <a:defRPr kumimoji="1" sz="2400">
                <a:solidFill>
                  <a:schemeClr val="tx1"/>
                </a:solidFill>
                <a:latin typeface="Times New Roman" pitchFamily="18" charset="0"/>
                <a:ea typeface="新細明體" pitchFamily="18" charset="-120"/>
              </a:defRPr>
            </a:lvl1pPr>
            <a:lvl2pPr marL="1524000" indent="-469900">
              <a:spcBef>
                <a:spcPct val="0"/>
              </a:spcBef>
              <a:defRPr kumimoji="1" sz="2400">
                <a:solidFill>
                  <a:schemeClr val="tx1"/>
                </a:solidFill>
                <a:latin typeface="Times New Roman" pitchFamily="18" charset="0"/>
                <a:ea typeface="新細明體" pitchFamily="18" charset="-120"/>
              </a:defRPr>
            </a:lvl2pPr>
            <a:lvl3pPr marL="1714500">
              <a:spcBef>
                <a:spcPct val="0"/>
              </a:spcBef>
              <a:defRPr kumimoji="1" sz="2400">
                <a:solidFill>
                  <a:schemeClr val="tx1"/>
                </a:solidFill>
                <a:latin typeface="Times New Roman" pitchFamily="18" charset="0"/>
                <a:ea typeface="新細明體" pitchFamily="18" charset="-120"/>
              </a:defRPr>
            </a:lvl3pPr>
            <a:lvl4pPr marL="1905000">
              <a:spcBef>
                <a:spcPct val="0"/>
              </a:spcBef>
              <a:defRPr kumimoji="1" sz="2400">
                <a:solidFill>
                  <a:schemeClr val="tx1"/>
                </a:solidFill>
                <a:latin typeface="Times New Roman" pitchFamily="18" charset="0"/>
                <a:ea typeface="新細明體" pitchFamily="18" charset="-120"/>
              </a:defRPr>
            </a:lvl4pPr>
            <a:lvl5pPr marL="2095500">
              <a:spcBef>
                <a:spcPct val="0"/>
              </a:spcBef>
              <a:defRPr kumimoji="1" sz="2400">
                <a:solidFill>
                  <a:schemeClr val="tx1"/>
                </a:solidFill>
                <a:latin typeface="Times New Roman" pitchFamily="18" charset="0"/>
                <a:ea typeface="新細明體" pitchFamily="18" charset="-120"/>
              </a:defRPr>
            </a:lvl5pPr>
            <a:lvl6pPr marL="2552700" fontAlgn="base">
              <a:spcBef>
                <a:spcPct val="0"/>
              </a:spcBef>
              <a:spcAft>
                <a:spcPct val="0"/>
              </a:spcAft>
              <a:defRPr kumimoji="1" sz="2400">
                <a:solidFill>
                  <a:schemeClr val="tx1"/>
                </a:solidFill>
                <a:latin typeface="Times New Roman" pitchFamily="18" charset="0"/>
                <a:ea typeface="新細明體" pitchFamily="18" charset="-120"/>
              </a:defRPr>
            </a:lvl6pPr>
            <a:lvl7pPr marL="3009900" fontAlgn="base">
              <a:spcBef>
                <a:spcPct val="0"/>
              </a:spcBef>
              <a:spcAft>
                <a:spcPct val="0"/>
              </a:spcAft>
              <a:defRPr kumimoji="1" sz="2400">
                <a:solidFill>
                  <a:schemeClr val="tx1"/>
                </a:solidFill>
                <a:latin typeface="Times New Roman" pitchFamily="18" charset="0"/>
                <a:ea typeface="新細明體" pitchFamily="18" charset="-120"/>
              </a:defRPr>
            </a:lvl7pPr>
            <a:lvl8pPr marL="3467100" fontAlgn="base">
              <a:spcBef>
                <a:spcPct val="0"/>
              </a:spcBef>
              <a:spcAft>
                <a:spcPct val="0"/>
              </a:spcAft>
              <a:defRPr kumimoji="1" sz="2400">
                <a:solidFill>
                  <a:schemeClr val="tx1"/>
                </a:solidFill>
                <a:latin typeface="Times New Roman" pitchFamily="18" charset="0"/>
                <a:ea typeface="新細明體" pitchFamily="18" charset="-120"/>
              </a:defRPr>
            </a:lvl8pPr>
            <a:lvl9pPr marL="3924300" fontAlgn="base">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spcBef>
                <a:spcPct val="50000"/>
              </a:spcBef>
              <a:buFontTx/>
              <a:buChar char="•"/>
            </a:pPr>
            <a:endParaRPr kumimoji="0" lang="zh-HK" altLang="zh-HK" sz="3600">
              <a:latin typeface="Arial" charset="0"/>
            </a:endParaRPr>
          </a:p>
        </p:txBody>
      </p:sp>
      <p:pic>
        <p:nvPicPr>
          <p:cNvPr id="474116" name="Picture 4" descr="quran_tasken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24100" y="838200"/>
            <a:ext cx="4495800" cy="3930650"/>
          </a:xfrm>
          <a:prstGeom prst="rect">
            <a:avLst/>
          </a:prstGeom>
          <a:noFill/>
          <a:extLst>
            <a:ext uri="{909E8E84-426E-40DD-AFC4-6F175D3DCCD1}">
              <a14:hiddenFill xmlns:a14="http://schemas.microsoft.com/office/drawing/2010/main" xmlns="">
                <a:solidFill>
                  <a:srgbClr val="FFFFFF"/>
                </a:solidFill>
              </a14:hiddenFill>
            </a:ext>
          </a:extLst>
        </p:spPr>
      </p:pic>
      <p:sp>
        <p:nvSpPr>
          <p:cNvPr id="474117" name="Text Box 5"/>
          <p:cNvSpPr txBox="1">
            <a:spLocks noChangeArrowheads="1"/>
          </p:cNvSpPr>
          <p:nvPr/>
        </p:nvSpPr>
        <p:spPr bwMode="auto">
          <a:xfrm>
            <a:off x="1143000" y="4787900"/>
            <a:ext cx="68580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kumimoji="0" lang="zh-TW" altLang="en-US" sz="3200">
                <a:solidFill>
                  <a:srgbClr val="FFFFFF"/>
                </a:solidFill>
                <a:latin typeface="標楷體" pitchFamily="65" charset="-120"/>
              </a:rPr>
              <a:t>最早的奧斯曼</a:t>
            </a:r>
            <a:r>
              <a:rPr kumimoji="0" lang="en-US" altLang="zh-TW" sz="3200">
                <a:solidFill>
                  <a:srgbClr val="FFFFFF"/>
                </a:solidFill>
                <a:latin typeface="標楷體" pitchFamily="65" charset="-120"/>
              </a:rPr>
              <a:t>《</a:t>
            </a:r>
            <a:r>
              <a:rPr kumimoji="0" lang="zh-TW" altLang="en-US" sz="3200">
                <a:solidFill>
                  <a:srgbClr val="FFFFFF"/>
                </a:solidFill>
                <a:latin typeface="標楷體" pitchFamily="65" charset="-120"/>
              </a:rPr>
              <a:t>古蘭經</a:t>
            </a:r>
            <a:r>
              <a:rPr kumimoji="0" lang="en-US" altLang="zh-TW" sz="3200">
                <a:solidFill>
                  <a:srgbClr val="FFFFFF"/>
                </a:solidFill>
                <a:latin typeface="標楷體" pitchFamily="65" charset="-120"/>
              </a:rPr>
              <a:t>》</a:t>
            </a:r>
            <a:r>
              <a:rPr kumimoji="0" lang="zh-TW" altLang="en-US" sz="3200">
                <a:solidFill>
                  <a:srgbClr val="FFFFFF"/>
                </a:solidFill>
                <a:latin typeface="標楷體" pitchFamily="65" charset="-120"/>
              </a:rPr>
              <a:t>手抄本</a:t>
            </a:r>
            <a:endParaRPr kumimoji="0" lang="zh-TW" altLang="en-US" sz="3200">
              <a:solidFill>
                <a:schemeClr val="tx1"/>
              </a:solidFill>
              <a:latin typeface="標楷體" pitchFamily="65" charset="-120"/>
            </a:endParaRPr>
          </a:p>
          <a:p>
            <a:pPr algn="ctr" eaLnBrk="1" hangingPunct="1"/>
            <a:r>
              <a:rPr kumimoji="0" lang="en-US" altLang="zh-TW" sz="3200">
                <a:solidFill>
                  <a:srgbClr val="FFFFFF"/>
                </a:solidFill>
                <a:latin typeface="標楷體" pitchFamily="65" charset="-120"/>
              </a:rPr>
              <a:t>(</a:t>
            </a:r>
            <a:r>
              <a:rPr kumimoji="0" lang="zh-TW" altLang="en-US" sz="3200">
                <a:solidFill>
                  <a:srgbClr val="FFFFFF"/>
                </a:solidFill>
                <a:latin typeface="標楷體" pitchFamily="65" charset="-120"/>
              </a:rPr>
              <a:t>現收藏於中亞細亞的塔什干圖書館</a:t>
            </a:r>
            <a:r>
              <a:rPr kumimoji="0" lang="en-US" altLang="zh-TW" sz="3200">
                <a:solidFill>
                  <a:srgbClr val="FFFFFF"/>
                </a:solidFill>
                <a:latin typeface="標楷體" pitchFamily="65" charset="-120"/>
              </a:rPr>
              <a:t>)</a:t>
            </a:r>
            <a:endParaRPr kumimoji="0" lang="en-US" altLang="zh-CN" sz="3200">
              <a:solidFill>
                <a:srgbClr val="FFFFFF"/>
              </a:solidFill>
              <a:latin typeface="標楷體" pitchFamily="65" charset="-120"/>
            </a:endParaRPr>
          </a:p>
        </p:txBody>
      </p:sp>
    </p:spTree>
    <p:extLst>
      <p:ext uri="{BB962C8B-B14F-4D97-AF65-F5344CB8AC3E}">
        <p14:creationId xmlns:p14="http://schemas.microsoft.com/office/powerpoint/2010/main" xmlns="" val="3161909076"/>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404813"/>
            <a:ext cx="6553200" cy="1143000"/>
          </a:xfrm>
        </p:spPr>
        <p:txBody>
          <a:bodyPr/>
          <a:lstStyle/>
          <a:p>
            <a:pPr>
              <a:defRPr/>
            </a:pPr>
            <a:r>
              <a:rPr lang="zh-TW" altLang="en-US" sz="5400" b="1" dirty="0" smtClean="0">
                <a:solidFill>
                  <a:schemeClr val="hlink"/>
                </a:solidFill>
                <a:latin typeface="標楷體" pitchFamily="65" charset="-120"/>
                <a:ea typeface="標楷體" pitchFamily="65" charset="-120"/>
              </a:rPr>
              <a:t>古蘭經是真主的啟示</a:t>
            </a:r>
          </a:p>
        </p:txBody>
      </p:sp>
      <p:sp>
        <p:nvSpPr>
          <p:cNvPr id="14339" name="Rectangle 3"/>
          <p:cNvSpPr>
            <a:spLocks noGrp="1" noChangeArrowheads="1"/>
          </p:cNvSpPr>
          <p:nvPr>
            <p:ph type="body" idx="1"/>
          </p:nvPr>
        </p:nvSpPr>
        <p:spPr>
          <a:xfrm>
            <a:off x="642938" y="1714500"/>
            <a:ext cx="8034337" cy="4343400"/>
          </a:xfrm>
        </p:spPr>
        <p:txBody>
          <a:bodyPr/>
          <a:lstStyle/>
          <a:p>
            <a:pPr marL="449263" indent="-449263" defTabSz="762000">
              <a:lnSpc>
                <a:spcPct val="120000"/>
              </a:lnSpc>
              <a:spcAft>
                <a:spcPct val="30000"/>
              </a:spcAft>
              <a:buFont typeface="Monotype Sorts" pitchFamily="2" charset="2"/>
              <a:buNone/>
              <a:defRPr/>
            </a:pPr>
            <a:r>
              <a:rPr lang="zh-TW" altLang="en-US" sz="4000" dirty="0" smtClean="0">
                <a:latin typeface="標楷體" pitchFamily="65" charset="-120"/>
                <a:ea typeface="標楷體" pitchFamily="65" charset="-120"/>
              </a:rPr>
              <a:t>「他們或許說：</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他偽造它。</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 你說：</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如果你們是誠實的，那麼你們就仿造十章和它一樣的，並在安拉之外祈求任何你們能找到的援助。</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a:t>
            </a:r>
          </a:p>
          <a:p>
            <a:pPr marL="0" indent="0" algn="just" defTabSz="762000">
              <a:lnSpc>
                <a:spcPct val="90000"/>
              </a:lnSpc>
              <a:buFont typeface="Monotype Sorts" pitchFamily="2" charset="2"/>
              <a:buNone/>
              <a:defRPr/>
            </a:pP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古蘭經 </a:t>
            </a:r>
            <a:r>
              <a:rPr lang="en-US" altLang="zh-TW" sz="2800" dirty="0" smtClean="0">
                <a:latin typeface="Times New Roman" pitchFamily="18" charset="0"/>
                <a:ea typeface="標楷體" pitchFamily="65" charset="-120"/>
              </a:rPr>
              <a:t>11</a:t>
            </a:r>
            <a:r>
              <a:rPr lang="zh-TW" altLang="en-US" sz="2800" dirty="0" smtClean="0">
                <a:latin typeface="Times New Roman" pitchFamily="18" charset="0"/>
                <a:ea typeface="標楷體" pitchFamily="65" charset="-120"/>
              </a:rPr>
              <a:t>：</a:t>
            </a:r>
            <a:r>
              <a:rPr lang="en-US" altLang="zh-TW" sz="2800" dirty="0" smtClean="0">
                <a:latin typeface="Times New Roman" pitchFamily="18" charset="0"/>
                <a:ea typeface="標楷體" pitchFamily="65" charset="-120"/>
              </a:rPr>
              <a:t>13</a:t>
            </a:r>
            <a:r>
              <a:rPr lang="en-US" altLang="zh-TW" sz="2800" dirty="0" smtClean="0">
                <a:latin typeface="標楷體" pitchFamily="65" charset="-120"/>
                <a:ea typeface="標楷體" pitchFamily="65" charset="-120"/>
              </a:rPr>
              <a:t>)</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609600" y="1828800"/>
            <a:ext cx="8077200" cy="4648200"/>
          </a:xfrm>
        </p:spPr>
        <p:txBody>
          <a:bodyPr/>
          <a:lstStyle/>
          <a:p>
            <a:pPr marL="531813" indent="-531813">
              <a:lnSpc>
                <a:spcPct val="110000"/>
              </a:lnSpc>
              <a:buFont typeface="Monotype Sorts" pitchFamily="2" charset="2"/>
              <a:buNone/>
              <a:defRPr/>
            </a:pPr>
            <a:r>
              <a:rPr lang="zh-TW" altLang="en-US" sz="4000" dirty="0" smtClean="0">
                <a:latin typeface="標楷體" pitchFamily="65" charset="-120"/>
                <a:ea typeface="標楷體" pitchFamily="65" charset="-120"/>
              </a:rPr>
              <a:t>「如果它們</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偽神們</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不回答你們的祈求，那時你們就該知道這項啟示是憑了安拉的知識降下的，和除衪之外無神，那麼你們會成為順服的人</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穆斯林</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嗎？」</a:t>
            </a:r>
          </a:p>
          <a:p>
            <a:pPr algn="r">
              <a:buFont typeface="Monotype Sorts" pitchFamily="2" charset="2"/>
              <a:buNone/>
              <a:defRPr/>
            </a:pPr>
            <a:r>
              <a:rPr lang="zh-TW" altLang="en-US" dirty="0" smtClean="0">
                <a:solidFill>
                  <a:schemeClr val="tx2"/>
                </a:solidFill>
                <a:latin typeface="標楷體" pitchFamily="65" charset="-120"/>
                <a:ea typeface="標楷體" pitchFamily="65" charset="-120"/>
              </a:rPr>
              <a:t>                        </a:t>
            </a:r>
            <a:r>
              <a:rPr lang="zh-TW" altLang="en-US" sz="2800" dirty="0" smtClean="0">
                <a:solidFill>
                  <a:schemeClr val="tx2"/>
                </a:solidFill>
                <a:latin typeface="標楷體" pitchFamily="65" charset="-120"/>
                <a:ea typeface="標楷體" pitchFamily="65" charset="-120"/>
              </a:rPr>
              <a:t> </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古蘭經 </a:t>
            </a:r>
            <a:r>
              <a:rPr lang="en-US" altLang="zh-TW" sz="2800" dirty="0" smtClean="0">
                <a:latin typeface="Times New Roman" pitchFamily="18" charset="0"/>
                <a:ea typeface="標楷體" pitchFamily="65" charset="-120"/>
              </a:rPr>
              <a:t>11</a:t>
            </a:r>
            <a:r>
              <a:rPr lang="zh-TW" altLang="en-US" sz="2800" dirty="0" smtClean="0">
                <a:latin typeface="Times New Roman" pitchFamily="18" charset="0"/>
                <a:ea typeface="標楷體" pitchFamily="65" charset="-120"/>
              </a:rPr>
              <a:t>：</a:t>
            </a:r>
            <a:r>
              <a:rPr lang="en-US" altLang="zh-TW" sz="2800" dirty="0" smtClean="0">
                <a:latin typeface="Times New Roman" pitchFamily="18" charset="0"/>
                <a:ea typeface="標楷體" pitchFamily="65" charset="-120"/>
              </a:rPr>
              <a:t>14</a:t>
            </a:r>
            <a:r>
              <a:rPr lang="en-US" altLang="zh-TW" sz="2800" dirty="0" smtClean="0">
                <a:latin typeface="標楷體" pitchFamily="65" charset="-120"/>
                <a:ea typeface="標楷體" pitchFamily="65" charset="-120"/>
              </a:rPr>
              <a:t>)</a:t>
            </a:r>
          </a:p>
        </p:txBody>
      </p:sp>
      <p:sp>
        <p:nvSpPr>
          <p:cNvPr id="7176" name="Rectangle 8"/>
          <p:cNvSpPr>
            <a:spLocks noGrp="1" noChangeArrowheads="1"/>
          </p:cNvSpPr>
          <p:nvPr>
            <p:ph type="title"/>
          </p:nvPr>
        </p:nvSpPr>
        <p:spPr>
          <a:xfrm>
            <a:off x="1295400" y="404813"/>
            <a:ext cx="6553200" cy="1143000"/>
          </a:xfrm>
        </p:spPr>
        <p:txBody>
          <a:bodyPr/>
          <a:lstStyle/>
          <a:p>
            <a:pPr>
              <a:defRPr/>
            </a:pPr>
            <a:r>
              <a:rPr lang="zh-TW" altLang="en-US" sz="5400" b="1" smtClean="0">
                <a:solidFill>
                  <a:schemeClr val="hlink"/>
                </a:solidFill>
                <a:latin typeface="標楷體" pitchFamily="65" charset="-120"/>
                <a:ea typeface="標楷體" pitchFamily="65" charset="-120"/>
              </a:rPr>
              <a:t>古蘭經是真主的啟示</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31800" y="1072356"/>
            <a:ext cx="7569200" cy="4713288"/>
          </a:xfrm>
        </p:spPr>
        <p:txBody>
          <a:bodyPr>
            <a:normAutofit/>
          </a:bodyPr>
          <a:lstStyle/>
          <a:p>
            <a:pPr>
              <a:lnSpc>
                <a:spcPct val="120000"/>
              </a:lnSpc>
              <a:spcAft>
                <a:spcPct val="20000"/>
              </a:spcAft>
              <a:buClr>
                <a:schemeClr val="hlink"/>
              </a:buClr>
              <a:buFont typeface="Monotype Sorts" pitchFamily="2" charset="2"/>
              <a:buChar char="u"/>
              <a:defRPr/>
            </a:pPr>
            <a:r>
              <a:rPr lang="zh-TW" altLang="en-US"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西元</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六、七世紀時，</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阿拉伯</a:t>
            </a:r>
            <a:r>
              <a:rPr lang="zh-TW" altLang="en-US"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處於兩大</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强國</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拜占庭</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與</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波斯</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之間</a:t>
            </a:r>
          </a:p>
          <a:p>
            <a:pPr>
              <a:lnSpc>
                <a:spcPct val="120000"/>
              </a:lnSpc>
              <a:spcAft>
                <a:spcPct val="20000"/>
              </a:spcAft>
              <a:buClr>
                <a:schemeClr val="hlink"/>
              </a:buClr>
              <a:buFont typeface="Monotype Sorts" pitchFamily="2" charset="2"/>
              <a:buChar char="u"/>
              <a:defRPr/>
            </a:pP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當時，</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阿拉伯</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附近的</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約旦</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叙利亞</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巴勒斯坦</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一帶均爲</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拜占庭</a:t>
            </a:r>
            <a:r>
              <a:rPr lang="zh-TW" altLang="en-US"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所佔領</a:t>
            </a:r>
            <a:endPar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20000"/>
              </a:lnSpc>
              <a:spcAft>
                <a:spcPct val="20000"/>
              </a:spcAft>
              <a:buClr>
                <a:schemeClr val="hlink"/>
              </a:buClr>
              <a:buFont typeface="Monotype Sorts" pitchFamily="2" charset="2"/>
              <a:buChar char="u"/>
              <a:defRPr/>
            </a:pPr>
            <a:r>
              <a:rPr lang="en-US" altLang="zh-TW" b="1" dirty="0" smtClean="0">
                <a:solidFill>
                  <a:srgbClr val="0033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615</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年，以上土地，全被</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波斯</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所奪</a:t>
            </a:r>
          </a:p>
        </p:txBody>
      </p:sp>
      <p:pic>
        <p:nvPicPr>
          <p:cNvPr id="3" name="Picture 2" descr="middleEast.jpg"/>
          <p:cNvPicPr>
            <a:picLocks noChangeAspect="1"/>
          </p:cNvPicPr>
          <p:nvPr/>
        </p:nvPicPr>
        <p:blipFill>
          <a:blip r:embed="rId3"/>
          <a:stretch>
            <a:fillRect/>
          </a:stretch>
        </p:blipFill>
        <p:spPr>
          <a:xfrm>
            <a:off x="5271189" y="0"/>
            <a:ext cx="3872811" cy="2386589"/>
          </a:xfrm>
          <a:prstGeom prst="rect">
            <a:avLst/>
          </a:prstGeom>
        </p:spPr>
      </p:pic>
    </p:spTree>
    <p:extLst>
      <p:ext uri="{BB962C8B-B14F-4D97-AF65-F5344CB8AC3E}">
        <p14:creationId xmlns:p14="http://schemas.microsoft.com/office/powerpoint/2010/main" xmlns="" val="364210771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dissolve">
                                      <p:cBhvr>
                                        <p:cTn id="7" dur="500"/>
                                        <p:tgtEl>
                                          <p:spTgt spid="53251">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dissolve">
                                      <p:cBhvr>
                                        <p:cTn id="15" dur="500"/>
                                        <p:tgtEl>
                                          <p:spTgt spid="53251">
                                            <p:txEl>
                                              <p:pRg st="2" end="2"/>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3568" y="1916832"/>
            <a:ext cx="8067675" cy="4465637"/>
          </a:xfrm>
        </p:spPr>
        <p:txBody>
          <a:bodyPr/>
          <a:lstStyle/>
          <a:p>
            <a:pPr marL="536575" indent="-536575">
              <a:lnSpc>
                <a:spcPct val="110000"/>
              </a:lnSpc>
              <a:spcBef>
                <a:spcPct val="0"/>
              </a:spcBef>
              <a:buFont typeface="Monotype Sorts" pitchFamily="2" charset="2"/>
              <a:buNone/>
              <a:tabLst>
                <a:tab pos="377825" algn="l"/>
              </a:tabLst>
              <a:defRPr/>
            </a:pPr>
            <a:r>
              <a:rPr lang="zh-TW" altLang="en-US" sz="4000" dirty="0" smtClean="0">
                <a:latin typeface="標楷體" pitchFamily="65" charset="-120"/>
                <a:ea typeface="標楷體" pitchFamily="65" charset="-120"/>
              </a:rPr>
              <a:t>「我不久即將在極遠的地區和他們自己當中顯示我的跡象給他們，直到他們確實明白那是真理。難道你的主不足以見証萬事萬物嗎？」</a:t>
            </a:r>
          </a:p>
          <a:p>
            <a:pPr marL="0" indent="0" algn="r">
              <a:spcBef>
                <a:spcPct val="0"/>
              </a:spcBef>
              <a:buFont typeface="Monotype Sorts" pitchFamily="2" charset="2"/>
              <a:buNone/>
              <a:tabLst>
                <a:tab pos="377825" algn="l"/>
              </a:tabLst>
              <a:defRPr/>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古蘭經 </a:t>
            </a:r>
            <a:r>
              <a:rPr lang="en-US" altLang="zh-TW" sz="3000" dirty="0" smtClean="0">
                <a:latin typeface="標楷體" pitchFamily="65" charset="-120"/>
                <a:ea typeface="標楷體" pitchFamily="65" charset="-120"/>
              </a:rPr>
              <a:t>41</a:t>
            </a:r>
            <a:r>
              <a:rPr lang="zh-TW" altLang="en-US" sz="3000" dirty="0" smtClean="0">
                <a:latin typeface="標楷體" pitchFamily="65" charset="-120"/>
                <a:ea typeface="標楷體" pitchFamily="65" charset="-120"/>
              </a:rPr>
              <a:t>：</a:t>
            </a:r>
            <a:r>
              <a:rPr lang="en-US" altLang="zh-TW" sz="3000" dirty="0" smtClean="0">
                <a:latin typeface="標楷體" pitchFamily="65" charset="-120"/>
                <a:ea typeface="標楷體" pitchFamily="65" charset="-120"/>
              </a:rPr>
              <a:t>53)</a:t>
            </a:r>
            <a:r>
              <a:rPr lang="en-US" altLang="zh-TW" dirty="0" smtClean="0">
                <a:solidFill>
                  <a:schemeClr val="tx2"/>
                </a:solidFill>
              </a:rPr>
              <a:t>  </a:t>
            </a:r>
            <a:r>
              <a:rPr lang="en-US" altLang="zh-TW" dirty="0" smtClean="0"/>
              <a:t>   </a:t>
            </a:r>
          </a:p>
        </p:txBody>
      </p:sp>
      <p:sp>
        <p:nvSpPr>
          <p:cNvPr id="31747" name="Text Box 7"/>
          <p:cNvSpPr txBox="1">
            <a:spLocks noChangeArrowheads="1"/>
          </p:cNvSpPr>
          <p:nvPr/>
        </p:nvSpPr>
        <p:spPr bwMode="auto">
          <a:xfrm>
            <a:off x="7426325" y="620713"/>
            <a:ext cx="4587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a:endParaRPr lang="zh-TW" altLang="zh-TW"/>
          </a:p>
        </p:txBody>
      </p:sp>
      <p:sp>
        <p:nvSpPr>
          <p:cNvPr id="6" name="Rectangle 2"/>
          <p:cNvSpPr>
            <a:spLocks noGrp="1" noChangeArrowheads="1"/>
          </p:cNvSpPr>
          <p:nvPr>
            <p:ph type="title"/>
          </p:nvPr>
        </p:nvSpPr>
        <p:spPr>
          <a:xfrm>
            <a:off x="1295400" y="404813"/>
            <a:ext cx="6553200" cy="1143000"/>
          </a:xfrm>
        </p:spPr>
        <p:txBody>
          <a:bodyPr/>
          <a:lstStyle/>
          <a:p>
            <a:pPr>
              <a:defRPr/>
            </a:pPr>
            <a:r>
              <a:rPr lang="zh-TW" altLang="en-US" sz="5400" b="1" dirty="0" smtClean="0">
                <a:solidFill>
                  <a:schemeClr val="hlink"/>
                </a:solidFill>
                <a:latin typeface="標楷體" pitchFamily="65" charset="-120"/>
                <a:ea typeface="標楷體" pitchFamily="65" charset="-120"/>
              </a:rPr>
              <a:t>古蘭經是真主的啟示</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838200" y="1219200"/>
            <a:ext cx="7772400" cy="3505200"/>
          </a:xfrm>
        </p:spPr>
        <p:txBody>
          <a:bodyPr/>
          <a:lstStyle/>
          <a:p>
            <a:pPr>
              <a:lnSpc>
                <a:spcPct val="150000"/>
              </a:lnSpc>
              <a:buFont typeface="Monotype Sorts" pitchFamily="2" charset="2"/>
              <a:buChar char=" "/>
            </a:pPr>
            <a:r>
              <a:rPr lang="zh-TW" altLang="en-US" sz="4400" smtClean="0">
                <a:ea typeface="標楷體" pitchFamily="65" charset="-120"/>
              </a:rPr>
              <a:t>雖然啟示</a:t>
            </a:r>
            <a:r>
              <a:rPr lang="en-US" altLang="zh-TW" sz="4400" smtClean="0">
                <a:ea typeface="標楷體" pitchFamily="65" charset="-120"/>
              </a:rPr>
              <a:t>《</a:t>
            </a:r>
            <a:r>
              <a:rPr lang="zh-TW" altLang="en-US" sz="4400" smtClean="0">
                <a:ea typeface="標楷體" pitchFamily="65" charset="-120"/>
              </a:rPr>
              <a:t>古蘭經</a:t>
            </a:r>
            <a:r>
              <a:rPr lang="en-US" altLang="zh-TW" sz="4400" smtClean="0">
                <a:ea typeface="標楷體" pitchFamily="65" charset="-120"/>
              </a:rPr>
              <a:t>》</a:t>
            </a:r>
            <a:r>
              <a:rPr lang="zh-TW" altLang="en-US" sz="4400" smtClean="0">
                <a:ea typeface="標楷體" pitchFamily="65" charset="-120"/>
              </a:rPr>
              <a:t>的目的在指引人類，認識真主，但內容提及物質世界各方面。</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3581400" y="476250"/>
            <a:ext cx="5105400" cy="850900"/>
          </a:xfrm>
        </p:spPr>
        <p:txBody>
          <a:bodyPr/>
          <a:lstStyle/>
          <a:p>
            <a:pPr>
              <a:lnSpc>
                <a:spcPct val="135000"/>
              </a:lnSpc>
              <a:defRPr/>
            </a:pPr>
            <a:r>
              <a:rPr lang="zh-TW" altLang="en-US" sz="4200" b="1" i="0" dirty="0" smtClean="0">
                <a:solidFill>
                  <a:srgbClr val="FF0000"/>
                </a:solidFill>
                <a:effectLst>
                  <a:outerShdw blurRad="38100" dist="38100" dir="2700000" algn="tl">
                    <a:srgbClr val="C0C0C0"/>
                  </a:outerShdw>
                </a:effectLst>
                <a:ea typeface="標楷體" pitchFamily="65" charset="-120"/>
              </a:rPr>
              <a:t>莫里斯</a:t>
            </a:r>
            <a:r>
              <a:rPr lang="en-US" altLang="zh-TW" sz="4200" b="1" i="0" dirty="0" smtClean="0">
                <a:solidFill>
                  <a:srgbClr val="FF0000"/>
                </a:solidFill>
                <a:effectLst>
                  <a:outerShdw blurRad="38100" dist="38100" dir="2700000" algn="tl">
                    <a:srgbClr val="C0C0C0"/>
                  </a:outerShdw>
                </a:effectLst>
                <a:ea typeface="標楷體" pitchFamily="65" charset="-120"/>
              </a:rPr>
              <a:t>‧</a:t>
            </a:r>
            <a:r>
              <a:rPr lang="zh-TW" altLang="en-US" sz="4200" b="1" i="0" dirty="0" smtClean="0">
                <a:solidFill>
                  <a:srgbClr val="FF0000"/>
                </a:solidFill>
                <a:effectLst>
                  <a:outerShdw blurRad="38100" dist="38100" dir="2700000" algn="tl">
                    <a:srgbClr val="C0C0C0"/>
                  </a:outerShdw>
                </a:effectLst>
                <a:ea typeface="標楷體" pitchFamily="65" charset="-120"/>
              </a:rPr>
              <a:t>比卡伊醫生</a:t>
            </a:r>
          </a:p>
        </p:txBody>
      </p:sp>
      <p:sp>
        <p:nvSpPr>
          <p:cNvPr id="33795" name="Rectangle 3"/>
          <p:cNvSpPr>
            <a:spLocks noGrp="1" noChangeArrowheads="1"/>
          </p:cNvSpPr>
          <p:nvPr>
            <p:ph type="body" idx="1"/>
          </p:nvPr>
        </p:nvSpPr>
        <p:spPr>
          <a:xfrm>
            <a:off x="495300" y="3048000"/>
            <a:ext cx="8343900" cy="3238500"/>
          </a:xfrm>
        </p:spPr>
        <p:txBody>
          <a:bodyPr/>
          <a:lstStyle/>
          <a:p>
            <a:pPr>
              <a:lnSpc>
                <a:spcPct val="115000"/>
              </a:lnSpc>
            </a:pPr>
            <a:r>
              <a:rPr lang="zh-TW" altLang="en-US" smtClean="0">
                <a:solidFill>
                  <a:srgbClr val="000000"/>
                </a:solidFill>
                <a:latin typeface="標楷體" pitchFamily="65" charset="-120"/>
                <a:ea typeface="標楷體" pitchFamily="65" charset="-120"/>
              </a:rPr>
              <a:t>前任巴黎大學外科診所主管</a:t>
            </a:r>
          </a:p>
          <a:p>
            <a:pPr>
              <a:lnSpc>
                <a:spcPct val="115000"/>
              </a:lnSpc>
            </a:pPr>
            <a:r>
              <a:rPr lang="zh-TW" altLang="en-US" smtClean="0">
                <a:solidFill>
                  <a:srgbClr val="000000"/>
                </a:solidFill>
                <a:latin typeface="標楷體" pitchFamily="65" charset="-120"/>
                <a:ea typeface="標楷體" pitchFamily="65" charset="-120"/>
              </a:rPr>
              <a:t>長期醉心於研究宗教經典的教訓與現代</a:t>
            </a:r>
            <a:r>
              <a:rPr lang="zh-TW" altLang="en-US" smtClean="0">
                <a:solidFill>
                  <a:schemeClr val="bg2"/>
                </a:solidFill>
                <a:latin typeface="標楷體" pitchFamily="65" charset="-120"/>
                <a:ea typeface="標楷體" pitchFamily="65" charset="-120"/>
              </a:rPr>
              <a:t>知識的聯繫</a:t>
            </a:r>
            <a:endParaRPr lang="en-US" altLang="zh-TW" smtClean="0">
              <a:solidFill>
                <a:schemeClr val="bg2"/>
              </a:solidFill>
              <a:latin typeface="標楷體" pitchFamily="65" charset="-120"/>
              <a:ea typeface="標楷體" pitchFamily="65" charset="-120"/>
            </a:endParaRPr>
          </a:p>
          <a:p>
            <a:pPr>
              <a:lnSpc>
                <a:spcPct val="115000"/>
              </a:lnSpc>
            </a:pPr>
            <a:r>
              <a:rPr lang="zh-TW" altLang="en-US" smtClean="0">
                <a:solidFill>
                  <a:schemeClr val="bg2"/>
                </a:solidFill>
                <a:latin typeface="標楷體" pitchFamily="65" charset="-120"/>
                <a:ea typeface="標楷體" pitchFamily="65" charset="-120"/>
              </a:rPr>
              <a:t>對古埃及考古學有濃厚興趣，曾學習古埃及象形文字</a:t>
            </a:r>
          </a:p>
        </p:txBody>
      </p:sp>
      <p:pic>
        <p:nvPicPr>
          <p:cNvPr id="33796" name="Picture 4" descr="BUCAILL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28600"/>
            <a:ext cx="2895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 Box 5"/>
          <p:cNvSpPr txBox="1">
            <a:spLocks noChangeArrowheads="1"/>
          </p:cNvSpPr>
          <p:nvPr/>
        </p:nvSpPr>
        <p:spPr bwMode="auto">
          <a:xfrm>
            <a:off x="3429000" y="1357313"/>
            <a:ext cx="5143500" cy="641350"/>
          </a:xfrm>
          <a:prstGeom prst="rect">
            <a:avLst/>
          </a:prstGeom>
          <a:noFill/>
          <a:ln w="9525">
            <a:noFill/>
            <a:miter lim="800000"/>
            <a:headEnd/>
            <a:tailEnd/>
          </a:ln>
        </p:spPr>
        <p:txBody>
          <a:bodyPr>
            <a:spAutoFit/>
          </a:bodyPr>
          <a:lstStyle/>
          <a:p>
            <a:pPr algn="ctr" eaLnBrk="1" hangingPunct="1">
              <a:defRPr/>
            </a:pPr>
            <a:r>
              <a:rPr lang="en-US" altLang="zh-TW" sz="3600" b="1" dirty="0">
                <a:solidFill>
                  <a:srgbClr val="FF0000"/>
                </a:solidFill>
                <a:effectLst>
                  <a:outerShdw blurRad="38100" dist="38100" dir="2700000" algn="tl">
                    <a:srgbClr val="000000">
                      <a:alpha val="43137"/>
                    </a:srgbClr>
                  </a:outerShdw>
                </a:effectLst>
                <a:latin typeface="Arial" charset="0"/>
                <a:ea typeface="新細明體" pitchFamily="18" charset="-120"/>
                <a:cs typeface="Times New Roman" pitchFamily="18" charset="0"/>
              </a:rPr>
              <a:t>Dr. Maurice </a:t>
            </a:r>
            <a:r>
              <a:rPr lang="en-US" altLang="zh-TW" sz="3600" b="1" dirty="0" err="1">
                <a:solidFill>
                  <a:srgbClr val="FF0000"/>
                </a:solidFill>
                <a:effectLst>
                  <a:outerShdw blurRad="38100" dist="38100" dir="2700000" algn="tl">
                    <a:srgbClr val="000000">
                      <a:alpha val="43137"/>
                    </a:srgbClr>
                  </a:outerShdw>
                </a:effectLst>
                <a:latin typeface="Arial" charset="0"/>
                <a:ea typeface="新細明體" pitchFamily="18" charset="-120"/>
                <a:cs typeface="Times New Roman" pitchFamily="18" charset="0"/>
              </a:rPr>
              <a:t>Bucaille</a:t>
            </a:r>
            <a:endParaRPr lang="en-US" altLang="zh-TW" sz="3600" b="1" dirty="0">
              <a:solidFill>
                <a:srgbClr val="FF0000"/>
              </a:solidFill>
              <a:effectLst>
                <a:outerShdw blurRad="38100" dist="38100" dir="2700000" algn="tl">
                  <a:srgbClr val="000000">
                    <a:alpha val="43137"/>
                  </a:srgbClr>
                </a:outerShdw>
              </a:effectLst>
              <a:latin typeface="Arial" charset="0"/>
              <a:ea typeface="新細明體" pitchFamily="18" charset="-120"/>
              <a:cs typeface="Times New Roman" pitchFamily="18" charset="0"/>
            </a:endParaRPr>
          </a:p>
        </p:txBody>
      </p:sp>
      <p:sp>
        <p:nvSpPr>
          <p:cNvPr id="33798" name="文字方塊 6"/>
          <p:cNvSpPr txBox="1">
            <a:spLocks noChangeArrowheads="1"/>
          </p:cNvSpPr>
          <p:nvPr/>
        </p:nvSpPr>
        <p:spPr bwMode="auto">
          <a:xfrm>
            <a:off x="4572000" y="2000250"/>
            <a:ext cx="30718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a:r>
              <a:rPr lang="en-US" altLang="zh-TW" sz="2800" b="1">
                <a:solidFill>
                  <a:srgbClr val="FF0000"/>
                </a:solidFill>
                <a:ea typeface="Dotum" pitchFamily="34" charset="-127"/>
                <a:cs typeface="Times New Roman" pitchFamily="18" charset="0"/>
              </a:rPr>
              <a:t>(1920-1998)</a:t>
            </a:r>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bg1"/>
          </a:fgClr>
          <a:bgClr>
            <a:schemeClr val="tx2"/>
          </a:bgClr>
        </a:patt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23937" y="188640"/>
            <a:ext cx="7058025" cy="838200"/>
          </a:xfrm>
          <a:gradFill rotWithShape="0">
            <a:gsLst>
              <a:gs pos="0">
                <a:schemeClr val="bg1"/>
              </a:gs>
              <a:gs pos="100000">
                <a:srgbClr val="FFFF66"/>
              </a:gs>
            </a:gsLst>
            <a:path path="shape">
              <a:fillToRect l="50000" t="50000" r="50000" b="50000"/>
            </a:path>
          </a:gradFill>
        </p:spPr>
        <p:txBody>
          <a:bodyPr/>
          <a:lstStyle/>
          <a:p>
            <a:pPr eaLnBrk="1" hangingPunct="1"/>
            <a:r>
              <a:rPr lang="zh-TW" altLang="en-US" b="1" smtClean="0">
                <a:solidFill>
                  <a:srgbClr val="FF0000"/>
                </a:solidFill>
                <a:latin typeface="標楷體" pitchFamily="65" charset="-120"/>
                <a:ea typeface="標楷體" pitchFamily="65" charset="-120"/>
              </a:rPr>
              <a:t>比卡伊的童年經驗</a:t>
            </a:r>
          </a:p>
        </p:txBody>
      </p:sp>
      <p:sp>
        <p:nvSpPr>
          <p:cNvPr id="34819" name="Text Box 4"/>
          <p:cNvSpPr txBox="1">
            <a:spLocks noChangeArrowheads="1"/>
          </p:cNvSpPr>
          <p:nvPr/>
        </p:nvSpPr>
        <p:spPr bwMode="auto">
          <a:xfrm>
            <a:off x="179512" y="3715409"/>
            <a:ext cx="4608512" cy="369332"/>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eaLnBrk="1" hangingPunct="1"/>
            <a:r>
              <a:rPr lang="en-US" altLang="zh-TW" dirty="0">
                <a:solidFill>
                  <a:srgbClr val="FFFFFF"/>
                </a:solidFill>
                <a:ea typeface="新細明體" pitchFamily="18" charset="-120"/>
              </a:rPr>
              <a:t>“</a:t>
            </a:r>
            <a:r>
              <a:rPr lang="en-US" altLang="zh-TW" b="1" i="1" dirty="0">
                <a:solidFill>
                  <a:srgbClr val="FFFFFF"/>
                </a:solidFill>
                <a:ea typeface="新細明體" pitchFamily="18" charset="-120"/>
              </a:rPr>
              <a:t>Maurice and the Pharaoh</a:t>
            </a:r>
            <a:r>
              <a:rPr lang="en-US" altLang="zh-TW" dirty="0">
                <a:solidFill>
                  <a:srgbClr val="FFFFFF"/>
                </a:solidFill>
                <a:ea typeface="新細明體" pitchFamily="18" charset="-120"/>
              </a:rPr>
              <a:t>”</a:t>
            </a:r>
            <a:endParaRPr lang="zh-TW" altLang="en-US" dirty="0">
              <a:solidFill>
                <a:srgbClr val="FFFFFF"/>
              </a:solidFill>
              <a:ea typeface="新細明體" pitchFamily="18" charset="-120"/>
            </a:endParaRPr>
          </a:p>
        </p:txBody>
      </p:sp>
      <p:sp>
        <p:nvSpPr>
          <p:cNvPr id="2" name="文字方塊 1"/>
          <p:cNvSpPr txBox="1"/>
          <p:nvPr/>
        </p:nvSpPr>
        <p:spPr>
          <a:xfrm>
            <a:off x="305336" y="4149080"/>
            <a:ext cx="4626704" cy="2395528"/>
          </a:xfrm>
          <a:prstGeom prst="rect">
            <a:avLst/>
          </a:prstGeom>
          <a:noFill/>
        </p:spPr>
        <p:txBody>
          <a:bodyPr wrap="square" rtlCol="0">
            <a:spAutoFit/>
          </a:bodyPr>
          <a:lstStyle/>
          <a:p>
            <a:pPr marL="363538" indent="-363538">
              <a:lnSpc>
                <a:spcPct val="110000"/>
              </a:lnSpc>
              <a:spcBef>
                <a:spcPts val="800"/>
              </a:spcBef>
              <a:spcAft>
                <a:spcPts val="0"/>
              </a:spcAft>
              <a:buFont typeface="Arial" pitchFamily="34" charset="0"/>
              <a:buChar char="•"/>
              <a:defRPr/>
            </a:pPr>
            <a:r>
              <a:rPr lang="zh-TW" altLang="en-US" sz="2600" dirty="0">
                <a:solidFill>
                  <a:schemeClr val="tx1"/>
                </a:solidFill>
              </a:rPr>
              <a:t>比卡伊 </a:t>
            </a:r>
            <a:r>
              <a:rPr lang="en-US" altLang="zh-TW" sz="2600" dirty="0">
                <a:solidFill>
                  <a:schemeClr val="tx1"/>
                </a:solidFill>
              </a:rPr>
              <a:t>15歲時(1935年)，</a:t>
            </a:r>
            <a:r>
              <a:rPr lang="en-US" altLang="zh-TW" sz="2600" dirty="0" err="1">
                <a:solidFill>
                  <a:schemeClr val="tx1"/>
                </a:solidFill>
              </a:rPr>
              <a:t>在一</a:t>
            </a:r>
            <a:r>
              <a:rPr lang="zh-HK" altLang="en-US" sz="2600" dirty="0">
                <a:solidFill>
                  <a:schemeClr val="tx1"/>
                </a:solidFill>
              </a:rPr>
              <a:t>間</a:t>
            </a:r>
            <a:r>
              <a:rPr lang="en-US" altLang="zh-TW" sz="2600" dirty="0" err="1">
                <a:solidFill>
                  <a:schemeClr val="tx1"/>
                </a:solidFill>
              </a:rPr>
              <a:t>天主教學校讀書</a:t>
            </a:r>
            <a:r>
              <a:rPr lang="en-US" altLang="zh-TW" sz="2600" dirty="0">
                <a:solidFill>
                  <a:schemeClr val="tx1"/>
                </a:solidFill>
              </a:rPr>
              <a:t> </a:t>
            </a:r>
            <a:r>
              <a:rPr lang="zh-TW" altLang="en-US" sz="2600" dirty="0" smtClean="0">
                <a:solidFill>
                  <a:schemeClr val="tx1"/>
                </a:solidFill>
              </a:rPr>
              <a:t>。</a:t>
            </a:r>
            <a:endParaRPr lang="en-US" altLang="zh-TW" sz="2600" dirty="0" smtClean="0">
              <a:solidFill>
                <a:schemeClr val="tx1"/>
              </a:solidFill>
            </a:endParaRPr>
          </a:p>
          <a:p>
            <a:pPr marL="363538" indent="-363538">
              <a:lnSpc>
                <a:spcPct val="110000"/>
              </a:lnSpc>
              <a:spcBef>
                <a:spcPts val="800"/>
              </a:spcBef>
              <a:spcAft>
                <a:spcPts val="0"/>
              </a:spcAft>
              <a:buFont typeface="Arial" pitchFamily="34" charset="0"/>
              <a:buChar char="•"/>
              <a:defRPr/>
            </a:pPr>
            <a:r>
              <a:rPr lang="zh-TW" altLang="en-US" sz="2600" dirty="0" smtClean="0">
                <a:solidFill>
                  <a:schemeClr val="tx1"/>
                </a:solidFill>
              </a:rPr>
              <a:t>當時</a:t>
            </a:r>
            <a:r>
              <a:rPr lang="zh-TW" altLang="en-US" sz="2600" dirty="0">
                <a:solidFill>
                  <a:schemeClr val="tx1"/>
                </a:solidFill>
              </a:rPr>
              <a:t>剛在西班牙南部發現一批古代人類壁畫，據專家估計是一萬伍千年前的作品</a:t>
            </a:r>
            <a:r>
              <a:rPr lang="zh-TW" altLang="en-US" sz="2600" dirty="0" smtClean="0">
                <a:solidFill>
                  <a:schemeClr val="tx1"/>
                </a:solidFill>
              </a:rPr>
              <a:t>。</a:t>
            </a:r>
            <a:endParaRPr lang="en-US" altLang="zh-TW" sz="2600" dirty="0">
              <a:solidFill>
                <a:schemeClr val="tx1"/>
              </a:solidFill>
            </a:endParaRPr>
          </a:p>
        </p:txBody>
      </p:sp>
      <p:sp>
        <p:nvSpPr>
          <p:cNvPr id="4" name="文字方塊 3"/>
          <p:cNvSpPr txBox="1"/>
          <p:nvPr/>
        </p:nvSpPr>
        <p:spPr>
          <a:xfrm>
            <a:off x="4788024" y="1340768"/>
            <a:ext cx="3960440" cy="4873257"/>
          </a:xfrm>
          <a:prstGeom prst="rect">
            <a:avLst/>
          </a:prstGeom>
          <a:noFill/>
        </p:spPr>
        <p:txBody>
          <a:bodyPr wrap="square" rtlCol="0">
            <a:spAutoFit/>
          </a:bodyPr>
          <a:lstStyle/>
          <a:p>
            <a:pPr marL="369888" indent="-369888">
              <a:lnSpc>
                <a:spcPct val="110000"/>
              </a:lnSpc>
              <a:spcBef>
                <a:spcPts val="800"/>
              </a:spcBef>
              <a:spcAft>
                <a:spcPts val="800"/>
              </a:spcAft>
              <a:buFont typeface="Arial" pitchFamily="34" charset="0"/>
              <a:buChar char="•"/>
              <a:tabLst>
                <a:tab pos="363538" algn="l"/>
              </a:tabLst>
              <a:defRPr/>
            </a:pPr>
            <a:r>
              <a:rPr lang="zh-TW" altLang="en-US" sz="2600" dirty="0">
                <a:solidFill>
                  <a:schemeClr val="tx1"/>
                </a:solidFill>
              </a:rPr>
              <a:t>但從宗教課本的陳述，人類歷史在耶穌前四千年開始。</a:t>
            </a:r>
            <a:endParaRPr lang="en-US" altLang="zh-TW" sz="2600" dirty="0">
              <a:solidFill>
                <a:schemeClr val="tx1"/>
              </a:solidFill>
            </a:endParaRPr>
          </a:p>
          <a:p>
            <a:pPr marL="369888" indent="-369888">
              <a:lnSpc>
                <a:spcPct val="110000"/>
              </a:lnSpc>
              <a:spcBef>
                <a:spcPts val="800"/>
              </a:spcBef>
              <a:spcAft>
                <a:spcPts val="800"/>
              </a:spcAft>
              <a:buFont typeface="Arial" pitchFamily="34" charset="0"/>
              <a:buChar char="•"/>
              <a:tabLst>
                <a:tab pos="363538" algn="l"/>
              </a:tabLst>
              <a:defRPr/>
            </a:pPr>
            <a:r>
              <a:rPr lang="zh-TW" altLang="en-US" sz="2600" dirty="0">
                <a:solidFill>
                  <a:schemeClr val="tx1"/>
                </a:solidFill>
              </a:rPr>
              <a:t>他感困惑而請教神父，神父說應將宗教與科學分開；若兩者有衝突，應依宗教，宗教オ是真理。</a:t>
            </a:r>
            <a:endParaRPr lang="en-US" altLang="zh-TW" sz="2600" dirty="0">
              <a:solidFill>
                <a:schemeClr val="tx1"/>
              </a:solidFill>
            </a:endParaRPr>
          </a:p>
          <a:p>
            <a:pPr marL="369888" indent="-369888">
              <a:lnSpc>
                <a:spcPct val="110000"/>
              </a:lnSpc>
              <a:spcBef>
                <a:spcPts val="800"/>
              </a:spcBef>
              <a:spcAft>
                <a:spcPts val="800"/>
              </a:spcAft>
              <a:buFont typeface="Arial" pitchFamily="34" charset="0"/>
              <a:buChar char="•"/>
              <a:tabLst>
                <a:tab pos="363538" algn="l"/>
              </a:tabLst>
              <a:defRPr/>
            </a:pPr>
            <a:r>
              <a:rPr lang="zh-TW" altLang="en-US" sz="2600" dirty="0">
                <a:solidFill>
                  <a:schemeClr val="tx1"/>
                </a:solidFill>
              </a:rPr>
              <a:t>比卡</a:t>
            </a:r>
            <a:r>
              <a:rPr lang="zh-TW" altLang="en-US" sz="2600" dirty="0" smtClean="0">
                <a:solidFill>
                  <a:schemeClr val="tx1"/>
                </a:solidFill>
              </a:rPr>
              <a:t>伊不能</a:t>
            </a:r>
            <a:r>
              <a:rPr lang="zh-TW" altLang="en-US" sz="2600" dirty="0">
                <a:solidFill>
                  <a:schemeClr val="tx1"/>
                </a:solidFill>
              </a:rPr>
              <a:t>接受這種立場。</a:t>
            </a:r>
            <a:endParaRPr lang="zh-HK" altLang="en-US" sz="2600" dirty="0">
              <a:solidFill>
                <a:schemeClr val="tx1"/>
              </a:solidFill>
            </a:endParaRPr>
          </a:p>
        </p:txBody>
      </p:sp>
      <p:pic>
        <p:nvPicPr>
          <p:cNvPr id="8" name="Maurice&amp;Pharoah_childhood(900).wmv">
            <a:hlinkClick r:id="" action="ppaction://media"/>
          </p:cNvPr>
          <p:cNvPicPr>
            <a:picLocks noRot="1" noChangeAspect="1"/>
          </p:cNvPicPr>
          <p:nvPr>
            <a:videoFile r:link="rId1"/>
          </p:nvPr>
        </p:nvPicPr>
        <p:blipFill>
          <a:blip r:embed="rId4"/>
          <a:stretch>
            <a:fillRect/>
          </a:stretch>
        </p:blipFill>
        <p:spPr>
          <a:xfrm>
            <a:off x="228600" y="1100138"/>
            <a:ext cx="4495800" cy="2528888"/>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254" fill="hold"/>
                                        <p:tgtEl>
                                          <p:spTgt spid="8"/>
                                        </p:tgtEl>
                                      </p:cBhvr>
                                    </p:cmd>
                                  </p:childTnLst>
                                </p:cTn>
                              </p:par>
                              <p:par>
                                <p:cTn id="7" presetID="18" presetClass="entr" presetSubtype="12" fill="hold" nodeType="withEffect">
                                  <p:stCondLst>
                                    <p:cond delay="0"/>
                                  </p:stCondLst>
                                  <p:iterate type="wd">
                                    <p:tmPct val="50000"/>
                                  </p:iterate>
                                  <p:childTnLst>
                                    <p:set>
                                      <p:cBhvr>
                                        <p:cTn id="8" dur="1" fill="hold">
                                          <p:stCondLst>
                                            <p:cond delay="0"/>
                                          </p:stCondLst>
                                        </p:cTn>
                                        <p:tgtEl>
                                          <p:spTgt spid="2">
                                            <p:txEl>
                                              <p:pRg st="0" end="0"/>
                                            </p:txEl>
                                          </p:spTgt>
                                        </p:tgtEl>
                                        <p:attrNameLst>
                                          <p:attrName>style.visibility</p:attrName>
                                        </p:attrNameLst>
                                      </p:cBhvr>
                                      <p:to>
                                        <p:strVal val="visible"/>
                                      </p:to>
                                    </p:set>
                                    <p:animEffect transition="in" filter="strips(downLeft)">
                                      <p:cBhvr>
                                        <p:cTn id="9" dur="1000"/>
                                        <p:tgtEl>
                                          <p:spTgt spid="2">
                                            <p:txEl>
                                              <p:pRg st="0" end="0"/>
                                            </p:txEl>
                                          </p:spTgt>
                                        </p:tgtEl>
                                      </p:cBhvr>
                                    </p:animEffect>
                                  </p:childTnLst>
                                </p:cTn>
                              </p:par>
                              <p:par>
                                <p:cTn id="10" presetID="18" presetClass="entr" presetSubtype="12" fill="hold" nodeType="withEffect">
                                  <p:stCondLst>
                                    <p:cond delay="12000"/>
                                  </p:stCondLst>
                                  <p:iterate type="wd">
                                    <p:tmPct val="5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1000"/>
                                        <p:tgtEl>
                                          <p:spTgt spid="2">
                                            <p:txEl>
                                              <p:pRg st="1" end="1"/>
                                            </p:txEl>
                                          </p:spTgt>
                                        </p:tgtEl>
                                      </p:cBhvr>
                                    </p:animEffect>
                                  </p:childTnLst>
                                </p:cTn>
                              </p:par>
                              <p:par>
                                <p:cTn id="13" presetID="10" presetClass="entr" presetSubtype="0" fill="hold" nodeType="withEffect">
                                  <p:stCondLst>
                                    <p:cond delay="34000"/>
                                  </p:stCondLst>
                                  <p:iterate type="wd">
                                    <p:tmPct val="5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par>
                                <p:cTn id="16" presetID="10" presetClass="entr" presetSubtype="0" fill="hold" nodeType="withEffect">
                                  <p:stCondLst>
                                    <p:cond delay="48000"/>
                                  </p:stCondLst>
                                  <p:iterate type="wd">
                                    <p:tmPct val="40000"/>
                                  </p:iterate>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childTnLst>
                                </p:cTn>
                              </p:par>
                              <p:par>
                                <p:cTn id="19" presetID="10" presetClass="entr" presetSubtype="0" fill="hold" nodeType="withEffect">
                                  <p:stCondLst>
                                    <p:cond delay="60000"/>
                                  </p:stCondLst>
                                  <p:iterate type="wd">
                                    <p:tmPct val="80000"/>
                                  </p:iterate>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3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2" fill="hold" display="0">
                  <p:stCondLst>
                    <p:cond delay="indefinite"/>
                  </p:stCondLst>
                  <p:endCondLst>
                    <p:cond evt="onNext" delay="0">
                      <p:tgtEl>
                        <p:sldTgt/>
                      </p:tgtEl>
                    </p:cond>
                    <p:cond evt="onPrev" delay="0">
                      <p:tgtEl>
                        <p:sldTgt/>
                      </p:tgtEl>
                    </p:cond>
                  </p:endCondLst>
                </p:cTn>
                <p:tgtEl>
                  <p:spTgt spid="8"/>
                </p:tgtEl>
              </p:cMediaNode>
            </p:video>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342900" y="428625"/>
            <a:ext cx="8515350" cy="6429375"/>
          </a:xfrm>
        </p:spPr>
        <p:txBody>
          <a:bodyPr/>
          <a:lstStyle/>
          <a:p>
            <a:pPr marL="290513" indent="-290513" algn="l">
              <a:lnSpc>
                <a:spcPct val="110000"/>
              </a:lnSpc>
              <a:spcBef>
                <a:spcPct val="60000"/>
              </a:spcBef>
              <a:buFont typeface="Monotype Sorts" pitchFamily="2" charset="2"/>
              <a:buChar char="u"/>
            </a:pPr>
            <a:r>
              <a:rPr lang="zh-TW" altLang="en-US" smtClean="0">
                <a:solidFill>
                  <a:schemeClr val="bg2"/>
                </a:solidFill>
                <a:ea typeface="標楷體" pitchFamily="65" charset="-120"/>
              </a:rPr>
              <a:t>他精研各種經典使用的傳統語言，包括阿拉伯文，使他有能力展開涉及多學科的探究</a:t>
            </a:r>
          </a:p>
          <a:p>
            <a:pPr marL="290513" indent="-290513" algn="l">
              <a:lnSpc>
                <a:spcPct val="110000"/>
              </a:lnSpc>
              <a:spcBef>
                <a:spcPct val="60000"/>
              </a:spcBef>
              <a:buFont typeface="Monotype Sorts" pitchFamily="2" charset="2"/>
              <a:buChar char="u"/>
            </a:pPr>
            <a:r>
              <a:rPr lang="zh-TW" altLang="en-US" smtClean="0">
                <a:solidFill>
                  <a:schemeClr val="bg2"/>
                </a:solidFill>
                <a:ea typeface="標楷體" pitchFamily="65" charset="-120"/>
              </a:rPr>
              <a:t>他對醫學方面的專業知識，有助他作出結論</a:t>
            </a:r>
          </a:p>
          <a:p>
            <a:pPr marL="290513" indent="-290513" algn="l">
              <a:lnSpc>
                <a:spcPct val="110000"/>
              </a:lnSpc>
              <a:spcBef>
                <a:spcPct val="60000"/>
              </a:spcBef>
              <a:buFont typeface="Monotype Sorts" pitchFamily="2" charset="2"/>
              <a:buChar char="u"/>
            </a:pPr>
            <a:r>
              <a:rPr lang="zh-TW" altLang="en-US" smtClean="0">
                <a:solidFill>
                  <a:schemeClr val="bg2"/>
                </a:solidFill>
                <a:ea typeface="標楷體" pitchFamily="65" charset="-120"/>
              </a:rPr>
              <a:t>他的著作</a:t>
            </a:r>
            <a:r>
              <a:rPr lang="en-US" altLang="zh-TW" smtClean="0">
                <a:solidFill>
                  <a:schemeClr val="bg2"/>
                </a:solidFill>
                <a:ea typeface="標楷體" pitchFamily="65" charset="-120"/>
              </a:rPr>
              <a:t>《</a:t>
            </a:r>
            <a:r>
              <a:rPr lang="zh-TW" altLang="en-US" smtClean="0">
                <a:solidFill>
                  <a:schemeClr val="bg2"/>
                </a:solidFill>
                <a:ea typeface="標楷體" pitchFamily="65" charset="-120"/>
              </a:rPr>
              <a:t>法老王的木乃衣</a:t>
            </a:r>
            <a:r>
              <a:rPr lang="en-US" altLang="zh-TW" smtClean="0">
                <a:solidFill>
                  <a:schemeClr val="bg2"/>
                </a:solidFill>
                <a:ea typeface="標楷體" pitchFamily="65" charset="-120"/>
              </a:rPr>
              <a:t>》(St. Martins, 1987)</a:t>
            </a:r>
            <a:r>
              <a:rPr lang="zh-TW" altLang="en-US" smtClean="0">
                <a:solidFill>
                  <a:schemeClr val="bg2"/>
                </a:solidFill>
                <a:ea typeface="標楷體" pitchFamily="65" charset="-120"/>
              </a:rPr>
              <a:t>於</a:t>
            </a:r>
            <a:r>
              <a:rPr lang="en-US" altLang="zh-TW" smtClean="0">
                <a:solidFill>
                  <a:schemeClr val="bg2"/>
                </a:solidFill>
                <a:ea typeface="標楷體" pitchFamily="65" charset="-120"/>
              </a:rPr>
              <a:t>1988</a:t>
            </a:r>
            <a:r>
              <a:rPr lang="zh-TW" altLang="en-US" smtClean="0">
                <a:solidFill>
                  <a:schemeClr val="bg2"/>
                </a:solidFill>
                <a:ea typeface="標楷體" pitchFamily="65" charset="-120"/>
              </a:rPr>
              <a:t>年贏得法國文化學院的歷史學獎</a:t>
            </a:r>
            <a:endParaRPr lang="en-US" altLang="zh-TW" smtClean="0">
              <a:solidFill>
                <a:schemeClr val="bg2"/>
              </a:solidFill>
              <a:ea typeface="標楷體" pitchFamily="65" charset="-120"/>
            </a:endParaRPr>
          </a:p>
          <a:p>
            <a:pPr marL="290513" indent="-290513" algn="l">
              <a:lnSpc>
                <a:spcPct val="110000"/>
              </a:lnSpc>
              <a:spcBef>
                <a:spcPct val="60000"/>
              </a:spcBef>
              <a:buFont typeface="Monotype Sorts" pitchFamily="2" charset="2"/>
              <a:buChar char="u"/>
            </a:pPr>
            <a:r>
              <a:rPr lang="zh-TW" altLang="en-US" smtClean="0">
                <a:solidFill>
                  <a:schemeClr val="bg2"/>
                </a:solidFill>
                <a:ea typeface="標楷體" pitchFamily="65" charset="-120"/>
              </a:rPr>
              <a:t>他還獲法國國家醫學院榮譽獎</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6866">
                                            <p:txEl>
                                              <p:pRg st="1" end="1"/>
                                            </p:txEl>
                                          </p:spTgt>
                                        </p:tgtEl>
                                        <p:attrNameLst>
                                          <p:attrName>style.visibility</p:attrName>
                                        </p:attrNameLst>
                                      </p:cBhvr>
                                      <p:to>
                                        <p:strVal val="visible"/>
                                      </p:to>
                                    </p:set>
                                    <p:animEffect transition="in" filter="dissolve">
                                      <p:cBhvr>
                                        <p:cTn id="7" dur="500"/>
                                        <p:tgtEl>
                                          <p:spTgt spid="368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866">
                                            <p:txEl>
                                              <p:pRg st="2" end="2"/>
                                            </p:txEl>
                                          </p:spTgt>
                                        </p:tgtEl>
                                        <p:attrNameLst>
                                          <p:attrName>style.visibility</p:attrName>
                                        </p:attrNameLst>
                                      </p:cBhvr>
                                      <p:to>
                                        <p:strVal val="visible"/>
                                      </p:to>
                                    </p:set>
                                    <p:animEffect transition="in" filter="dissolve">
                                      <p:cBhvr>
                                        <p:cTn id="12" dur="500"/>
                                        <p:tgtEl>
                                          <p:spTgt spid="368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6866">
                                            <p:txEl>
                                              <p:pRg st="3" end="3"/>
                                            </p:txEl>
                                          </p:spTgt>
                                        </p:tgtEl>
                                        <p:attrNameLst>
                                          <p:attrName>style.visibility</p:attrName>
                                        </p:attrNameLst>
                                      </p:cBhvr>
                                      <p:to>
                                        <p:strVal val="visible"/>
                                      </p:to>
                                    </p:set>
                                    <p:animEffect transition="in" filter="dissolve">
                                      <p:cBhvr>
                                        <p:cTn id="17"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subTitle" idx="1"/>
          </p:nvPr>
        </p:nvSpPr>
        <p:spPr>
          <a:xfrm>
            <a:off x="468313" y="1428750"/>
            <a:ext cx="8424862" cy="4819650"/>
          </a:xfrm>
        </p:spPr>
        <p:txBody>
          <a:bodyPr/>
          <a:lstStyle/>
          <a:p>
            <a:pPr marL="449263" indent="-449263" algn="l">
              <a:lnSpc>
                <a:spcPct val="130000"/>
              </a:lnSpc>
              <a:buClr>
                <a:schemeClr val="bg2"/>
              </a:buClr>
              <a:buFont typeface="Wingdings" pitchFamily="2" charset="2"/>
              <a:buChar char="v"/>
            </a:pPr>
            <a:r>
              <a:rPr lang="en-US" altLang="zh-TW" sz="3800" b="1" dirty="0" smtClean="0">
                <a:solidFill>
                  <a:schemeClr val="bg2"/>
                </a:solidFill>
                <a:latin typeface="標楷體" pitchFamily="65" charset="-120"/>
                <a:ea typeface="標楷體" pitchFamily="65" charset="-120"/>
              </a:rPr>
              <a:t>我搜集了所有與科學相關的古蘭經章節，分門別類列出，若</a:t>
            </a:r>
            <a:r>
              <a:rPr lang="en-US" altLang="zh-TW" sz="3800" b="1" dirty="0" smtClean="0">
                <a:solidFill>
                  <a:schemeClr val="bg2"/>
                </a:solidFill>
                <a:latin typeface="Times New Roman" pitchFamily="18" charset="0"/>
                <a:ea typeface="標楷體" pitchFamily="65" charset="-120"/>
                <a:cs typeface="Times New Roman" pitchFamily="18" charset="0"/>
              </a:rPr>
              <a:t>150</a:t>
            </a:r>
            <a:r>
              <a:rPr lang="en-US" altLang="zh-TW" sz="3800" b="1" dirty="0" smtClean="0">
                <a:solidFill>
                  <a:schemeClr val="bg2"/>
                </a:solidFill>
                <a:latin typeface="標楷體" pitchFamily="65" charset="-120"/>
                <a:ea typeface="標楷體" pitchFamily="65" charset="-120"/>
              </a:rPr>
              <a:t>至</a:t>
            </a:r>
            <a:r>
              <a:rPr lang="en-US" altLang="zh-TW" sz="3800" b="1" dirty="0" smtClean="0">
                <a:solidFill>
                  <a:schemeClr val="bg2"/>
                </a:solidFill>
                <a:latin typeface="Times New Roman" pitchFamily="18" charset="0"/>
                <a:ea typeface="標楷體" pitchFamily="65" charset="-120"/>
                <a:cs typeface="Times New Roman" pitchFamily="18" charset="0"/>
              </a:rPr>
              <a:t>200</a:t>
            </a:r>
            <a:r>
              <a:rPr lang="en-US" altLang="zh-TW" sz="3800" b="1" dirty="0" smtClean="0">
                <a:solidFill>
                  <a:schemeClr val="bg2"/>
                </a:solidFill>
                <a:latin typeface="標楷體" pitchFamily="65" charset="-120"/>
                <a:ea typeface="標楷體" pitchFamily="65" charset="-120"/>
              </a:rPr>
              <a:t>節</a:t>
            </a:r>
          </a:p>
          <a:p>
            <a:pPr marL="449263" indent="-449263" algn="l">
              <a:lnSpc>
                <a:spcPct val="130000"/>
              </a:lnSpc>
              <a:buClr>
                <a:schemeClr val="bg2"/>
              </a:buClr>
              <a:buFont typeface="Wingdings" pitchFamily="2" charset="2"/>
              <a:buChar char="v"/>
            </a:pPr>
            <a:r>
              <a:rPr lang="zh-TW" altLang="en-US" sz="3800" b="1" dirty="0" smtClean="0">
                <a:solidFill>
                  <a:schemeClr val="bg2"/>
                </a:solidFill>
                <a:latin typeface="標楷體" pitchFamily="65" charset="-120"/>
                <a:ea typeface="標楷體" pitchFamily="65" charset="-120"/>
              </a:rPr>
              <a:t>使我感到非常驚訝</a:t>
            </a:r>
            <a:endParaRPr lang="en-US" altLang="zh-TW" sz="3800" b="1" dirty="0" smtClean="0">
              <a:solidFill>
                <a:schemeClr val="bg2"/>
              </a:solidFill>
              <a:latin typeface="標楷體" pitchFamily="65" charset="-120"/>
              <a:ea typeface="標楷體" pitchFamily="65" charset="-120"/>
            </a:endParaRPr>
          </a:p>
          <a:p>
            <a:pPr marL="449263" indent="-449263" algn="l">
              <a:lnSpc>
                <a:spcPct val="130000"/>
              </a:lnSpc>
              <a:buClr>
                <a:schemeClr val="bg2"/>
              </a:buClr>
              <a:buFont typeface="Wingdings" pitchFamily="2" charset="2"/>
              <a:buChar char="v"/>
            </a:pPr>
            <a:r>
              <a:rPr lang="zh-TW" altLang="en-US" sz="3800" b="1" dirty="0" smtClean="0">
                <a:solidFill>
                  <a:schemeClr val="bg2"/>
                </a:solidFill>
                <a:latin typeface="標楷體" pitchFamily="65" charset="-120"/>
                <a:ea typeface="標楷體" pitchFamily="65" charset="-120"/>
              </a:rPr>
              <a:t>因考慮到科學的發展時序，這簡直是不可能的</a:t>
            </a:r>
            <a:endParaRPr lang="en-US" altLang="zh-TW" sz="3800" b="1" dirty="0" smtClean="0">
              <a:solidFill>
                <a:schemeClr val="bg2"/>
              </a:solidFill>
              <a:latin typeface="標楷體" pitchFamily="65" charset="-120"/>
              <a:ea typeface="標楷體" pitchFamily="65" charset="-120"/>
            </a:endParaRPr>
          </a:p>
          <a:p>
            <a:pPr marL="449263" indent="-449263" algn="l">
              <a:lnSpc>
                <a:spcPct val="130000"/>
              </a:lnSpc>
              <a:buClr>
                <a:schemeClr val="bg2"/>
              </a:buClr>
              <a:buFont typeface="Wingdings" pitchFamily="2" charset="2"/>
              <a:buChar char="v"/>
            </a:pPr>
            <a:r>
              <a:rPr lang="en-US" altLang="zh-TW" sz="3800" b="1" dirty="0" smtClean="0">
                <a:solidFill>
                  <a:schemeClr val="bg2"/>
                </a:solidFill>
                <a:latin typeface="Times New Roman" pitchFamily="18" charset="0"/>
                <a:ea typeface="標楷體" pitchFamily="65" charset="-120"/>
                <a:cs typeface="Times New Roman" pitchFamily="18" charset="0"/>
              </a:rPr>
              <a:t>1,400</a:t>
            </a:r>
            <a:r>
              <a:rPr lang="en-US" altLang="zh-TW" sz="3800" b="1" dirty="0" smtClean="0">
                <a:solidFill>
                  <a:schemeClr val="bg2"/>
                </a:solidFill>
                <a:latin typeface="標楷體" pitchFamily="65" charset="-120"/>
                <a:ea typeface="標楷體" pitchFamily="65" charset="-120"/>
              </a:rPr>
              <a:t>年前的人竟能寫出這些資料</a:t>
            </a:r>
          </a:p>
          <a:p>
            <a:pPr marL="449263" indent="-449263" algn="l">
              <a:lnSpc>
                <a:spcPct val="130000"/>
              </a:lnSpc>
              <a:buClr>
                <a:schemeClr val="bg2"/>
              </a:buClr>
              <a:buFont typeface="Wingdings" pitchFamily="2" charset="2"/>
              <a:buChar char="v"/>
            </a:pPr>
            <a:endParaRPr lang="en-US" altLang="zh-TW" sz="3800" b="1" dirty="0" smtClean="0">
              <a:solidFill>
                <a:schemeClr val="bg2"/>
              </a:solidFill>
              <a:latin typeface="標楷體" pitchFamily="65" charset="-120"/>
              <a:ea typeface="標楷體" pitchFamily="65" charset="-120"/>
            </a:endParaRPr>
          </a:p>
          <a:p>
            <a:pPr marL="449263" indent="-449263" algn="l">
              <a:lnSpc>
                <a:spcPct val="130000"/>
              </a:lnSpc>
              <a:buClr>
                <a:schemeClr val="bg2"/>
              </a:buClr>
              <a:buFont typeface="Wingdings" pitchFamily="2" charset="2"/>
              <a:buChar char="v"/>
            </a:pPr>
            <a:endParaRPr lang="en-US" altLang="zh-TW" sz="3800" b="1" dirty="0" smtClean="0">
              <a:solidFill>
                <a:schemeClr val="bg2"/>
              </a:solidFill>
              <a:latin typeface="標楷體" pitchFamily="65" charset="-120"/>
              <a:ea typeface="標楷體" pitchFamily="65" charset="-120"/>
            </a:endParaRPr>
          </a:p>
          <a:p>
            <a:pPr marL="449263" indent="-449263" algn="l">
              <a:lnSpc>
                <a:spcPct val="130000"/>
              </a:lnSpc>
              <a:buClr>
                <a:schemeClr val="bg2"/>
              </a:buClr>
              <a:buFont typeface="Wingdings" pitchFamily="2" charset="2"/>
              <a:buChar char="v"/>
            </a:pPr>
            <a:endParaRPr lang="zh-TW" altLang="en-US" sz="3800" b="1" dirty="0" smtClean="0">
              <a:solidFill>
                <a:schemeClr val="bg2"/>
              </a:solidFill>
              <a:latin typeface="標楷體" pitchFamily="65" charset="-120"/>
              <a:ea typeface="標楷體" pitchFamily="65" charset="-120"/>
            </a:endParaRPr>
          </a:p>
        </p:txBody>
      </p:sp>
      <p:sp>
        <p:nvSpPr>
          <p:cNvPr id="43011" name="文字方塊 2"/>
          <p:cNvSpPr txBox="1">
            <a:spLocks noChangeArrowheads="1"/>
          </p:cNvSpPr>
          <p:nvPr/>
        </p:nvSpPr>
        <p:spPr bwMode="auto">
          <a:xfrm>
            <a:off x="714375" y="571500"/>
            <a:ext cx="32146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r>
              <a:rPr lang="zh-TW" altLang="en-US" sz="3600" b="1">
                <a:solidFill>
                  <a:schemeClr val="bg2"/>
                </a:solidFill>
              </a:rPr>
              <a:t>比卡伊：</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Effect transition="in" filter="dissolve">
                                      <p:cBhvr>
                                        <p:cTn id="7" dur="500"/>
                                        <p:tgtEl>
                                          <p:spTgt spid="43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dissolve">
                                      <p:cBhvr>
                                        <p:cTn id="12" dur="500"/>
                                        <p:tgtEl>
                                          <p:spTgt spid="430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3010">
                                            <p:txEl>
                                              <p:pRg st="3" end="3"/>
                                            </p:txEl>
                                          </p:spTgt>
                                        </p:tgtEl>
                                        <p:attrNameLst>
                                          <p:attrName>style.visibility</p:attrName>
                                        </p:attrNameLst>
                                      </p:cBhvr>
                                      <p:to>
                                        <p:strVal val="visible"/>
                                      </p:to>
                                    </p:set>
                                    <p:animEffect transition="in" filter="dissolve">
                                      <p:cBhvr>
                                        <p:cTn id="17" dur="500"/>
                                        <p:tgtEl>
                                          <p:spTgt spid="430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pattFill prst="openDmnd">
          <a:fgClr>
            <a:schemeClr val="bg1"/>
          </a:fgClr>
          <a:bgClr>
            <a:schemeClr val="tx2"/>
          </a:bgClr>
        </a:pattFill>
        <a:effectLst/>
      </p:bgPr>
    </p:bg>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499087" y="5661248"/>
            <a:ext cx="4248150" cy="4572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eaLnBrk="1" hangingPunct="1"/>
            <a:r>
              <a:rPr lang="en-US" altLang="zh-TW" sz="2400">
                <a:solidFill>
                  <a:srgbClr val="FFFFFF"/>
                </a:solidFill>
                <a:ea typeface="新細明體" pitchFamily="18" charset="-120"/>
              </a:rPr>
              <a:t>“</a:t>
            </a:r>
            <a:r>
              <a:rPr lang="en-US" altLang="zh-TW" sz="2400" b="1" i="1">
                <a:solidFill>
                  <a:srgbClr val="FFFFFF"/>
                </a:solidFill>
                <a:ea typeface="新細明體" pitchFamily="18" charset="-120"/>
              </a:rPr>
              <a:t>Microcosm to Macrocosm</a:t>
            </a:r>
            <a:r>
              <a:rPr lang="en-US" altLang="zh-TW" sz="2400">
                <a:solidFill>
                  <a:srgbClr val="FFFFFF"/>
                </a:solidFill>
                <a:ea typeface="新細明體" pitchFamily="18" charset="-120"/>
              </a:rPr>
              <a:t>”</a:t>
            </a:r>
            <a:endParaRPr lang="zh-TW" altLang="en-US" sz="2400">
              <a:solidFill>
                <a:srgbClr val="FFFFFF"/>
              </a:solidFill>
              <a:ea typeface="新細明體" pitchFamily="18" charset="-120"/>
            </a:endParaRPr>
          </a:p>
        </p:txBody>
      </p:sp>
      <p:sp>
        <p:nvSpPr>
          <p:cNvPr id="31748" name="Rectangle 2"/>
          <p:cNvSpPr>
            <a:spLocks noGrp="1" noChangeArrowheads="1"/>
          </p:cNvSpPr>
          <p:nvPr>
            <p:ph type="title"/>
          </p:nvPr>
        </p:nvSpPr>
        <p:spPr>
          <a:xfrm>
            <a:off x="971550" y="188913"/>
            <a:ext cx="7200900" cy="1295400"/>
          </a:xfrm>
          <a:gradFill rotWithShape="0">
            <a:gsLst>
              <a:gs pos="0">
                <a:schemeClr val="bg1"/>
              </a:gs>
              <a:gs pos="100000">
                <a:srgbClr val="FFFF66"/>
              </a:gs>
            </a:gsLst>
            <a:path path="shape">
              <a:fillToRect l="50000" t="50000" r="50000" b="50000"/>
            </a:path>
          </a:gradFill>
        </p:spPr>
        <p:txBody>
          <a:bodyPr/>
          <a:lstStyle/>
          <a:p>
            <a:pPr eaLnBrk="1" hangingPunct="1">
              <a:defRPr/>
            </a:pPr>
            <a:r>
              <a:rPr lang="en-US" altLang="zh-TW" b="1" dirty="0" err="1" smtClean="0">
                <a:solidFill>
                  <a:srgbClr val="FF00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比卡伊說他無法在古蘭經中找到與科學衝突的材料</a:t>
            </a:r>
            <a:endParaRPr lang="zh-TW" altLang="en-US" dirty="0" smtClean="0">
              <a:solidFill>
                <a:srgbClr val="CC0000"/>
              </a:solidFill>
              <a:latin typeface="標楷體" pitchFamily="65" charset="-120"/>
              <a:ea typeface="標楷體" pitchFamily="65" charset="-120"/>
              <a:cs typeface="華康流隸體"/>
            </a:endParaRPr>
          </a:p>
        </p:txBody>
      </p:sp>
      <p:pic>
        <p:nvPicPr>
          <p:cNvPr id="6" name="Maurice_Quran.no.contradiction.wmv">
            <a:hlinkClick r:id="" action="ppaction://media"/>
          </p:cNvPr>
          <p:cNvPicPr>
            <a:picLocks noRot="1" noChangeAspect="1"/>
          </p:cNvPicPr>
          <p:nvPr>
            <a:videoFile r:link="rId1"/>
          </p:nvPr>
        </p:nvPicPr>
        <p:blipFill>
          <a:blip r:embed="rId4"/>
          <a:stretch>
            <a:fillRect/>
          </a:stretch>
        </p:blipFill>
        <p:spPr>
          <a:xfrm>
            <a:off x="1219200" y="1743075"/>
            <a:ext cx="6519332" cy="3667125"/>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subTitle" idx="1"/>
          </p:nvPr>
        </p:nvSpPr>
        <p:spPr>
          <a:xfrm>
            <a:off x="3714750" y="428625"/>
            <a:ext cx="5124450" cy="5857875"/>
          </a:xfrm>
        </p:spPr>
        <p:txBody>
          <a:bodyPr/>
          <a:lstStyle/>
          <a:p>
            <a:pPr marL="290513" indent="-290513" algn="l">
              <a:lnSpc>
                <a:spcPct val="110000"/>
              </a:lnSpc>
              <a:spcBef>
                <a:spcPct val="60000"/>
              </a:spcBef>
              <a:buFont typeface="Monotype Sorts" pitchFamily="2" charset="2"/>
              <a:buChar char="u"/>
            </a:pPr>
            <a:r>
              <a:rPr lang="zh-TW" altLang="en-US" sz="3000" smtClean="0">
                <a:solidFill>
                  <a:schemeClr val="bg2"/>
                </a:solidFill>
                <a:ea typeface="標楷體" pitchFamily="65" charset="-120"/>
              </a:rPr>
              <a:t>他的著作</a:t>
            </a:r>
            <a:r>
              <a:rPr lang="en-US" altLang="zh-TW" sz="3000" smtClean="0">
                <a:solidFill>
                  <a:schemeClr val="bg2"/>
                </a:solidFill>
                <a:ea typeface="標楷體" pitchFamily="65" charset="-120"/>
              </a:rPr>
              <a:t>《</a:t>
            </a:r>
            <a:r>
              <a:rPr lang="zh-TW" altLang="en-US" sz="3000" smtClean="0">
                <a:solidFill>
                  <a:schemeClr val="bg2"/>
                </a:solidFill>
                <a:ea typeface="標楷體" pitchFamily="65" charset="-120"/>
              </a:rPr>
              <a:t>聖經、古蘭經與科學</a:t>
            </a:r>
            <a:r>
              <a:rPr lang="en-US" altLang="zh-TW" sz="3000" smtClean="0">
                <a:solidFill>
                  <a:schemeClr val="bg2"/>
                </a:solidFill>
                <a:ea typeface="標楷體" pitchFamily="65" charset="-120"/>
              </a:rPr>
              <a:t>》(“</a:t>
            </a:r>
            <a:r>
              <a:rPr lang="en-US" altLang="zh-TW" sz="3000" i="1" smtClean="0">
                <a:solidFill>
                  <a:schemeClr val="bg2"/>
                </a:solidFill>
                <a:ea typeface="標楷體" pitchFamily="65" charset="-120"/>
              </a:rPr>
              <a:t>The Bible, the Qur’an and Science</a:t>
            </a:r>
            <a:r>
              <a:rPr lang="en-US" altLang="zh-TW" sz="3000" smtClean="0">
                <a:solidFill>
                  <a:schemeClr val="bg2"/>
                </a:solidFill>
                <a:ea typeface="標楷體" pitchFamily="65" charset="-120"/>
              </a:rPr>
              <a:t>”)</a:t>
            </a:r>
            <a:r>
              <a:rPr lang="zh-TW" altLang="en-US" sz="3000" smtClean="0">
                <a:solidFill>
                  <a:schemeClr val="bg2"/>
                </a:solidFill>
                <a:ea typeface="標楷體" pitchFamily="65" charset="-120"/>
              </a:rPr>
              <a:t>原著法文版於</a:t>
            </a:r>
            <a:r>
              <a:rPr lang="en-US" altLang="zh-TW" sz="3000" smtClean="0">
                <a:solidFill>
                  <a:schemeClr val="bg2"/>
                </a:solidFill>
                <a:ea typeface="標楷體" pitchFamily="65" charset="-120"/>
              </a:rPr>
              <a:t>1976</a:t>
            </a:r>
            <a:r>
              <a:rPr lang="zh-TW" altLang="en-US" sz="3000" smtClean="0">
                <a:solidFill>
                  <a:schemeClr val="bg2"/>
                </a:solidFill>
                <a:ea typeface="標楷體" pitchFamily="65" charset="-120"/>
              </a:rPr>
              <a:t>年面世，至</a:t>
            </a:r>
            <a:r>
              <a:rPr lang="en-US" altLang="zh-TW" sz="3000" smtClean="0">
                <a:solidFill>
                  <a:schemeClr val="bg2"/>
                </a:solidFill>
                <a:ea typeface="標楷體" pitchFamily="65" charset="-120"/>
              </a:rPr>
              <a:t>2008</a:t>
            </a:r>
            <a:r>
              <a:rPr lang="zh-TW" altLang="en-US" sz="3000" smtClean="0">
                <a:solidFill>
                  <a:schemeClr val="bg2"/>
                </a:solidFill>
                <a:ea typeface="標楷體" pitchFamily="65" charset="-120"/>
              </a:rPr>
              <a:t>年，曾再版</a:t>
            </a:r>
            <a:r>
              <a:rPr lang="en-US" altLang="zh-TW" sz="3000" smtClean="0">
                <a:solidFill>
                  <a:schemeClr val="bg2"/>
                </a:solidFill>
                <a:ea typeface="標楷體" pitchFamily="65" charset="-120"/>
              </a:rPr>
              <a:t>21</a:t>
            </a:r>
            <a:r>
              <a:rPr lang="zh-TW" altLang="en-US" sz="3000" smtClean="0">
                <a:solidFill>
                  <a:schemeClr val="bg2"/>
                </a:solidFill>
                <a:ea typeface="標楷體" pitchFamily="65" charset="-120"/>
              </a:rPr>
              <a:t>次，於</a:t>
            </a:r>
            <a:r>
              <a:rPr lang="en-US" altLang="zh-TW" sz="3000" smtClean="0">
                <a:solidFill>
                  <a:schemeClr val="bg2"/>
                </a:solidFill>
                <a:ea typeface="標楷體" pitchFamily="65" charset="-120"/>
              </a:rPr>
              <a:t>1998</a:t>
            </a:r>
            <a:r>
              <a:rPr lang="zh-TW" altLang="en-US" sz="3000" smtClean="0">
                <a:solidFill>
                  <a:schemeClr val="bg2"/>
                </a:solidFill>
                <a:ea typeface="標楷體" pitchFamily="65" charset="-120"/>
              </a:rPr>
              <a:t>年獲法國最暢銷書籍獎</a:t>
            </a:r>
            <a:endParaRPr lang="en-US" altLang="zh-TW" sz="3000" smtClean="0">
              <a:solidFill>
                <a:schemeClr val="bg2"/>
              </a:solidFill>
              <a:ea typeface="標楷體" pitchFamily="65" charset="-120"/>
            </a:endParaRPr>
          </a:p>
          <a:p>
            <a:pPr marL="290513" indent="-290513" algn="l">
              <a:lnSpc>
                <a:spcPct val="110000"/>
              </a:lnSpc>
              <a:spcBef>
                <a:spcPct val="60000"/>
              </a:spcBef>
              <a:buFont typeface="Monotype Sorts" pitchFamily="2" charset="2"/>
              <a:buChar char="u"/>
            </a:pPr>
            <a:r>
              <a:rPr lang="zh-TW" altLang="en-US" sz="3000" smtClean="0">
                <a:solidFill>
                  <a:schemeClr val="bg2"/>
                </a:solidFill>
                <a:ea typeface="標楷體" pitchFamily="65" charset="-120"/>
              </a:rPr>
              <a:t>被翻譯成英、德、阿、土、波斯、烏都、孟加拉、印度古吉拉特語等版本，中文網上版</a:t>
            </a:r>
          </a:p>
        </p:txBody>
      </p:sp>
      <p:pic>
        <p:nvPicPr>
          <p:cNvPr id="45059" name="Picture 3" descr="biblebucai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625" y="500063"/>
            <a:ext cx="3032125"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AlfredKron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Armstro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5200" y="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4" descr="Goering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7600" y="4572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5" descr="JoeLeighSimpson"/>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28800" y="2286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6" descr="Hay"/>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57600" y="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7" name="Picture 7" descr="MarshallJohnson"/>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657600" y="2286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8" name="Picture 8" descr="Maurice_Bucaille"/>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9" name="Picture 9" descr="MOORE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828800" y="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0" name="Picture 10" descr="Palme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435600" y="2286000"/>
            <a:ext cx="187325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1" name="Picture 11" descr="Persaud"/>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315200" y="2286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2" name="Picture 12" descr="Tejasen"/>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486400" y="4572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3" name="Picture 13" descr="YushidiKusan"/>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828800" y="4572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4" name="Picture 14" descr="Siaveda"/>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4572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5" name="Picture 15" descr="RAO1"/>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7315200" y="4572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96" name="Picture 16" descr="zindani"/>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0" y="2286000"/>
            <a:ext cx="1828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38075" name="Group 123"/>
          <p:cNvGraphicFramePr>
            <a:graphicFrameLocks noGrp="1"/>
          </p:cNvGraphicFramePr>
          <p:nvPr/>
        </p:nvGraphicFramePr>
        <p:xfrm>
          <a:off x="0" y="2362200"/>
          <a:ext cx="1752600" cy="2209800"/>
        </p:xfrm>
        <a:graphic>
          <a:graphicData uri="http://schemas.openxmlformats.org/drawingml/2006/table">
            <a:tbl>
              <a:tblPr/>
              <a:tblGrid>
                <a:gridCol w="1752600"/>
              </a:tblGrid>
              <a:tr h="2209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en-US" altLang="zh-TW" sz="4400" b="0" i="0" u="none" strike="noStrike" cap="none" normalizeH="0" baseline="0" smtClean="0">
                        <a:ln>
                          <a:noFill/>
                        </a:ln>
                        <a:solidFill>
                          <a:schemeClr val="tx1"/>
                        </a:solidFill>
                        <a:effectLst/>
                        <a:latin typeface="Book Antiqua"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en-US" altLang="zh-TW" sz="2800" b="0" i="0" u="none" strike="noStrike" cap="none" normalizeH="0" baseline="0" smtClean="0">
                        <a:ln>
                          <a:noFill/>
                        </a:ln>
                        <a:solidFill>
                          <a:schemeClr val="tx1"/>
                        </a:solidFill>
                        <a:effectLst/>
                        <a:latin typeface="Book Antiqua"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en-US" altLang="zh-TW" sz="2400" b="1" i="1" u="none" strike="noStrike" cap="none" normalizeH="0" baseline="0" smtClean="0">
                          <a:ln>
                            <a:noFill/>
                          </a:ln>
                          <a:solidFill>
                            <a:srgbClr val="FF0000"/>
                          </a:solidFill>
                          <a:effectLst/>
                          <a:latin typeface="Book Antiqua" pitchFamily="18" charset="0"/>
                          <a:ea typeface="新細明體" pitchFamily="18" charset="-120"/>
                        </a:rPr>
                        <a:t> </a:t>
                      </a:r>
                      <a:r>
                        <a:rPr kumimoji="1" lang="en-US" altLang="zh-TW" sz="2400" b="1" i="1" u="none" strike="noStrike" cap="none" normalizeH="0" baseline="0" smtClean="0">
                          <a:ln>
                            <a:noFill/>
                          </a:ln>
                          <a:solidFill>
                            <a:srgbClr val="FF0000"/>
                          </a:solidFill>
                          <a:effectLst>
                            <a:outerShdw blurRad="38100" dist="38100" dir="2700000" algn="tl">
                              <a:srgbClr val="000000"/>
                            </a:outerShdw>
                          </a:effectLst>
                          <a:latin typeface="Book Antiqua" pitchFamily="18" charset="0"/>
                          <a:ea typeface="新細明體" pitchFamily="18" charset="-120"/>
                        </a:rPr>
                        <a:t>Sh.Zindani</a:t>
                      </a:r>
                    </a:p>
                  </a:txBody>
                  <a:tcPr horzOverflow="overflow">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638063" name="Group 111"/>
          <p:cNvGraphicFramePr>
            <a:graphicFrameLocks noGrp="1"/>
          </p:cNvGraphicFramePr>
          <p:nvPr/>
        </p:nvGraphicFramePr>
        <p:xfrm>
          <a:off x="0" y="1828800"/>
          <a:ext cx="9144000" cy="482600"/>
        </p:xfrm>
        <a:graphic>
          <a:graphicData uri="http://schemas.openxmlformats.org/drawingml/2006/table">
            <a:tbl>
              <a:tblPr/>
              <a:tblGrid>
                <a:gridCol w="1828800"/>
                <a:gridCol w="1828800"/>
                <a:gridCol w="1828800"/>
                <a:gridCol w="1828800"/>
                <a:gridCol w="1828800"/>
              </a:tblGrid>
              <a:tr h="482600">
                <a:tc>
                  <a:txBody>
                    <a:bodyPr/>
                    <a:lstStyle/>
                    <a:p>
                      <a:pPr marL="0" marR="0" lvl="0" indent="0" algn="ctr" defTabSz="914400" rtl="0" eaLnBrk="1" fontAlgn="base" latinLnBrk="0" hangingPunct="1">
                        <a:lnSpc>
                          <a:spcPct val="55000"/>
                        </a:lnSpc>
                        <a:spcBef>
                          <a:spcPct val="20000"/>
                        </a:spcBef>
                        <a:spcAft>
                          <a:spcPct val="100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Dr. Maurice Bucaille</a:t>
                      </a:r>
                    </a:p>
                    <a:p>
                      <a:pPr marL="0" marR="0" lvl="0" indent="0" algn="ctr" defTabSz="914400" rtl="0" eaLnBrk="0" fontAlgn="base" latinLnBrk="0" hangingPunct="0">
                        <a:lnSpc>
                          <a:spcPct val="55000"/>
                        </a:lnSpc>
                        <a:spcBef>
                          <a:spcPct val="20000"/>
                        </a:spcBef>
                        <a:spcAft>
                          <a:spcPct val="100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醫學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55000"/>
                        </a:lnSpc>
                        <a:spcBef>
                          <a:spcPct val="20000"/>
                        </a:spcBef>
                        <a:spcAft>
                          <a:spcPct val="100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Prof.Keith Moore</a:t>
                      </a:r>
                    </a:p>
                    <a:p>
                      <a:pPr marL="0" marR="0" lvl="0" indent="0" algn="ctr" defTabSz="914400" rtl="0" eaLnBrk="0" fontAlgn="base" latinLnBrk="0" hangingPunct="0">
                        <a:lnSpc>
                          <a:spcPct val="55000"/>
                        </a:lnSpc>
                        <a:spcBef>
                          <a:spcPct val="20000"/>
                        </a:spcBef>
                        <a:spcAft>
                          <a:spcPct val="100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胚胳學</a:t>
                      </a:r>
                      <a:endParaRPr kumimoji="1" lang="zh-TW" altLang="en-US"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55000"/>
                        </a:lnSpc>
                        <a:spcBef>
                          <a:spcPct val="20000"/>
                        </a:spcBef>
                        <a:spcAft>
                          <a:spcPct val="100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William Hay</a:t>
                      </a:r>
                    </a:p>
                    <a:p>
                      <a:pPr marL="0" marR="0" lvl="0" indent="0" algn="ctr" defTabSz="914400" rtl="0" eaLnBrk="1" fontAlgn="base" latinLnBrk="0" hangingPunct="1">
                        <a:lnSpc>
                          <a:spcPct val="55000"/>
                        </a:lnSpc>
                        <a:spcBef>
                          <a:spcPct val="20000"/>
                        </a:spcBef>
                        <a:spcAft>
                          <a:spcPct val="100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海洋地理學</a:t>
                      </a:r>
                      <a:endParaRPr kumimoji="1" lang="zh-TW" altLang="en-US"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55000"/>
                        </a:lnSpc>
                        <a:spcBef>
                          <a:spcPct val="20000"/>
                        </a:spcBef>
                        <a:spcAft>
                          <a:spcPct val="100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Alfred Kroner</a:t>
                      </a:r>
                    </a:p>
                    <a:p>
                      <a:pPr marL="0" marR="0" lvl="0" indent="0" algn="ctr" defTabSz="914400" rtl="0" eaLnBrk="1" fontAlgn="base" latinLnBrk="0" hangingPunct="1">
                        <a:lnSpc>
                          <a:spcPct val="55000"/>
                        </a:lnSpc>
                        <a:spcBef>
                          <a:spcPct val="20000"/>
                        </a:spcBef>
                        <a:spcAft>
                          <a:spcPct val="100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地質學</a:t>
                      </a:r>
                      <a:endParaRPr kumimoji="1" lang="zh-TW" altLang="en-US"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55000"/>
                        </a:lnSpc>
                        <a:spcBef>
                          <a:spcPct val="20000"/>
                        </a:spcBef>
                        <a:spcAft>
                          <a:spcPct val="100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Armstrong</a:t>
                      </a:r>
                      <a:r>
                        <a:rPr kumimoji="1" lang="en-US" altLang="zh-TW" sz="1800" b="0" i="0" u="none" strike="noStrike" cap="none" normalizeH="0" baseline="0" smtClean="0">
                          <a:ln>
                            <a:noFill/>
                          </a:ln>
                          <a:solidFill>
                            <a:srgbClr val="F6BF69"/>
                          </a:solidFill>
                          <a:effectLst/>
                          <a:latin typeface="Times New Roman" pitchFamily="18" charset="0"/>
                          <a:ea typeface="標楷體" pitchFamily="65" charset="-120"/>
                        </a:rPr>
                        <a:t> </a:t>
                      </a:r>
                      <a:endParaRPr kumimoji="1" lang="en-US" altLang="zh-TW" sz="1500" b="0" i="0" u="none" strike="noStrike" cap="none" normalizeH="0" baseline="0" smtClean="0">
                        <a:ln>
                          <a:noFill/>
                        </a:ln>
                        <a:solidFill>
                          <a:schemeClr val="bg2"/>
                        </a:solidFill>
                        <a:effectLst/>
                        <a:latin typeface="Times New Roman" pitchFamily="18" charset="0"/>
                        <a:ea typeface="標楷體" pitchFamily="65" charset="-120"/>
                      </a:endParaRPr>
                    </a:p>
                    <a:p>
                      <a:pPr marL="0" marR="0" lvl="0" indent="0" algn="ctr" defTabSz="914400" rtl="0" eaLnBrk="1" fontAlgn="base" latinLnBrk="0" hangingPunct="1">
                        <a:lnSpc>
                          <a:spcPct val="55000"/>
                        </a:lnSpc>
                        <a:spcBef>
                          <a:spcPct val="20000"/>
                        </a:spcBef>
                        <a:spcAft>
                          <a:spcPct val="100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航天學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r>
            </a:tbl>
          </a:graphicData>
        </a:graphic>
      </p:graphicFrame>
      <p:graphicFrame>
        <p:nvGraphicFramePr>
          <p:cNvPr id="638062" name="Group 110"/>
          <p:cNvGraphicFramePr>
            <a:graphicFrameLocks noGrp="1"/>
          </p:cNvGraphicFramePr>
          <p:nvPr/>
        </p:nvGraphicFramePr>
        <p:xfrm>
          <a:off x="0" y="6288088"/>
          <a:ext cx="9144000" cy="571500"/>
        </p:xfrm>
        <a:graphic>
          <a:graphicData uri="http://schemas.openxmlformats.org/drawingml/2006/table">
            <a:tbl>
              <a:tblPr/>
              <a:tblGrid>
                <a:gridCol w="1828800"/>
                <a:gridCol w="1828800"/>
                <a:gridCol w="1828800"/>
                <a:gridCol w="1828800"/>
                <a:gridCol w="1828800"/>
              </a:tblGrid>
              <a:tr h="482600">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Siaveda</a:t>
                      </a: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海洋地質學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Y</a:t>
                      </a:r>
                      <a:r>
                        <a:rPr kumimoji="1" lang="en-US" altLang="zh-TW" sz="1500" b="1" i="0" u="none" strike="noStrike" cap="none" normalizeH="0" baseline="0" smtClean="0">
                          <a:ln>
                            <a:noFill/>
                          </a:ln>
                          <a:solidFill>
                            <a:schemeClr val="bg2"/>
                          </a:solidFill>
                          <a:effectLst/>
                          <a:latin typeface="Times New Roman" pitchFamily="18" charset="0"/>
                          <a:ea typeface="標楷體" pitchFamily="65" charset="-120"/>
                        </a:rPr>
                        <a:t>.</a:t>
                      </a: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 Kozai</a:t>
                      </a:r>
                      <a:r>
                        <a:rPr kumimoji="1" lang="en-US" altLang="zh-TW" sz="1800" b="0" i="0" u="none" strike="noStrike" cap="none" normalizeH="0" baseline="0" smtClean="0">
                          <a:ln>
                            <a:noFill/>
                          </a:ln>
                          <a:solidFill>
                            <a:srgbClr val="F6BF69"/>
                          </a:solidFill>
                          <a:effectLst/>
                          <a:latin typeface="Times New Roman" pitchFamily="18" charset="0"/>
                          <a:ea typeface="標楷體" pitchFamily="65" charset="-120"/>
                        </a:rPr>
                        <a:t> </a:t>
                      </a:r>
                      <a:endParaRPr kumimoji="1" lang="en-US" altLang="zh-TW" sz="1500" b="0" i="0" u="none" strike="noStrike" cap="none" normalizeH="0" baseline="0" smtClean="0">
                        <a:ln>
                          <a:noFill/>
                        </a:ln>
                        <a:solidFill>
                          <a:schemeClr val="bg2"/>
                        </a:solidFill>
                        <a:effectLst/>
                        <a:latin typeface="Times New Roman" pitchFamily="18" charset="0"/>
                        <a:ea typeface="標楷體" pitchFamily="65" charset="-120"/>
                      </a:endParaRP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天文學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Prof.G.C.Georinger </a:t>
                      </a: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胚胎學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T</a:t>
                      </a:r>
                      <a:r>
                        <a:rPr kumimoji="1" lang="en-US" altLang="zh-TW" sz="1500" b="1" i="0" u="none" strike="noStrike" cap="none" normalizeH="0" baseline="0" smtClean="0">
                          <a:ln>
                            <a:noFill/>
                          </a:ln>
                          <a:solidFill>
                            <a:schemeClr val="bg2"/>
                          </a:solidFill>
                          <a:effectLst/>
                          <a:latin typeface="Times New Roman" pitchFamily="18" charset="0"/>
                          <a:ea typeface="標楷體" pitchFamily="65" charset="-120"/>
                        </a:rPr>
                        <a:t>.</a:t>
                      </a: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 Tejasen</a:t>
                      </a:r>
                      <a:r>
                        <a:rPr kumimoji="1" lang="en-US" altLang="zh-TW" sz="1800" b="0" i="0" u="none" strike="noStrike" cap="none" normalizeH="0" baseline="0" smtClean="0">
                          <a:ln>
                            <a:noFill/>
                          </a:ln>
                          <a:solidFill>
                            <a:schemeClr val="bg2"/>
                          </a:solidFill>
                          <a:effectLst/>
                          <a:latin typeface="Times New Roman" pitchFamily="18" charset="0"/>
                          <a:ea typeface="標楷體" pitchFamily="65" charset="-120"/>
                        </a:rPr>
                        <a:t> </a:t>
                      </a:r>
                      <a:r>
                        <a:rPr kumimoji="1" lang="en-US" altLang="zh-TW" sz="1800" b="0" i="0" u="none" strike="noStrike" cap="none" normalizeH="0" baseline="0" smtClean="0">
                          <a:ln>
                            <a:noFill/>
                          </a:ln>
                          <a:solidFill>
                            <a:srgbClr val="F6BF69"/>
                          </a:solidFill>
                          <a:effectLst/>
                          <a:latin typeface="Times New Roman" pitchFamily="18" charset="0"/>
                          <a:ea typeface="標楷體" pitchFamily="65" charset="-120"/>
                        </a:rPr>
                        <a:t> </a:t>
                      </a:r>
                      <a:endParaRPr kumimoji="1" lang="en-US" altLang="zh-TW" sz="1500" b="0" i="0" u="none" strike="noStrike" cap="none" normalizeH="0" baseline="0" smtClean="0">
                        <a:ln>
                          <a:noFill/>
                        </a:ln>
                        <a:solidFill>
                          <a:schemeClr val="bg2"/>
                        </a:solidFill>
                        <a:effectLst/>
                        <a:latin typeface="Times New Roman" pitchFamily="18" charset="0"/>
                        <a:ea typeface="標楷體" pitchFamily="65" charset="-120"/>
                      </a:endParaRP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醫學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Dorja Roa</a:t>
                      </a: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海洋地質學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r>
            </a:tbl>
          </a:graphicData>
        </a:graphic>
      </p:graphicFrame>
      <p:graphicFrame>
        <p:nvGraphicFramePr>
          <p:cNvPr id="638058" name="Group 106"/>
          <p:cNvGraphicFramePr>
            <a:graphicFrameLocks noGrp="1"/>
          </p:cNvGraphicFramePr>
          <p:nvPr/>
        </p:nvGraphicFramePr>
        <p:xfrm>
          <a:off x="0" y="4038600"/>
          <a:ext cx="9144000" cy="571500"/>
        </p:xfrm>
        <a:graphic>
          <a:graphicData uri="http://schemas.openxmlformats.org/drawingml/2006/table">
            <a:tbl>
              <a:tblPr/>
              <a:tblGrid>
                <a:gridCol w="1828800"/>
                <a:gridCol w="1828800"/>
                <a:gridCol w="1828800"/>
                <a:gridCol w="1828800"/>
                <a:gridCol w="1828800"/>
              </a:tblGrid>
              <a:tr h="482600">
                <a:tc>
                  <a:txBody>
                    <a:bodyPr/>
                    <a:lstStyle/>
                    <a:p>
                      <a:pPr marL="0" marR="0" lvl="0" indent="0" algn="ctr" defTabSz="914400" rtl="0" eaLnBrk="1" fontAlgn="base" latinLnBrk="0" hangingPunct="1">
                        <a:lnSpc>
                          <a:spcPct val="55000"/>
                        </a:lnSpc>
                        <a:spcBef>
                          <a:spcPct val="20000"/>
                        </a:spcBef>
                        <a:spcAft>
                          <a:spcPct val="1000"/>
                        </a:spcAft>
                        <a:buClrTx/>
                        <a:buSzTx/>
                        <a:buFontTx/>
                        <a:buNone/>
                        <a:tabLst/>
                      </a:pPr>
                      <a:endParaRPr kumimoji="1" lang="zh-TW" altLang="zh-TW" sz="1800" b="0" i="0" u="none" strike="noStrike" cap="none" normalizeH="0" baseline="0" smtClean="0">
                        <a:ln>
                          <a:noFill/>
                        </a:ln>
                        <a:solidFill>
                          <a:schemeClr val="bg2"/>
                        </a:solidFill>
                        <a:effectLst/>
                        <a:latin typeface="Times New Roman" pitchFamily="18" charset="0"/>
                        <a:ea typeface="標楷體" pitchFamily="65" charset="-120"/>
                      </a:endParaRPr>
                    </a:p>
                  </a:txBody>
                  <a:tcPr horzOverflow="overflow">
                    <a:lnL cap="flat">
                      <a:noFill/>
                    </a:lnL>
                    <a:lnR w="28575" cap="flat" cmpd="sng" algn="ctr">
                      <a:solidFill>
                        <a:schemeClr val="bg2"/>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J.L.Simpson </a:t>
                      </a: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婦科</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300" b="0" i="0" u="none" strike="noStrike" cap="none" normalizeH="0" baseline="0" smtClean="0">
                          <a:ln>
                            <a:noFill/>
                          </a:ln>
                          <a:solidFill>
                            <a:schemeClr val="bg2"/>
                          </a:solidFill>
                          <a:effectLst/>
                          <a:latin typeface="Times New Roman" pitchFamily="18" charset="0"/>
                          <a:ea typeface="標楷體" pitchFamily="65" charset="-120"/>
                        </a:rPr>
                        <a:t>Prof. Marshall Johnson</a:t>
                      </a: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 </a:t>
                      </a: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解剖學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A.R.Palmer</a:t>
                      </a:r>
                      <a:r>
                        <a:rPr kumimoji="1" lang="en-US" altLang="zh-TW" sz="1800" b="0" i="0" u="none" strike="noStrike" cap="none" normalizeH="0" baseline="0" smtClean="0">
                          <a:ln>
                            <a:noFill/>
                          </a:ln>
                          <a:solidFill>
                            <a:srgbClr val="F6BF69"/>
                          </a:solidFill>
                          <a:effectLst/>
                          <a:latin typeface="Times New Roman" pitchFamily="18" charset="0"/>
                          <a:ea typeface="標楷體" pitchFamily="65" charset="-120"/>
                        </a:rPr>
                        <a:t> </a:t>
                      </a:r>
                      <a:endParaRPr kumimoji="1" lang="en-US" altLang="zh-TW" sz="1500" b="0" i="0" u="none" strike="noStrike" cap="none" normalizeH="0" baseline="0" smtClean="0">
                        <a:ln>
                          <a:noFill/>
                        </a:ln>
                        <a:solidFill>
                          <a:schemeClr val="bg2"/>
                        </a:solidFill>
                        <a:effectLst/>
                        <a:latin typeface="Times New Roman" pitchFamily="18" charset="0"/>
                        <a:ea typeface="標楷體" pitchFamily="65" charset="-120"/>
                      </a:endParaRP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地質學</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c>
                  <a:txBody>
                    <a:bodyPr/>
                    <a:lstStyle/>
                    <a:p>
                      <a:pPr marL="0" marR="0" lvl="0" indent="0" algn="ctr" defTabSz="914400" rtl="0" eaLnBrk="1" fontAlgn="base" latinLnBrk="0" hangingPunct="1">
                        <a:lnSpc>
                          <a:spcPct val="65000"/>
                        </a:lnSpc>
                        <a:spcBef>
                          <a:spcPct val="55000"/>
                        </a:spcBef>
                        <a:spcAft>
                          <a:spcPct val="0"/>
                        </a:spcAft>
                        <a:buClrTx/>
                        <a:buSzTx/>
                        <a:buFontTx/>
                        <a:buNone/>
                        <a:tabLst/>
                      </a:pPr>
                      <a:r>
                        <a:rPr kumimoji="1" lang="en-US" altLang="zh-TW" sz="1500" b="0" i="0" u="none" strike="noStrike" cap="none" normalizeH="0" baseline="0" smtClean="0">
                          <a:ln>
                            <a:noFill/>
                          </a:ln>
                          <a:solidFill>
                            <a:schemeClr val="bg2"/>
                          </a:solidFill>
                          <a:effectLst/>
                          <a:latin typeface="Times New Roman" pitchFamily="18" charset="0"/>
                          <a:ea typeface="標楷體" pitchFamily="65" charset="-120"/>
                        </a:rPr>
                        <a:t>Prof. T.V.N.Persaud</a:t>
                      </a:r>
                    </a:p>
                    <a:p>
                      <a:pPr marL="0" marR="0" lvl="0" indent="0" algn="ctr" defTabSz="914400" rtl="0" eaLnBrk="1" fontAlgn="base" latinLnBrk="0" hangingPunct="1">
                        <a:lnSpc>
                          <a:spcPct val="65000"/>
                        </a:lnSpc>
                        <a:spcBef>
                          <a:spcPct val="45000"/>
                        </a:spcBef>
                        <a:spcAft>
                          <a:spcPct val="0"/>
                        </a:spcAft>
                        <a:buClrTx/>
                        <a:buSzTx/>
                        <a:buFontTx/>
                        <a:buNone/>
                        <a:tabLst/>
                      </a:pPr>
                      <a:r>
                        <a:rPr kumimoji="1" lang="zh-TW" altLang="en-US" sz="1800" b="0" i="0" u="none" strike="noStrike" cap="none" normalizeH="0" baseline="0" smtClean="0">
                          <a:ln>
                            <a:noFill/>
                          </a:ln>
                          <a:solidFill>
                            <a:schemeClr val="bg2"/>
                          </a:solidFill>
                          <a:effectLst/>
                          <a:latin typeface="Times New Roman" pitchFamily="18" charset="0"/>
                          <a:ea typeface="標楷體" pitchFamily="65" charset="-120"/>
                        </a:rPr>
                        <a:t>兒科</a:t>
                      </a: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pattFill prst="pct90">
                      <a:fgClr>
                        <a:schemeClr val="tx1"/>
                      </a:fgClr>
                      <a:bgClr>
                        <a:schemeClr val="bg2"/>
                      </a:bgClr>
                    </a:pattFill>
                  </a:tcPr>
                </a:tc>
              </a:tr>
            </a:tbl>
          </a:graphicData>
        </a:graphic>
      </p:graphicFrame>
      <p:sp>
        <p:nvSpPr>
          <p:cNvPr id="532517" name="Text Box 37" descr="羊皮紙"/>
          <p:cNvSpPr txBox="1">
            <a:spLocks noChangeArrowheads="1"/>
          </p:cNvSpPr>
          <p:nvPr/>
        </p:nvSpPr>
        <p:spPr bwMode="auto">
          <a:xfrm>
            <a:off x="314325" y="1447800"/>
            <a:ext cx="8515350" cy="914400"/>
          </a:xfrm>
          <a:prstGeom prst="rect">
            <a:avLst/>
          </a:prstGeom>
          <a:blipFill dpi="0" rotWithShape="0">
            <a:blip r:embed="rId18" cstate="print"/>
            <a:srcRect/>
            <a:tile tx="0" ty="0" sx="100000" sy="100000" flip="none" algn="tl"/>
          </a:blipFill>
          <a:ln w="12700">
            <a:noFill/>
            <a:miter lim="800000"/>
            <a:headEnd/>
            <a:tailEnd/>
          </a:ln>
          <a:effectLst/>
        </p:spPr>
        <p:txBody>
          <a:bodyPr>
            <a:spAutoFit/>
          </a:bodyPr>
          <a:lstStyle/>
          <a:p>
            <a:pPr>
              <a:defRPr/>
            </a:pPr>
            <a:r>
              <a:rPr lang="zh-TW" altLang="en-US" sz="5400" b="1" i="1">
                <a:solidFill>
                  <a:srgbClr val="E63012"/>
                </a:solidFill>
                <a:effectLst>
                  <a:outerShdw blurRad="38100" dist="38100" dir="2700000" algn="tl">
                    <a:srgbClr val="000000"/>
                  </a:outerShdw>
                </a:effectLst>
                <a:latin typeface="標楷體" pitchFamily="65" charset="-120"/>
              </a:rPr>
              <a:t>傑出科學家揭示古蘭經真諦</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8075"/>
                                        </p:tgtEl>
                                        <p:attrNameLst>
                                          <p:attrName>style.visibility</p:attrName>
                                        </p:attrNameLst>
                                      </p:cBhvr>
                                      <p:to>
                                        <p:strVal val="visible"/>
                                      </p:to>
                                    </p:set>
                                    <p:animEffect transition="in" filter="dissolve">
                                      <p:cBhvr>
                                        <p:cTn id="7" dur="500"/>
                                        <p:tgtEl>
                                          <p:spTgt spid="638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17"/>
                                        </p:tgtEl>
                                        <p:attrNameLst>
                                          <p:attrName>style.visibility</p:attrName>
                                        </p:attrNameLst>
                                      </p:cBhvr>
                                      <p:to>
                                        <p:strVal val="visible"/>
                                      </p:to>
                                    </p:set>
                                    <p:animEffect transition="in" filter="dissolve">
                                      <p:cBhvr>
                                        <p:cTn id="12" dur="500"/>
                                        <p:tgtEl>
                                          <p:spTgt spid="53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42" name="Group 2"/>
          <p:cNvGraphicFramePr>
            <a:graphicFrameLocks noGrp="1"/>
          </p:cNvGraphicFramePr>
          <p:nvPr/>
        </p:nvGraphicFramePr>
        <p:xfrm>
          <a:off x="0" y="0"/>
          <a:ext cx="9144000" cy="6858000"/>
        </p:xfrm>
        <a:graphic>
          <a:graphicData uri="http://schemas.openxmlformats.org/drawingml/2006/table">
            <a:tbl>
              <a:tblPr/>
              <a:tblGrid>
                <a:gridCol w="1828800"/>
                <a:gridCol w="1828800"/>
                <a:gridCol w="1828800"/>
                <a:gridCol w="1828800"/>
                <a:gridCol w="1828800"/>
              </a:tblGrid>
              <a:tr h="17145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TW" altLang="zh-TW"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7138" name="Picture 34" descr="splashbutt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2600" y="2895600"/>
            <a:ext cx="55626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39" name="Picture 35" descr="skinbutt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5200" y="2895600"/>
            <a:ext cx="18288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0" name="Picture 36" descr="wavebutto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895600"/>
            <a:ext cx="1828800" cy="259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1" name="Picture 37" descr="brainbutton"/>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239000" y="1447800"/>
            <a:ext cx="1905000"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2" name="Picture 38" descr="calibutton"/>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182880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3" name="Picture 39" descr="cumulobutton"/>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486400" y="5410200"/>
            <a:ext cx="1828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4" name="Picture 40" descr="earthbutton"/>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828800" y="0"/>
            <a:ext cx="1828800"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5" name="Picture 41" descr="geobutton"/>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752600" y="5383213"/>
            <a:ext cx="1905000" cy="147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6" name="Picture 42" descr="hydrobutton"/>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57600" y="5410200"/>
            <a:ext cx="1828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7" name="Picture 43" descr="lagoonbutton"/>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315200" y="5383213"/>
            <a:ext cx="1828800" cy="147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8" name="Picture 44" descr="milkybutton"/>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5383213"/>
            <a:ext cx="1806575" cy="147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49" name="Picture 45" descr="mountbutton"/>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752600" y="1447800"/>
            <a:ext cx="1905000"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50" name="Picture 46" descr="nastybutton"/>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486400" y="1447800"/>
            <a:ext cx="1828800"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51" name="Picture 47" descr="phbutton"/>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5486400" y="0"/>
            <a:ext cx="1828800"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52" name="Picture 48" descr="sciencebutton"/>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0" y="1447800"/>
            <a:ext cx="1806575"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53" name="Picture 49" descr="qurbutton"/>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7315200" y="0"/>
            <a:ext cx="1828800" cy="147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54" name="Picture 50" descr="fetusbutton2"/>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3657600" y="0"/>
            <a:ext cx="183515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55" name="Picture 51" descr="sargassobutton"/>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3657600" y="1447800"/>
            <a:ext cx="182880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2" name="Text Box 52" descr="信紙"/>
          <p:cNvSpPr txBox="1">
            <a:spLocks noChangeArrowheads="1"/>
          </p:cNvSpPr>
          <p:nvPr/>
        </p:nvSpPr>
        <p:spPr bwMode="auto">
          <a:xfrm>
            <a:off x="838200" y="1676400"/>
            <a:ext cx="7467600" cy="914400"/>
          </a:xfrm>
          <a:prstGeom prst="rect">
            <a:avLst/>
          </a:prstGeom>
          <a:blipFill dpi="0" rotWithShape="0">
            <a:blip r:embed="rId21"/>
            <a:srcRect/>
            <a:tile tx="0" ty="0" sx="100000" sy="100000" flip="none" algn="tl"/>
          </a:blip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r>
              <a:rPr lang="en-US" altLang="zh-TW" sz="5400" b="1" i="1">
                <a:solidFill>
                  <a:srgbClr val="E63012"/>
                </a:solidFill>
              </a:rPr>
              <a:t>http://islam.org.hk/truth/</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92"/>
                                        </p:tgtEl>
                                        <p:attrNameLst>
                                          <p:attrName>style.visibility</p:attrName>
                                        </p:attrNameLst>
                                      </p:cBhvr>
                                      <p:to>
                                        <p:strVal val="visible"/>
                                      </p:to>
                                    </p:set>
                                    <p:animEffect transition="in" filter="dissolve">
                                      <p:cBhvr>
                                        <p:cTn id="7" dur="500"/>
                                        <p:tgtEl>
                                          <p:spTgt spid="266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1403648" y="44624"/>
            <a:ext cx="6912768" cy="707886"/>
          </a:xfrm>
          <a:prstGeom prst="rect">
            <a:avLst/>
          </a:prstGeom>
          <a:noFill/>
        </p:spPr>
        <p:txBody>
          <a:bodyPr wrap="square" rtlCol="0">
            <a:spAutoFit/>
          </a:bodyPr>
          <a:lstStyle/>
          <a:p>
            <a:pPr eaLnBrk="1" fontAlgn="auto" hangingPunct="1">
              <a:spcBef>
                <a:spcPts val="0"/>
              </a:spcBef>
              <a:spcAft>
                <a:spcPts val="0"/>
              </a:spcAft>
            </a:pPr>
            <a:r>
              <a:rPr kumimoji="0" lang="zh-HK" altLang="en-US" sz="4000" b="1" dirty="0" smtClean="0">
                <a:solidFill>
                  <a:srgbClr val="000000"/>
                </a:solidFill>
                <a:latin typeface="標楷體" pitchFamily="65" charset="-120"/>
              </a:rPr>
              <a:t>西元</a:t>
            </a:r>
            <a:r>
              <a:rPr kumimoji="0" lang="en-US" altLang="zh-HK" sz="4000" b="1" dirty="0" smtClean="0">
                <a:solidFill>
                  <a:srgbClr val="000000"/>
                </a:solidFill>
                <a:latin typeface="標楷體" pitchFamily="65" charset="-120"/>
              </a:rPr>
              <a:t>615</a:t>
            </a:r>
            <a:r>
              <a:rPr kumimoji="0" lang="zh-HK" altLang="en-US" sz="4000" b="1" dirty="0" smtClean="0">
                <a:solidFill>
                  <a:srgbClr val="000000"/>
                </a:solidFill>
                <a:latin typeface="標楷體" pitchFamily="65" charset="-120"/>
              </a:rPr>
              <a:t>年波斯大敗拜占庭</a:t>
            </a:r>
            <a:endParaRPr kumimoji="0" lang="zh-HK" altLang="en-US" sz="4000" b="1" dirty="0">
              <a:solidFill>
                <a:srgbClr val="000000"/>
              </a:solidFill>
              <a:latin typeface="標楷體" pitchFamily="65" charset="-120"/>
            </a:endParaRPr>
          </a:p>
        </p:txBody>
      </p:sp>
      <p:pic>
        <p:nvPicPr>
          <p:cNvPr id="5" name="Bizantium_1.wmv">
            <a:hlinkClick r:id="" action="ppaction://media"/>
          </p:cNvPr>
          <p:cNvPicPr>
            <a:picLocks noRot="1" noChangeAspect="1"/>
          </p:cNvPicPr>
          <p:nvPr>
            <a:videoFile r:link="rId1"/>
          </p:nvPr>
        </p:nvPicPr>
        <p:blipFill>
          <a:blip r:embed="rId5"/>
          <a:stretch>
            <a:fillRect/>
          </a:stretch>
        </p:blipFill>
        <p:spPr>
          <a:xfrm>
            <a:off x="1828800" y="1600200"/>
            <a:ext cx="5715000" cy="3505200"/>
          </a:xfrm>
          <a:prstGeom prst="rect">
            <a:avLst/>
          </a:prstGeom>
        </p:spPr>
      </p:pic>
    </p:spTree>
    <p:extLst>
      <p:ext uri="{BB962C8B-B14F-4D97-AF65-F5344CB8AC3E}">
        <p14:creationId xmlns:p14="http://schemas.microsoft.com/office/powerpoint/2010/main" xmlns="" val="26274507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613ADC"/>
            </a:gs>
            <a:gs pos="100000">
              <a:srgbClr val="251654"/>
            </a:gs>
          </a:gsLst>
          <a:path path="rect">
            <a:fillToRect l="100000" b="100000"/>
          </a:path>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429000" y="3214688"/>
            <a:ext cx="3000375" cy="936625"/>
          </a:xfrm>
        </p:spPr>
        <p:txBody>
          <a:bodyPr/>
          <a:lstStyle/>
          <a:p>
            <a:pPr>
              <a:lnSpc>
                <a:spcPct val="160000"/>
              </a:lnSpc>
              <a:buFont typeface="Wingdings" pitchFamily="2" charset="2"/>
              <a:buNone/>
              <a:defRPr/>
            </a:pPr>
            <a:r>
              <a:rPr lang="zh-TW" altLang="en-US" i="0" dirty="0" smtClean="0">
                <a:solidFill>
                  <a:srgbClr val="FFFF00"/>
                </a:solidFill>
                <a:latin typeface="標楷體" pitchFamily="65" charset="-120"/>
                <a:ea typeface="標楷體" pitchFamily="65" charset="-120"/>
              </a:rPr>
              <a:t>地球</a:t>
            </a:r>
            <a:r>
              <a:rPr lang="zh-TW" altLang="en-US" sz="3600" i="0" dirty="0" smtClean="0">
                <a:solidFill>
                  <a:srgbClr val="FFFF00"/>
                </a:solidFill>
                <a:latin typeface="標楷體" pitchFamily="65" charset="-120"/>
                <a:ea typeface="標楷體" pitchFamily="65" charset="-120"/>
              </a:rPr>
              <a:t>與</a:t>
            </a:r>
            <a:r>
              <a:rPr lang="zh-TW" altLang="en-US" i="0" dirty="0" smtClean="0">
                <a:solidFill>
                  <a:srgbClr val="FFFF00"/>
                </a:solidFill>
                <a:latin typeface="標楷體" pitchFamily="65" charset="-120"/>
                <a:ea typeface="標楷體" pitchFamily="65" charset="-120"/>
              </a:rPr>
              <a:t>太空</a:t>
            </a:r>
          </a:p>
        </p:txBody>
      </p:sp>
      <p:pic>
        <p:nvPicPr>
          <p:cNvPr id="48131" name="Picture 6" descr="gif animation">
            <a:hlinkClick r:id="rId3" action="ppaction://hlinkpres?slideindex=1&amp;slidetitle="/>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857250" y="2286000"/>
            <a:ext cx="7207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Picture 7" descr="gif animation">
            <a:hlinkClick r:id="rId5" action="ppaction://hlinkpres?slideindex=1&amp;slidetitle="/>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0" y="3571875"/>
            <a:ext cx="6477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3" name="Picture 8" descr="gif animation">
            <a:hlinkClick r:id="rId6" action="ppaction://hlinkpres?slideindex=1&amp;slidetitle="/>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643313" y="5000625"/>
            <a:ext cx="6477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4" name="Picture 9" descr="prophecy">
            <a:hlinkClick r:id="rId7" action="ppaction://hlinkpres?slideindex=1&amp;slidetitle="/>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358063" y="4643438"/>
            <a:ext cx="14192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Picture 11" descr="Earth">
            <a:hlinkClick r:id="rId9" action="ppaction://hlinkpres?slideindex=1&amp;slidetitle="/>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572250" y="3071813"/>
            <a:ext cx="1296988"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7" name="Text Box 17"/>
          <p:cNvSpPr txBox="1">
            <a:spLocks noChangeArrowheads="1"/>
          </p:cNvSpPr>
          <p:nvPr/>
        </p:nvSpPr>
        <p:spPr bwMode="auto">
          <a:xfrm>
            <a:off x="1571625" y="2071688"/>
            <a:ext cx="2500313" cy="1046162"/>
          </a:xfrm>
          <a:prstGeom prst="rect">
            <a:avLst/>
          </a:prstGeom>
          <a:noFill/>
          <a:ln w="12700">
            <a:noFill/>
            <a:miter lim="800000"/>
            <a:headEnd/>
            <a:tailEnd/>
          </a:ln>
          <a:effectLst/>
        </p:spPr>
        <p:txBody>
          <a:bodyPr>
            <a:spAutoFit/>
          </a:bodyPr>
          <a:lstStyle/>
          <a:p>
            <a:pPr>
              <a:defRPr/>
            </a:pPr>
            <a:r>
              <a:rPr lang="zh-TW" altLang="en-US" sz="4400" dirty="0">
                <a:solidFill>
                  <a:srgbClr val="FFFF00"/>
                </a:solidFill>
                <a:effectLst>
                  <a:outerShdw blurRad="38100" dist="38100" dir="2700000" algn="tl">
                    <a:srgbClr val="000000"/>
                  </a:outerShdw>
                </a:effectLst>
              </a:rPr>
              <a:t>生物世界</a:t>
            </a:r>
            <a:r>
              <a:rPr lang="zh-TW" altLang="en-US" dirty="0">
                <a:solidFill>
                  <a:srgbClr val="FFFF00"/>
                </a:solidFill>
                <a:effectLst>
                  <a:outerShdw blurRad="38100" dist="38100" dir="2700000" algn="tl">
                    <a:srgbClr val="000000"/>
                  </a:outerShdw>
                </a:effectLst>
              </a:rPr>
              <a:t/>
            </a:r>
            <a:br>
              <a:rPr lang="zh-TW" altLang="en-US" dirty="0">
                <a:solidFill>
                  <a:srgbClr val="FFFF00"/>
                </a:solidFill>
                <a:effectLst>
                  <a:outerShdw blurRad="38100" dist="38100" dir="2700000" algn="tl">
                    <a:srgbClr val="000000"/>
                  </a:outerShdw>
                </a:effectLst>
              </a:rPr>
            </a:br>
            <a:endParaRPr lang="zh-TW" altLang="en-US" dirty="0">
              <a:solidFill>
                <a:srgbClr val="FFFF00"/>
              </a:solidFill>
              <a:effectLst>
                <a:outerShdw blurRad="38100" dist="38100" dir="2700000" algn="tl">
                  <a:srgbClr val="000000"/>
                </a:outerShdw>
              </a:effectLst>
            </a:endParaRPr>
          </a:p>
        </p:txBody>
      </p:sp>
      <p:sp>
        <p:nvSpPr>
          <p:cNvPr id="51218" name="Text Box 18"/>
          <p:cNvSpPr txBox="1">
            <a:spLocks noChangeArrowheads="1"/>
          </p:cNvSpPr>
          <p:nvPr/>
        </p:nvSpPr>
        <p:spPr bwMode="auto">
          <a:xfrm>
            <a:off x="4357688" y="4786313"/>
            <a:ext cx="3006725" cy="769937"/>
          </a:xfrm>
          <a:prstGeom prst="rect">
            <a:avLst/>
          </a:prstGeom>
          <a:noFill/>
          <a:ln w="12700">
            <a:noFill/>
            <a:miter lim="800000"/>
            <a:headEnd/>
            <a:tailEnd/>
          </a:ln>
          <a:effectLst/>
        </p:spPr>
        <p:txBody>
          <a:bodyPr>
            <a:spAutoFit/>
          </a:bodyPr>
          <a:lstStyle/>
          <a:p>
            <a:pPr>
              <a:defRPr/>
            </a:pPr>
            <a:r>
              <a:rPr lang="zh-TW" altLang="en-US" sz="4400" dirty="0">
                <a:solidFill>
                  <a:srgbClr val="FFFF00"/>
                </a:solidFill>
                <a:effectLst>
                  <a:outerShdw blurRad="38100" dist="38100" dir="2700000" algn="tl">
                    <a:srgbClr val="000000"/>
                  </a:outerShdw>
                </a:effectLst>
              </a:rPr>
              <a:t>歷史</a:t>
            </a:r>
            <a:r>
              <a:rPr lang="zh-TW" altLang="en-US" sz="3600" dirty="0">
                <a:solidFill>
                  <a:srgbClr val="FFFF00"/>
                </a:solidFill>
                <a:effectLst>
                  <a:outerShdw blurRad="38100" dist="38100" dir="2700000" algn="tl">
                    <a:srgbClr val="000000"/>
                  </a:outerShdw>
                </a:effectLst>
              </a:rPr>
              <a:t>與</a:t>
            </a:r>
            <a:r>
              <a:rPr lang="zh-TW" altLang="en-US" sz="4400" dirty="0">
                <a:solidFill>
                  <a:srgbClr val="FFFF00"/>
                </a:solidFill>
                <a:effectLst>
                  <a:outerShdw blurRad="38100" dist="38100" dir="2700000" algn="tl">
                    <a:srgbClr val="000000"/>
                  </a:outerShdw>
                </a:effectLst>
              </a:rPr>
              <a:t>預言</a:t>
            </a:r>
          </a:p>
        </p:txBody>
      </p:sp>
      <p:pic>
        <p:nvPicPr>
          <p:cNvPr id="48138" name="Picture 20" descr="Dolphin-01-june">
            <a:hlinkClick r:id="rId11" action="ppaction://hlinkpres?slideindex=1&amp;slidetitle="/>
          </p:cNvPr>
          <p:cNvPicPr>
            <a:picLocks noChangeAspect="1" noChangeArrowheads="1" noCrop="1"/>
          </p:cNvPicPr>
          <p:nvPr/>
        </p:nvPicPr>
        <p:blipFill>
          <a:blip r:embed="rId12">
            <a:extLst>
              <a:ext uri="{28A0092B-C50C-407E-A947-70E740481C1C}">
                <a14:useLocalDpi xmlns:a14="http://schemas.microsoft.com/office/drawing/2010/main" xmlns="" val="0"/>
              </a:ext>
            </a:extLst>
          </a:blip>
          <a:srcRect/>
          <a:stretch>
            <a:fillRect/>
          </a:stretch>
        </p:blipFill>
        <p:spPr bwMode="auto">
          <a:xfrm>
            <a:off x="4214813" y="2143125"/>
            <a:ext cx="285750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文字方塊 10"/>
          <p:cNvSpPr txBox="1"/>
          <p:nvPr/>
        </p:nvSpPr>
        <p:spPr>
          <a:xfrm>
            <a:off x="0" y="285750"/>
            <a:ext cx="8929688" cy="830263"/>
          </a:xfrm>
          <a:prstGeom prst="rect">
            <a:avLst/>
          </a:prstGeom>
          <a:noFill/>
        </p:spPr>
        <p:txBody>
          <a:bodyPr>
            <a:spAutoFit/>
          </a:bodyPr>
          <a:lstStyle/>
          <a:p>
            <a:pPr>
              <a:defRPr/>
            </a:pPr>
            <a:r>
              <a:rPr lang="en-US" altLang="zh-TW" sz="4800" b="1" dirty="0">
                <a:solidFill>
                  <a:schemeClr val="tx1"/>
                </a:solidFill>
                <a:effectLst>
                  <a:outerShdw blurRad="38100" dist="38100" dir="2700000" algn="tl">
                    <a:srgbClr val="000000">
                      <a:alpha val="43137"/>
                    </a:srgbClr>
                  </a:outerShdw>
                </a:effectLst>
              </a:rPr>
              <a:t>《</a:t>
            </a:r>
            <a:r>
              <a:rPr lang="zh-TW" altLang="en-US" sz="4800" b="1" dirty="0">
                <a:solidFill>
                  <a:schemeClr val="tx1"/>
                </a:solidFill>
                <a:effectLst>
                  <a:outerShdw blurRad="38100" dist="38100" dir="2700000" algn="tl">
                    <a:srgbClr val="000000">
                      <a:alpha val="43137"/>
                    </a:srgbClr>
                  </a:outerShdw>
                </a:effectLst>
              </a:rPr>
              <a:t>古蘭經</a:t>
            </a:r>
            <a:r>
              <a:rPr lang="en-US" altLang="zh-TW" sz="4800" b="1" dirty="0">
                <a:solidFill>
                  <a:schemeClr val="tx1"/>
                </a:solidFill>
                <a:effectLst>
                  <a:outerShdw blurRad="38100" dist="38100" dir="2700000" algn="tl">
                    <a:srgbClr val="000000">
                      <a:alpha val="43137"/>
                    </a:srgbClr>
                  </a:outerShdw>
                </a:effectLst>
              </a:rPr>
              <a:t>》</a:t>
            </a:r>
            <a:r>
              <a:rPr lang="zh-TW" altLang="en-US" sz="4800" b="1" dirty="0">
                <a:solidFill>
                  <a:schemeClr val="tx1"/>
                </a:solidFill>
                <a:effectLst>
                  <a:outerShdw blurRad="38100" dist="38100" dir="2700000" algn="tl">
                    <a:srgbClr val="000000">
                      <a:alpha val="43137"/>
                    </a:srgbClr>
                  </a:outerShdw>
                </a:effectLst>
              </a:rPr>
              <a:t>提及物質世界各方面</a:t>
            </a:r>
          </a:p>
        </p:txBody>
      </p:sp>
    </p:spTree>
  </p:cSld>
  <p:clrMapOvr>
    <a:masterClrMapping/>
  </p:clrMapOvr>
  <p:transition advClick="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2"/>
          </p:nvPr>
        </p:nvSpPr>
        <p:spPr/>
        <p:txBody>
          <a:bodyPr/>
          <a:lstStyle/>
          <a:p>
            <a:pPr>
              <a:defRPr/>
            </a:pPr>
            <a:r>
              <a:rPr lang="zh-TW" altLang="en-US" dirty="0"/>
              <a:t>伊斯蘭初階2010</a:t>
            </a:r>
            <a:endParaRPr lang="en-US" altLang="zh-TW" dirty="0"/>
          </a:p>
        </p:txBody>
      </p:sp>
      <p:sp>
        <p:nvSpPr>
          <p:cNvPr id="50182" name="Text Box 10"/>
          <p:cNvSpPr txBox="1">
            <a:spLocks noChangeArrowheads="1"/>
          </p:cNvSpPr>
          <p:nvPr/>
        </p:nvSpPr>
        <p:spPr bwMode="auto">
          <a:xfrm>
            <a:off x="457200" y="6408738"/>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r>
              <a:rPr lang="en-US" altLang="zh-TW" sz="2400" b="1"/>
              <a:t>A 15</a:t>
            </a:r>
          </a:p>
        </p:txBody>
      </p:sp>
      <p:sp>
        <p:nvSpPr>
          <p:cNvPr id="9" name="Text Box 2"/>
          <p:cNvSpPr txBox="1">
            <a:spLocks noChangeArrowheads="1"/>
          </p:cNvSpPr>
          <p:nvPr/>
        </p:nvSpPr>
        <p:spPr bwMode="auto">
          <a:xfrm>
            <a:off x="533400" y="1143000"/>
            <a:ext cx="7748587" cy="192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eaLnBrk="1" hangingPunct="1"/>
            <a:r>
              <a:rPr kumimoji="0" lang="en-US" altLang="zh-TW" sz="4800" dirty="0">
                <a:solidFill>
                  <a:srgbClr val="002060"/>
                </a:solidFill>
                <a:latin typeface="Arial" charset="0"/>
              </a:rPr>
              <a:t>《</a:t>
            </a:r>
            <a:r>
              <a:rPr kumimoji="0" lang="zh-TW" altLang="en-US" sz="4800" dirty="0">
                <a:solidFill>
                  <a:srgbClr val="002060"/>
                </a:solidFill>
                <a:latin typeface="Arial" charset="0"/>
              </a:rPr>
              <a:t>古蘭經</a:t>
            </a:r>
            <a:r>
              <a:rPr kumimoji="0" lang="en-US" altLang="zh-TW" sz="4800" dirty="0">
                <a:solidFill>
                  <a:srgbClr val="002060"/>
                </a:solidFill>
                <a:latin typeface="Arial" charset="0"/>
              </a:rPr>
              <a:t>》</a:t>
            </a:r>
            <a:r>
              <a:rPr kumimoji="0" lang="zh-TW" altLang="en-US" sz="4800" dirty="0">
                <a:solidFill>
                  <a:srgbClr val="002060"/>
                </a:solidFill>
                <a:latin typeface="Arial" charset="0"/>
              </a:rPr>
              <a:t>的作者是誰呢？</a:t>
            </a:r>
          </a:p>
          <a:p>
            <a:pPr algn="ctr" eaLnBrk="1" hangingPunct="1"/>
            <a:r>
              <a:rPr kumimoji="0" lang="zh-TW" altLang="en-US" sz="4800" dirty="0">
                <a:solidFill>
                  <a:srgbClr val="002060"/>
                </a:solidFill>
                <a:latin typeface="Arial" charset="0"/>
              </a:rPr>
              <a:t>為何他知曉宇宙的奥秘呢？</a:t>
            </a:r>
          </a:p>
        </p:txBody>
      </p:sp>
      <p:sp>
        <p:nvSpPr>
          <p:cNvPr id="5" name="TextBox 9"/>
          <p:cNvSpPr txBox="1"/>
          <p:nvPr/>
        </p:nvSpPr>
        <p:spPr>
          <a:xfrm>
            <a:off x="1600200" y="3733800"/>
            <a:ext cx="5715000" cy="2308324"/>
          </a:xfrm>
          <a:prstGeom prst="rect">
            <a:avLst/>
          </a:prstGeom>
          <a:noFill/>
        </p:spPr>
        <p:txBody>
          <a:bodyPr wrap="square" rtlCol="0">
            <a:spAutoFit/>
          </a:bodyPr>
          <a:lstStyle>
            <a:defPPr>
              <a:defRPr lang="zh-TW"/>
            </a:defPPr>
            <a:lvl1pPr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1pPr>
            <a:lvl2pPr marL="4572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2pPr>
            <a:lvl3pPr marL="9144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3pPr>
            <a:lvl4pPr marL="13716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4pPr>
            <a:lvl5pPr marL="1828800" algn="l" rtl="0" eaLnBrk="0" fontAlgn="base" hangingPunct="0">
              <a:spcBef>
                <a:spcPct val="50000"/>
              </a:spcBef>
              <a:spcAft>
                <a:spcPct val="0"/>
              </a:spcAft>
              <a:defRPr kumimoji="1" kern="1200">
                <a:solidFill>
                  <a:srgbClr val="F6BF69"/>
                </a:solidFill>
                <a:latin typeface="Times New Roman" pitchFamily="18" charset="0"/>
                <a:ea typeface="標楷體" pitchFamily="65" charset="-120"/>
                <a:cs typeface="+mn-cs"/>
              </a:defRPr>
            </a:lvl5pPr>
            <a:lvl6pPr marL="2286000" algn="l" defTabSz="914400" rtl="0" eaLnBrk="1" latinLnBrk="0" hangingPunct="1">
              <a:defRPr kumimoji="1" kern="1200">
                <a:solidFill>
                  <a:srgbClr val="F6BF69"/>
                </a:solidFill>
                <a:latin typeface="Times New Roman" pitchFamily="18" charset="0"/>
                <a:ea typeface="標楷體" pitchFamily="65" charset="-120"/>
                <a:cs typeface="+mn-cs"/>
              </a:defRPr>
            </a:lvl6pPr>
            <a:lvl7pPr marL="2743200" algn="l" defTabSz="914400" rtl="0" eaLnBrk="1" latinLnBrk="0" hangingPunct="1">
              <a:defRPr kumimoji="1" kern="1200">
                <a:solidFill>
                  <a:srgbClr val="F6BF69"/>
                </a:solidFill>
                <a:latin typeface="Times New Roman" pitchFamily="18" charset="0"/>
                <a:ea typeface="標楷體" pitchFamily="65" charset="-120"/>
                <a:cs typeface="+mn-cs"/>
              </a:defRPr>
            </a:lvl7pPr>
            <a:lvl8pPr marL="3200400" algn="l" defTabSz="914400" rtl="0" eaLnBrk="1" latinLnBrk="0" hangingPunct="1">
              <a:defRPr kumimoji="1" kern="1200">
                <a:solidFill>
                  <a:srgbClr val="F6BF69"/>
                </a:solidFill>
                <a:latin typeface="Times New Roman" pitchFamily="18" charset="0"/>
                <a:ea typeface="標楷體" pitchFamily="65" charset="-120"/>
                <a:cs typeface="+mn-cs"/>
              </a:defRPr>
            </a:lvl8pPr>
            <a:lvl9pPr marL="3657600" algn="l" defTabSz="914400" rtl="0" eaLnBrk="1" latinLnBrk="0" hangingPunct="1">
              <a:defRPr kumimoji="1" kern="1200">
                <a:solidFill>
                  <a:srgbClr val="F6BF69"/>
                </a:solidFill>
                <a:latin typeface="Times New Roman" pitchFamily="18" charset="0"/>
                <a:ea typeface="標楷體" pitchFamily="65" charset="-120"/>
                <a:cs typeface="+mn-cs"/>
              </a:defRPr>
            </a:lvl9pPr>
          </a:lstStyle>
          <a:p>
            <a:pPr algn="ctr"/>
            <a:r>
              <a:rPr lang="zh-TW" altLang="en-US" sz="7200" b="1" dirty="0" smtClean="0">
                <a:solidFill>
                  <a:srgbClr val="FF0000"/>
                </a:solidFill>
                <a:effectLst>
                  <a:outerShdw blurRad="38100" dist="38100" dir="2700000" algn="tl">
                    <a:srgbClr val="000000">
                      <a:alpha val="43137"/>
                    </a:srgbClr>
                  </a:outerShdw>
                </a:effectLst>
              </a:rPr>
              <a:t>古蘭經稱得上是奇蹟嗎？</a:t>
            </a:r>
            <a:endParaRPr lang="en-US"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4214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2.5"/>
                                          </p:val>
                                        </p:tav>
                                        <p:tav tm="100000">
                                          <p:val>
                                            <p:strVal val="#ppt_w"/>
                                          </p:val>
                                        </p:tav>
                                      </p:tavLst>
                                    </p:anim>
                                    <p:anim calcmode="lin" valueType="num">
                                      <p:cBhvr>
                                        <p:cTn id="8" dur="1000" fill="hold"/>
                                        <p:tgtEl>
                                          <p:spTgt spid="5"/>
                                        </p:tgtEl>
                                        <p:attrNameLst>
                                          <p:attrName>ppt_h</p:attrName>
                                        </p:attrNameLst>
                                      </p:cBhvr>
                                      <p:tavLst>
                                        <p:tav tm="0">
                                          <p:val>
                                            <p:strVal val="#ppt_h*0.01"/>
                                          </p:val>
                                        </p:tav>
                                        <p:tav tm="100000">
                                          <p:val>
                                            <p:strVal val="#ppt_h"/>
                                          </p:val>
                                        </p:tav>
                                      </p:tavLst>
                                    </p:anim>
                                    <p:anim calcmode="lin" valueType="num">
                                      <p:cBhvr>
                                        <p:cTn id="9" dur="1000" fill="hold"/>
                                        <p:tgtEl>
                                          <p:spTgt spid="5"/>
                                        </p:tgtEl>
                                        <p:attrNameLst>
                                          <p:attrName>ppt_x</p:attrName>
                                        </p:attrNameLst>
                                      </p:cBhvr>
                                      <p:tavLst>
                                        <p:tav tm="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h+1"/>
                                          </p:val>
                                        </p:tav>
                                        <p:tav tm="100000">
                                          <p:val>
                                            <p:strVal val="#ppt_y"/>
                                          </p:val>
                                        </p:tav>
                                      </p:tavLst>
                                    </p:anim>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2"/>
          </p:nvPr>
        </p:nvSpPr>
        <p:spPr/>
        <p:txBody>
          <a:bodyPr/>
          <a:lstStyle/>
          <a:p>
            <a:pPr>
              <a:defRPr/>
            </a:pPr>
            <a:r>
              <a:rPr lang="zh-TW" altLang="en-US" dirty="0"/>
              <a:t>伊斯蘭初階2010</a:t>
            </a:r>
            <a:endParaRPr lang="en-US" altLang="zh-TW" dirty="0"/>
          </a:p>
        </p:txBody>
      </p:sp>
      <p:sp>
        <p:nvSpPr>
          <p:cNvPr id="50179" name="Text Box 7"/>
          <p:cNvSpPr txBox="1">
            <a:spLocks noChangeArrowheads="1"/>
          </p:cNvSpPr>
          <p:nvPr/>
        </p:nvSpPr>
        <p:spPr bwMode="auto">
          <a:xfrm>
            <a:off x="1371600" y="1219200"/>
            <a:ext cx="6843713"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r>
              <a:rPr lang="zh-TW" altLang="en-US" sz="3600" b="1">
                <a:solidFill>
                  <a:srgbClr val="002060"/>
                </a:solidFill>
                <a:latin typeface="標楷體" pitchFamily="65" charset="-120"/>
              </a:rPr>
              <a:t>從上述的討論，大家或可理解，穆斯林為什麽堅信：</a:t>
            </a:r>
          </a:p>
        </p:txBody>
      </p:sp>
      <p:sp>
        <p:nvSpPr>
          <p:cNvPr id="50180" name="Text Box 8"/>
          <p:cNvSpPr txBox="1">
            <a:spLocks noChangeArrowheads="1"/>
          </p:cNvSpPr>
          <p:nvPr/>
        </p:nvSpPr>
        <p:spPr bwMode="auto">
          <a:xfrm>
            <a:off x="3886200" y="3657600"/>
            <a:ext cx="35814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buFontTx/>
              <a:buChar char="•"/>
            </a:pPr>
            <a:r>
              <a:rPr lang="zh-TW" altLang="en-US" sz="3600" b="1">
                <a:solidFill>
                  <a:srgbClr val="002060"/>
                </a:solidFill>
                <a:latin typeface="標楷體" pitchFamily="65" charset="-120"/>
              </a:rPr>
              <a:t>是真主的啟示</a:t>
            </a:r>
          </a:p>
          <a:p>
            <a:pPr>
              <a:buFontTx/>
              <a:buChar char="•"/>
            </a:pPr>
            <a:r>
              <a:rPr lang="zh-TW" altLang="en-US" sz="3600" b="1">
                <a:solidFill>
                  <a:srgbClr val="002060"/>
                </a:solidFill>
                <a:latin typeface="標楷體" pitchFamily="65" charset="-120"/>
              </a:rPr>
              <a:t>是真主的語言</a:t>
            </a:r>
          </a:p>
        </p:txBody>
      </p:sp>
      <p:sp>
        <p:nvSpPr>
          <p:cNvPr id="50181" name="Text Box 9"/>
          <p:cNvSpPr txBox="1">
            <a:spLocks noChangeArrowheads="1"/>
          </p:cNvSpPr>
          <p:nvPr/>
        </p:nvSpPr>
        <p:spPr bwMode="auto">
          <a:xfrm>
            <a:off x="2286000" y="2895600"/>
            <a:ext cx="2819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r>
              <a:rPr lang="zh-TW" altLang="en-US" sz="3600" b="1">
                <a:solidFill>
                  <a:srgbClr val="002060"/>
                </a:solidFill>
                <a:latin typeface="標楷體" pitchFamily="65" charset="-120"/>
              </a:rPr>
              <a:t>《古蘭經》</a:t>
            </a:r>
          </a:p>
        </p:txBody>
      </p:sp>
      <p:sp>
        <p:nvSpPr>
          <p:cNvPr id="50182" name="Text Box 10"/>
          <p:cNvSpPr txBox="1">
            <a:spLocks noChangeArrowheads="1"/>
          </p:cNvSpPr>
          <p:nvPr/>
        </p:nvSpPr>
        <p:spPr bwMode="auto">
          <a:xfrm>
            <a:off x="457200" y="6408738"/>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r>
              <a:rPr lang="en-US" altLang="zh-TW" sz="2400" b="1"/>
              <a:t>A 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6738" name="Rectangle 2"/>
          <p:cNvSpPr>
            <a:spLocks noGrp="1" noChangeArrowheads="1"/>
          </p:cNvSpPr>
          <p:nvPr>
            <p:ph type="body" idx="1"/>
          </p:nvPr>
        </p:nvSpPr>
        <p:spPr>
          <a:xfrm>
            <a:off x="228600" y="692150"/>
            <a:ext cx="8686800" cy="5976938"/>
          </a:xfrm>
        </p:spPr>
        <p:txBody>
          <a:bodyPr/>
          <a:lstStyle/>
          <a:p>
            <a:pPr marL="706438" indent="-706438" eaLnBrk="1" hangingPunct="1">
              <a:lnSpc>
                <a:spcPct val="90000"/>
              </a:lnSpc>
            </a:pPr>
            <a:r>
              <a:rPr lang="zh-TW" altLang="en-US" sz="4400" b="1" dirty="0" smtClean="0">
                <a:solidFill>
                  <a:srgbClr val="FFFF00"/>
                </a:solidFill>
                <a:ea typeface="標楷體" pitchFamily="65" charset="-120"/>
              </a:rPr>
              <a:t>人是真主的代理者</a:t>
            </a:r>
          </a:p>
          <a:p>
            <a:pPr marL="706438" indent="-706438" eaLnBrk="1" hangingPunct="1">
              <a:lnSpc>
                <a:spcPct val="90000"/>
              </a:lnSpc>
            </a:pPr>
            <a:r>
              <a:rPr lang="zh-TW" altLang="en-US" sz="4400" b="1" dirty="0" smtClean="0">
                <a:solidFill>
                  <a:srgbClr val="FFFF00"/>
                </a:solidFill>
                <a:ea typeface="標楷體" pitchFamily="65" charset="-120"/>
              </a:rPr>
              <a:t>人的品位高於天使</a:t>
            </a:r>
          </a:p>
          <a:p>
            <a:pPr marL="706438" indent="-706438" eaLnBrk="1" hangingPunct="1">
              <a:lnSpc>
                <a:spcPct val="90000"/>
              </a:lnSpc>
            </a:pPr>
            <a:r>
              <a:rPr lang="zh-TW" altLang="en-US" sz="4400" b="1" dirty="0" smtClean="0">
                <a:solidFill>
                  <a:srgbClr val="FFFF00"/>
                </a:solidFill>
                <a:ea typeface="標楷體" pitchFamily="65" charset="-120"/>
              </a:rPr>
              <a:t>伊斯蘭不單是信仰，而是一套完整</a:t>
            </a:r>
            <a:r>
              <a:rPr lang="zh-TW" altLang="en-US" sz="4400" b="1" dirty="0">
                <a:solidFill>
                  <a:srgbClr val="FFFF00"/>
                </a:solidFill>
                <a:ea typeface="標楷體" pitchFamily="65" charset="-120"/>
              </a:rPr>
              <a:t>的生活方式</a:t>
            </a:r>
            <a:r>
              <a:rPr lang="zh-TW" altLang="en-US" sz="4400" b="1" dirty="0" smtClean="0">
                <a:solidFill>
                  <a:srgbClr val="FFFF00"/>
                </a:solidFill>
                <a:ea typeface="標楷體" pitchFamily="65" charset="-120"/>
              </a:rPr>
              <a:t>、社會秩序</a:t>
            </a:r>
          </a:p>
          <a:p>
            <a:pPr marL="706438" indent="-706438" eaLnBrk="1" hangingPunct="1">
              <a:lnSpc>
                <a:spcPct val="90000"/>
              </a:lnSpc>
            </a:pPr>
            <a:r>
              <a:rPr lang="zh-TW" altLang="en-US" sz="4400" b="1" dirty="0" smtClean="0">
                <a:solidFill>
                  <a:srgbClr val="FFFF00"/>
                </a:solidFill>
                <a:ea typeface="標楷體" pitchFamily="65" charset="-120"/>
              </a:rPr>
              <a:t>家庭是社會的單元、核心</a:t>
            </a:r>
          </a:p>
          <a:p>
            <a:pPr marL="706438" indent="-706438" eaLnBrk="1" hangingPunct="1">
              <a:lnSpc>
                <a:spcPct val="90000"/>
              </a:lnSpc>
            </a:pPr>
            <a:r>
              <a:rPr lang="zh-TW" altLang="en-US" sz="4400" b="1" dirty="0" smtClean="0">
                <a:solidFill>
                  <a:srgbClr val="FFFF00"/>
                </a:solidFill>
                <a:ea typeface="標楷體" pitchFamily="65" charset="-120"/>
              </a:rPr>
              <a:t>健康的家庭是健康社會的</a:t>
            </a:r>
            <a:r>
              <a:rPr lang="zh-TW" altLang="en-US" sz="4400" b="1" dirty="0">
                <a:solidFill>
                  <a:srgbClr val="FFFF00"/>
                </a:solidFill>
                <a:ea typeface="標楷體" pitchFamily="65" charset="-120"/>
              </a:rPr>
              <a:t>先決條件</a:t>
            </a:r>
            <a:endParaRPr lang="zh-TW" altLang="en-US" sz="4400" b="1" dirty="0" smtClean="0">
              <a:solidFill>
                <a:srgbClr val="FFFF00"/>
              </a:solidFill>
              <a:ea typeface="標楷體" pitchFamily="65" charset="-120"/>
            </a:endParaRPr>
          </a:p>
          <a:p>
            <a:pPr marL="706438" indent="-706438" eaLnBrk="1" hangingPunct="1">
              <a:lnSpc>
                <a:spcPct val="90000"/>
              </a:lnSpc>
            </a:pPr>
            <a:r>
              <a:rPr lang="zh-TW" altLang="en-US" sz="4400" b="1" dirty="0" smtClean="0">
                <a:solidFill>
                  <a:srgbClr val="FFFF00"/>
                </a:solidFill>
                <a:ea typeface="標楷體" pitchFamily="65" charset="-120"/>
              </a:rPr>
              <a:t>維護家庭制度是核心中之核心</a:t>
            </a:r>
            <a:endParaRPr lang="zh-TW" altLang="en-US" sz="2800" b="1" dirty="0" smtClean="0">
              <a:solidFill>
                <a:srgbClr val="FFFF00"/>
              </a:solidFill>
              <a:ea typeface="標楷體" pitchFamily="65" charset="-120"/>
            </a:endParaRPr>
          </a:p>
        </p:txBody>
      </p:sp>
    </p:spTree>
    <p:extLst>
      <p:ext uri="{BB962C8B-B14F-4D97-AF65-F5344CB8AC3E}">
        <p14:creationId xmlns:p14="http://schemas.microsoft.com/office/powerpoint/2010/main" xmlns="" val="2675247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6738">
                                            <p:txEl>
                                              <p:pRg st="0" end="0"/>
                                            </p:txEl>
                                          </p:spTgt>
                                        </p:tgtEl>
                                        <p:attrNameLst>
                                          <p:attrName>style.visibility</p:attrName>
                                        </p:attrNameLst>
                                      </p:cBhvr>
                                      <p:to>
                                        <p:strVal val="visible"/>
                                      </p:to>
                                    </p:set>
                                    <p:animEffect transition="in" filter="dissolve">
                                      <p:cBhvr>
                                        <p:cTn id="7" dur="500"/>
                                        <p:tgtEl>
                                          <p:spTgt spid="7567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6738">
                                            <p:txEl>
                                              <p:pRg st="1" end="1"/>
                                            </p:txEl>
                                          </p:spTgt>
                                        </p:tgtEl>
                                        <p:attrNameLst>
                                          <p:attrName>style.visibility</p:attrName>
                                        </p:attrNameLst>
                                      </p:cBhvr>
                                      <p:to>
                                        <p:strVal val="visible"/>
                                      </p:to>
                                    </p:set>
                                    <p:animEffect transition="in" filter="dissolve">
                                      <p:cBhvr>
                                        <p:cTn id="12" dur="500"/>
                                        <p:tgtEl>
                                          <p:spTgt spid="7567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6738">
                                            <p:txEl>
                                              <p:pRg st="2" end="2"/>
                                            </p:txEl>
                                          </p:spTgt>
                                        </p:tgtEl>
                                        <p:attrNameLst>
                                          <p:attrName>style.visibility</p:attrName>
                                        </p:attrNameLst>
                                      </p:cBhvr>
                                      <p:to>
                                        <p:strVal val="visible"/>
                                      </p:to>
                                    </p:set>
                                    <p:animEffect transition="in" filter="dissolve">
                                      <p:cBhvr>
                                        <p:cTn id="17" dur="500"/>
                                        <p:tgtEl>
                                          <p:spTgt spid="7567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56738">
                                            <p:txEl>
                                              <p:pRg st="3" end="3"/>
                                            </p:txEl>
                                          </p:spTgt>
                                        </p:tgtEl>
                                        <p:attrNameLst>
                                          <p:attrName>style.visibility</p:attrName>
                                        </p:attrNameLst>
                                      </p:cBhvr>
                                      <p:to>
                                        <p:strVal val="visible"/>
                                      </p:to>
                                    </p:set>
                                    <p:animEffect transition="in" filter="dissolve">
                                      <p:cBhvr>
                                        <p:cTn id="22" dur="500"/>
                                        <p:tgtEl>
                                          <p:spTgt spid="7567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56738">
                                            <p:txEl>
                                              <p:pRg st="4" end="4"/>
                                            </p:txEl>
                                          </p:spTgt>
                                        </p:tgtEl>
                                        <p:attrNameLst>
                                          <p:attrName>style.visibility</p:attrName>
                                        </p:attrNameLst>
                                      </p:cBhvr>
                                      <p:to>
                                        <p:strVal val="visible"/>
                                      </p:to>
                                    </p:set>
                                    <p:animEffect transition="in" filter="dissolve">
                                      <p:cBhvr>
                                        <p:cTn id="27" dur="500"/>
                                        <p:tgtEl>
                                          <p:spTgt spid="75673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56738">
                                            <p:txEl>
                                              <p:pRg st="5" end="5"/>
                                            </p:txEl>
                                          </p:spTgt>
                                        </p:tgtEl>
                                        <p:attrNameLst>
                                          <p:attrName>style.visibility</p:attrName>
                                        </p:attrNameLst>
                                      </p:cBhvr>
                                      <p:to>
                                        <p:strVal val="visible"/>
                                      </p:to>
                                    </p:set>
                                    <p:animEffect transition="in" filter="dissolve">
                                      <p:cBhvr>
                                        <p:cTn id="32" dur="500"/>
                                        <p:tgtEl>
                                          <p:spTgt spid="7567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8"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603" name="Rectangle 3"/>
          <p:cNvSpPr>
            <a:spLocks noGrp="1" noRot="1" noChangeArrowheads="1"/>
          </p:cNvSpPr>
          <p:nvPr>
            <p:ph type="subTitle" idx="1"/>
          </p:nvPr>
        </p:nvSpPr>
        <p:spPr>
          <a:xfrm>
            <a:off x="571500" y="4214813"/>
            <a:ext cx="8077200" cy="838200"/>
          </a:xfrm>
        </p:spPr>
        <p:txBody>
          <a:bodyPr/>
          <a:lstStyle/>
          <a:p>
            <a:r>
              <a:rPr lang="zh-TW" altLang="en-US" sz="3600" b="1" smtClean="0">
                <a:ea typeface="標楷體" pitchFamily="65" charset="-120"/>
              </a:rPr>
              <a:t>《古蘭經》是真主賜給我們的生活指南</a:t>
            </a:r>
          </a:p>
          <a:p>
            <a:endParaRPr lang="zh-TW" altLang="en-US" sz="3600" smtClean="0">
              <a:ea typeface="標楷體" pitchFamily="65" charset="-120"/>
            </a:endParaRPr>
          </a:p>
        </p:txBody>
      </p:sp>
      <p:pic>
        <p:nvPicPr>
          <p:cNvPr id="52227" name="Picture 4" descr="G:\maududi_tafseer\Maududi.jpg"/>
          <p:cNvPicPr>
            <a:picLocks noChangeAspect="1" noChangeArrowheads="1"/>
          </p:cNvPicPr>
          <p:nvPr/>
        </p:nvPicPr>
        <p:blipFill>
          <a:blip r:embed="rId3">
            <a:extLst>
              <a:ext uri="{28A0092B-C50C-407E-A947-70E740481C1C}">
                <a14:useLocalDpi xmlns:a14="http://schemas.microsoft.com/office/drawing/2010/main" xmlns="" val="0"/>
              </a:ext>
            </a:extLst>
          </a:blip>
          <a:srcRect b="2173"/>
          <a:stretch>
            <a:fillRect/>
          </a:stretch>
        </p:blipFill>
        <p:spPr bwMode="auto">
          <a:xfrm>
            <a:off x="3143250" y="428625"/>
            <a:ext cx="2724150" cy="235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05" name="Text Box 5"/>
          <p:cNvSpPr txBox="1">
            <a:spLocks noChangeArrowheads="1"/>
          </p:cNvSpPr>
          <p:nvPr/>
        </p:nvSpPr>
        <p:spPr bwMode="auto">
          <a:xfrm>
            <a:off x="1071563" y="5286375"/>
            <a:ext cx="69532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a:r>
              <a:rPr lang="zh-TW" altLang="en-US" sz="5400" b="1">
                <a:solidFill>
                  <a:srgbClr val="FFFFFF"/>
                </a:solidFill>
              </a:rPr>
              <a:t>《古蘭經》</a:t>
            </a:r>
            <a:r>
              <a:rPr lang="zh-TW" altLang="en-US" sz="5400" b="1">
                <a:solidFill>
                  <a:srgbClr val="FFFFFF"/>
                </a:solidFill>
                <a:sym typeface="Wingdings" pitchFamily="2" charset="2"/>
              </a:rPr>
              <a:t> 醫書</a:t>
            </a:r>
            <a:endParaRPr lang="zh-TW" altLang="en-US" sz="5400" b="1">
              <a:solidFill>
                <a:srgbClr val="FFFFFF"/>
              </a:solidFill>
            </a:endParaRPr>
          </a:p>
        </p:txBody>
      </p:sp>
      <p:sp>
        <p:nvSpPr>
          <p:cNvPr id="52229" name="Text Box 6"/>
          <p:cNvSpPr txBox="1">
            <a:spLocks noChangeArrowheads="1"/>
          </p:cNvSpPr>
          <p:nvPr/>
        </p:nvSpPr>
        <p:spPr bwMode="auto">
          <a:xfrm>
            <a:off x="2438400" y="3505200"/>
            <a:ext cx="449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endParaRPr lang="zh-TW" altLang="en-US" sz="2400">
              <a:ea typeface="新細明體" pitchFamily="18" charset="-120"/>
            </a:endParaRPr>
          </a:p>
        </p:txBody>
      </p:sp>
      <p:sp>
        <p:nvSpPr>
          <p:cNvPr id="52230" name="Text Box 7"/>
          <p:cNvSpPr txBox="1">
            <a:spLocks noChangeArrowheads="1"/>
          </p:cNvSpPr>
          <p:nvPr/>
        </p:nvSpPr>
        <p:spPr bwMode="auto">
          <a:xfrm>
            <a:off x="2000250" y="2928938"/>
            <a:ext cx="502920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rgbClr val="F6BF69"/>
                </a:solidFill>
                <a:latin typeface="Times New Roman" pitchFamily="18" charset="0"/>
                <a:ea typeface="標楷體" pitchFamily="65" charset="-120"/>
              </a:defRPr>
            </a:lvl1pPr>
            <a:lvl2pPr marL="742950" indent="-285750">
              <a:defRPr kumimoji="1">
                <a:solidFill>
                  <a:srgbClr val="F6BF69"/>
                </a:solidFill>
                <a:latin typeface="Times New Roman" pitchFamily="18" charset="0"/>
                <a:ea typeface="標楷體" pitchFamily="65" charset="-120"/>
              </a:defRPr>
            </a:lvl2pPr>
            <a:lvl3pPr marL="1143000" indent="-228600">
              <a:defRPr kumimoji="1">
                <a:solidFill>
                  <a:srgbClr val="F6BF69"/>
                </a:solidFill>
                <a:latin typeface="Times New Roman" pitchFamily="18" charset="0"/>
                <a:ea typeface="標楷體" pitchFamily="65" charset="-120"/>
              </a:defRPr>
            </a:lvl3pPr>
            <a:lvl4pPr marL="1600200" indent="-228600">
              <a:defRPr kumimoji="1">
                <a:solidFill>
                  <a:srgbClr val="F6BF69"/>
                </a:solidFill>
                <a:latin typeface="Times New Roman" pitchFamily="18" charset="0"/>
                <a:ea typeface="標楷體" pitchFamily="65" charset="-120"/>
              </a:defRPr>
            </a:lvl4pPr>
            <a:lvl5pPr marL="2057400" indent="-228600">
              <a:defRPr kumimoji="1">
                <a:solidFill>
                  <a:srgbClr val="F6BF69"/>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a:solidFill>
                  <a:srgbClr val="F6BF69"/>
                </a:solidFill>
                <a:latin typeface="Times New Roman" pitchFamily="18" charset="0"/>
                <a:ea typeface="標楷體" pitchFamily="65" charset="-120"/>
              </a:defRPr>
            </a:lvl9pPr>
          </a:lstStyle>
          <a:p>
            <a:pPr algn="ctr">
              <a:spcBef>
                <a:spcPts val="525"/>
              </a:spcBef>
            </a:pPr>
            <a:r>
              <a:rPr lang="en-US" altLang="zh-TW" sz="2400" b="1" i="1">
                <a:ea typeface="新細明體" pitchFamily="18" charset="-120"/>
                <a:cs typeface="Arial" charset="0"/>
              </a:rPr>
              <a:t>Syed Abdul Ala Maududi</a:t>
            </a:r>
          </a:p>
          <a:p>
            <a:pPr algn="ctr">
              <a:spcBef>
                <a:spcPts val="525"/>
              </a:spcBef>
            </a:pPr>
            <a:r>
              <a:rPr lang="en-US" altLang="zh-TW" sz="2400" b="1" i="1">
                <a:ea typeface="新細明體" pitchFamily="18" charset="-120"/>
                <a:cs typeface="Arial" charset="0"/>
              </a:rPr>
              <a:t>(1903-1979)</a:t>
            </a:r>
          </a:p>
        </p:txBody>
      </p:sp>
    </p:spTree>
    <p:extLst>
      <p:ext uri="{BB962C8B-B14F-4D97-AF65-F5344CB8AC3E}">
        <p14:creationId xmlns:p14="http://schemas.microsoft.com/office/powerpoint/2010/main" xmlns="" val="2008511104"/>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 fill="hold"/>
                                        <p:tgtEl>
                                          <p:spTgt spid="409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05"/>
                                        </p:tgtEl>
                                        <p:attrNameLst>
                                          <p:attrName>style.visibility</p:attrName>
                                        </p:attrNameLst>
                                      </p:cBhvr>
                                      <p:to>
                                        <p:strVal val="visible"/>
                                      </p:to>
                                    </p:set>
                                    <p:anim calcmode="lin" valueType="num">
                                      <p:cBhvr additive="base">
                                        <p:cTn id="13" dur="500" fill="hold"/>
                                        <p:tgtEl>
                                          <p:spTgt spid="409605"/>
                                        </p:tgtEl>
                                        <p:attrNameLst>
                                          <p:attrName>ppt_x</p:attrName>
                                        </p:attrNameLst>
                                      </p:cBhvr>
                                      <p:tavLst>
                                        <p:tav tm="0">
                                          <p:val>
                                            <p:strVal val="0-#ppt_w/2"/>
                                          </p:val>
                                        </p:tav>
                                        <p:tav tm="100000">
                                          <p:val>
                                            <p:strVal val="#ppt_x"/>
                                          </p:val>
                                        </p:tav>
                                      </p:tavLst>
                                    </p:anim>
                                    <p:anim calcmode="lin" valueType="num">
                                      <p:cBhvr additive="base">
                                        <p:cTn id="14" dur="500" fill="hold"/>
                                        <p:tgtEl>
                                          <p:spTgt spid="409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P spid="40960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8386" name="Picture 2" descr="Q_B_Sc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28387" name="Text Box 3" descr="藍色面紙"/>
          <p:cNvSpPr txBox="1">
            <a:spLocks noChangeArrowheads="1"/>
          </p:cNvSpPr>
          <p:nvPr/>
        </p:nvSpPr>
        <p:spPr bwMode="auto">
          <a:xfrm>
            <a:off x="914400" y="5867400"/>
            <a:ext cx="7315200" cy="641350"/>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r>
              <a:rPr lang="en-US" altLang="zh-TW" sz="3600" i="1" dirty="0">
                <a:solidFill>
                  <a:srgbClr val="FF0000"/>
                </a:solidFill>
                <a:effectLst>
                  <a:outerShdw blurRad="38100" dist="38100" dir="2700000" algn="tl">
                    <a:srgbClr val="000000">
                      <a:alpha val="43137"/>
                    </a:srgbClr>
                  </a:outerShdw>
                </a:effectLst>
              </a:rPr>
              <a:t>http://goo.gl/uUvnC8</a:t>
            </a:r>
            <a:endParaRPr lang="zh-TW" altLang="en-US" sz="3600" i="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38437747"/>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iterate type="lt">
                                    <p:tmPct val="100000"/>
                                  </p:iterate>
                                  <p:childTnLst>
                                    <p:set>
                                      <p:cBhvr>
                                        <p:cTn id="6" dur="1" fill="hold">
                                          <p:stCondLst>
                                            <p:cond delay="0"/>
                                          </p:stCondLst>
                                        </p:cTn>
                                        <p:tgtEl>
                                          <p:spTgt spid="528387"/>
                                        </p:tgtEl>
                                        <p:attrNameLst>
                                          <p:attrName>style.visibility</p:attrName>
                                        </p:attrNameLst>
                                      </p:cBhvr>
                                      <p:to>
                                        <p:strVal val="visible"/>
                                      </p:to>
                                    </p:set>
                                    <p:animEffect transition="in" filter="slide(fromLeft)">
                                      <p:cBhvr>
                                        <p:cTn id="7" dur="75"/>
                                        <p:tgtEl>
                                          <p:spTgt spid="528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1015392" y="404664"/>
            <a:ext cx="670364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1" hangingPunct="1"/>
            <a:r>
              <a:rPr lang="en-US" altLang="zh-TW" sz="3600" b="1" i="1" dirty="0" smtClean="0">
                <a:solidFill>
                  <a:srgbClr val="FF0000"/>
                </a:solidFill>
                <a:ea typeface="新細明體" pitchFamily="18" charset="-120"/>
              </a:rPr>
              <a:t>http</a:t>
            </a:r>
            <a:r>
              <a:rPr lang="en-US" altLang="zh-TW" sz="3600" b="1" i="1" smtClean="0">
                <a:solidFill>
                  <a:srgbClr val="FF0000"/>
                </a:solidFill>
                <a:ea typeface="新細明體" pitchFamily="18" charset="-120"/>
              </a:rPr>
              <a:t>://islam.org.hk/moq/</a:t>
            </a:r>
            <a:endParaRPr lang="en-US" altLang="zh-TW" sz="3600" b="1" i="1" dirty="0" smtClean="0">
              <a:solidFill>
                <a:srgbClr val="FF0000"/>
              </a:solidFill>
              <a:ea typeface="新細明體" pitchFamily="18" charset="-120"/>
            </a:endParaRPr>
          </a:p>
        </p:txBody>
      </p:sp>
      <p:pic>
        <p:nvPicPr>
          <p:cNvPr id="262148" name="Picture 4" descr="quranic_miracl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1219200"/>
            <a:ext cx="6448425" cy="5468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265571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wipe(left)">
                                      <p:cBhvr>
                                        <p:cTn id="7" dur="500"/>
                                        <p:tgtEl>
                                          <p:spTgt spid="262146"/>
                                        </p:tgtEl>
                                      </p:cBhvr>
                                    </p:animEffect>
                                  </p:childTnLst>
                                  <p:subTnLst>
                                    <p:set>
                                      <p:cBhvr override="childStyle">
                                        <p:cTn dur="1" fill="hold" display="0" masterRel="nextClick" afterEffect="1"/>
                                        <p:tgtEl>
                                          <p:spTgt spid="2621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descr="AlfredKron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83" name="Picture 3" descr="Armstro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5200" y="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84" name="Picture 4" descr="Goering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7600" y="4572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85" name="Picture 5" descr="JoeLeighSimpson"/>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28800" y="2286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86" name="Picture 6" descr="Hay"/>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57600" y="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87" name="Picture 7" descr="MarshallJohnson"/>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657600" y="2286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88" name="Picture 8" descr="Maurice_Bucaille"/>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89" name="Picture 9" descr="MOORE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828800" y="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90" name="Picture 10" descr="Palme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435600" y="2286000"/>
            <a:ext cx="187325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91" name="Picture 11" descr="Persaud"/>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315200" y="2286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92" name="Picture 12" descr="Tejasen"/>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486400" y="4572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93" name="Picture 13" descr="YushidiKusan"/>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828800" y="4572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94" name="Picture 14" descr="Siaveda"/>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4572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95" name="Picture 15" descr="RAO1"/>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7315200" y="4572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532496" name="Picture 16" descr="zindani"/>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0" y="2286000"/>
            <a:ext cx="1828800" cy="2286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32497" name="Group 17"/>
          <p:cNvGraphicFramePr>
            <a:graphicFrameLocks noGrp="1"/>
          </p:cNvGraphicFramePr>
          <p:nvPr/>
        </p:nvGraphicFramePr>
        <p:xfrm>
          <a:off x="0" y="2286000"/>
          <a:ext cx="1828800" cy="2286000"/>
        </p:xfrm>
        <a:graphic>
          <a:graphicData uri="http://schemas.openxmlformats.org/drawingml/2006/table">
            <a:tbl>
              <a:tblPr/>
              <a:tblGrid>
                <a:gridCol w="1828800"/>
              </a:tblGrid>
              <a:tr h="2286000">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fontAlgn="base">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fontAlgn="base">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fontAlgn="base">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fontAlgn="base">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en-US" altLang="zh-TW" sz="2800" b="0" i="0" u="none" strike="noStrike" cap="none" normalizeH="0" baseline="0" smtClean="0">
                        <a:ln>
                          <a:noFill/>
                        </a:ln>
                        <a:solidFill>
                          <a:schemeClr val="tx1"/>
                        </a:solidFill>
                        <a:effectLst/>
                        <a:latin typeface="Book Antiqua"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en-US" altLang="zh-TW" sz="4400" b="0" i="0" u="none" strike="noStrike" cap="none" normalizeH="0" baseline="0" smtClean="0">
                        <a:ln>
                          <a:noFill/>
                        </a:ln>
                        <a:solidFill>
                          <a:schemeClr val="tx1"/>
                        </a:solidFill>
                        <a:effectLst/>
                        <a:latin typeface="Book Antiqua"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endParaRPr kumimoji="1" lang="en-US" altLang="zh-TW" sz="2800" b="0" i="0" u="none" strike="noStrike" cap="none" normalizeH="0" baseline="0" smtClean="0">
                        <a:ln>
                          <a:noFill/>
                        </a:ln>
                        <a:solidFill>
                          <a:schemeClr val="tx1"/>
                        </a:solidFill>
                        <a:effectLst/>
                        <a:latin typeface="Book Antiqua"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tx2"/>
                        </a:buClr>
                        <a:buSzPct val="75000"/>
                        <a:buFont typeface="Monotype Sorts" pitchFamily="2" charset="2"/>
                        <a:buNone/>
                        <a:tabLst/>
                      </a:pPr>
                      <a:r>
                        <a:rPr kumimoji="1" lang="en-US" altLang="zh-TW" sz="2400" b="1" i="1" u="none" strike="noStrike" cap="none" normalizeH="0" baseline="0" smtClean="0">
                          <a:ln>
                            <a:noFill/>
                          </a:ln>
                          <a:solidFill>
                            <a:srgbClr val="FF0000"/>
                          </a:solidFill>
                          <a:effectLst/>
                          <a:latin typeface="Book Antiqua" pitchFamily="18" charset="0"/>
                          <a:ea typeface="新細明體" pitchFamily="18" charset="-120"/>
                        </a:rPr>
                        <a:t> </a:t>
                      </a:r>
                      <a:r>
                        <a:rPr kumimoji="1" lang="en-US" altLang="zh-TW" sz="2400" b="1" i="1" u="none" strike="noStrike" cap="none" normalizeH="0" baseline="0" smtClean="0">
                          <a:ln>
                            <a:noFill/>
                          </a:ln>
                          <a:solidFill>
                            <a:srgbClr val="FF0000"/>
                          </a:solidFill>
                          <a:effectLst>
                            <a:outerShdw blurRad="38100" dist="38100" dir="2700000" algn="tl">
                              <a:srgbClr val="000000"/>
                            </a:outerShdw>
                          </a:effectLst>
                          <a:latin typeface="Book Antiqua" pitchFamily="18" charset="0"/>
                          <a:ea typeface="新細明體" pitchFamily="18" charset="-120"/>
                        </a:rPr>
                        <a:t>Sh.Zindani</a:t>
                      </a:r>
                    </a:p>
                  </a:txBody>
                  <a:tcPr horzOverflow="overflow">
                    <a:lnL w="76200" cap="flat" cmpd="sng" algn="ctr">
                      <a:solidFill>
                        <a:srgbClr val="FF0000"/>
                      </a:solidFill>
                      <a:prstDash val="solid"/>
                      <a:round/>
                      <a:headEnd type="none" w="med" len="med"/>
                      <a:tailEnd type="none" w="med" len="med"/>
                    </a:lnL>
                    <a:lnR w="76200" cap="flat" cmpd="sng" algn="ctr">
                      <a:solidFill>
                        <a:srgbClr val="FF0000"/>
                      </a:solidFill>
                      <a:prstDash val="solid"/>
                      <a:round/>
                      <a:headEnd type="none" w="med" len="med"/>
                      <a:tailEnd type="none" w="med" len="med"/>
                    </a:lnR>
                    <a:lnT w="76200" cap="flat" cmpd="sng" algn="ctr">
                      <a:solidFill>
                        <a:srgbClr val="FF0000"/>
                      </a:solidFill>
                      <a:prstDash val="solid"/>
                      <a:round/>
                      <a:headEnd type="none" w="med" len="med"/>
                      <a:tailEnd type="none" w="med" len="med"/>
                    </a:lnT>
                    <a:lnB w="762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532503" name="Text Box 23" descr="90%"/>
          <p:cNvSpPr txBox="1">
            <a:spLocks noChangeArrowheads="1"/>
          </p:cNvSpPr>
          <p:nvPr/>
        </p:nvSpPr>
        <p:spPr bwMode="auto">
          <a:xfrm>
            <a:off x="0" y="1700213"/>
            <a:ext cx="1835150"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pPr>
            <a:r>
              <a:rPr lang="en-US" altLang="zh-TW" sz="1500" smtClean="0">
                <a:solidFill>
                  <a:srgbClr val="000000"/>
                </a:solidFill>
              </a:rPr>
              <a:t>Dr. Maurice Bucaille</a:t>
            </a:r>
          </a:p>
          <a:p>
            <a:pPr algn="ctr">
              <a:lnSpc>
                <a:spcPct val="65000"/>
              </a:lnSpc>
              <a:spcBef>
                <a:spcPct val="45000"/>
              </a:spcBef>
            </a:pPr>
            <a:r>
              <a:rPr lang="zh-TW" altLang="en-US" smtClean="0">
                <a:solidFill>
                  <a:srgbClr val="000000"/>
                </a:solidFill>
              </a:rPr>
              <a:t>醫學</a:t>
            </a:r>
          </a:p>
        </p:txBody>
      </p:sp>
      <p:sp>
        <p:nvSpPr>
          <p:cNvPr id="532504" name="Text Box 24" descr="90%"/>
          <p:cNvSpPr txBox="1">
            <a:spLocks noChangeArrowheads="1"/>
          </p:cNvSpPr>
          <p:nvPr/>
        </p:nvSpPr>
        <p:spPr bwMode="auto">
          <a:xfrm>
            <a:off x="1835150" y="1773238"/>
            <a:ext cx="1835150"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pPr>
            <a:r>
              <a:rPr lang="en-US" altLang="zh-TW" sz="1500" smtClean="0">
                <a:solidFill>
                  <a:srgbClr val="000000"/>
                </a:solidFill>
              </a:rPr>
              <a:t>Prof.Keith Moore</a:t>
            </a:r>
          </a:p>
          <a:p>
            <a:pPr algn="ctr">
              <a:lnSpc>
                <a:spcPct val="65000"/>
              </a:lnSpc>
              <a:spcBef>
                <a:spcPct val="45000"/>
              </a:spcBef>
            </a:pPr>
            <a:r>
              <a:rPr lang="zh-TW" altLang="en-US" smtClean="0">
                <a:solidFill>
                  <a:srgbClr val="000000"/>
                </a:solidFill>
              </a:rPr>
              <a:t>胚胳學</a:t>
            </a:r>
          </a:p>
        </p:txBody>
      </p:sp>
      <p:sp>
        <p:nvSpPr>
          <p:cNvPr id="532505" name="Text Box 25" descr="90%"/>
          <p:cNvSpPr txBox="1">
            <a:spLocks noChangeArrowheads="1"/>
          </p:cNvSpPr>
          <p:nvPr/>
        </p:nvSpPr>
        <p:spPr bwMode="auto">
          <a:xfrm>
            <a:off x="3654425" y="6300788"/>
            <a:ext cx="1835150"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Prof.G.C.Georinger </a:t>
            </a:r>
          </a:p>
          <a:p>
            <a:pPr algn="ctr" eaLnBrk="1" hangingPunct="1">
              <a:lnSpc>
                <a:spcPct val="65000"/>
              </a:lnSpc>
              <a:spcBef>
                <a:spcPct val="45000"/>
              </a:spcBef>
            </a:pPr>
            <a:r>
              <a:rPr lang="zh-TW" altLang="en-US" smtClean="0">
                <a:solidFill>
                  <a:srgbClr val="000000"/>
                </a:solidFill>
              </a:rPr>
              <a:t>胚胎學</a:t>
            </a:r>
          </a:p>
        </p:txBody>
      </p:sp>
      <p:sp>
        <p:nvSpPr>
          <p:cNvPr id="532506" name="Text Box 26" descr="90%"/>
          <p:cNvSpPr txBox="1">
            <a:spLocks noChangeArrowheads="1"/>
          </p:cNvSpPr>
          <p:nvPr/>
        </p:nvSpPr>
        <p:spPr bwMode="auto">
          <a:xfrm>
            <a:off x="3581400" y="4076700"/>
            <a:ext cx="1979613"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Marshall Johnson </a:t>
            </a:r>
          </a:p>
          <a:p>
            <a:pPr algn="ctr" eaLnBrk="1" hangingPunct="1">
              <a:lnSpc>
                <a:spcPct val="65000"/>
              </a:lnSpc>
              <a:spcBef>
                <a:spcPct val="45000"/>
              </a:spcBef>
            </a:pPr>
            <a:r>
              <a:rPr lang="zh-TW" altLang="en-US" smtClean="0">
                <a:solidFill>
                  <a:srgbClr val="000000"/>
                </a:solidFill>
              </a:rPr>
              <a:t>解剖學</a:t>
            </a:r>
          </a:p>
        </p:txBody>
      </p:sp>
      <p:sp>
        <p:nvSpPr>
          <p:cNvPr id="532507" name="Text Box 27" descr="90%"/>
          <p:cNvSpPr txBox="1">
            <a:spLocks noChangeArrowheads="1"/>
          </p:cNvSpPr>
          <p:nvPr/>
        </p:nvSpPr>
        <p:spPr bwMode="auto">
          <a:xfrm>
            <a:off x="1835150" y="4076700"/>
            <a:ext cx="1800225"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J.L.Simpson </a:t>
            </a:r>
          </a:p>
          <a:p>
            <a:pPr algn="ctr" eaLnBrk="1" hangingPunct="1">
              <a:lnSpc>
                <a:spcPct val="65000"/>
              </a:lnSpc>
              <a:spcBef>
                <a:spcPct val="45000"/>
              </a:spcBef>
            </a:pPr>
            <a:r>
              <a:rPr lang="zh-TW" altLang="en-US" smtClean="0">
                <a:solidFill>
                  <a:srgbClr val="000000"/>
                </a:solidFill>
              </a:rPr>
              <a:t>婦科</a:t>
            </a:r>
          </a:p>
        </p:txBody>
      </p:sp>
      <p:sp>
        <p:nvSpPr>
          <p:cNvPr id="532508" name="Text Box 28" descr="90%"/>
          <p:cNvSpPr txBox="1">
            <a:spLocks noChangeArrowheads="1"/>
          </p:cNvSpPr>
          <p:nvPr/>
        </p:nvSpPr>
        <p:spPr bwMode="auto">
          <a:xfrm>
            <a:off x="7308850" y="4005263"/>
            <a:ext cx="1835150"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T.V.N.Persaud</a:t>
            </a:r>
          </a:p>
          <a:p>
            <a:pPr algn="ctr" eaLnBrk="1" hangingPunct="1">
              <a:lnSpc>
                <a:spcPct val="65000"/>
              </a:lnSpc>
              <a:spcBef>
                <a:spcPct val="45000"/>
              </a:spcBef>
            </a:pPr>
            <a:r>
              <a:rPr lang="zh-TW" altLang="en-US" smtClean="0">
                <a:solidFill>
                  <a:srgbClr val="000000"/>
                </a:solidFill>
              </a:rPr>
              <a:t>兒科</a:t>
            </a:r>
          </a:p>
        </p:txBody>
      </p:sp>
      <p:sp>
        <p:nvSpPr>
          <p:cNvPr id="532509" name="Text Box 29" descr="90%"/>
          <p:cNvSpPr txBox="1">
            <a:spLocks noChangeArrowheads="1"/>
          </p:cNvSpPr>
          <p:nvPr/>
        </p:nvSpPr>
        <p:spPr bwMode="auto">
          <a:xfrm>
            <a:off x="5508625" y="1773238"/>
            <a:ext cx="1763713"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Alfred Kroner</a:t>
            </a:r>
          </a:p>
          <a:p>
            <a:pPr algn="ctr" eaLnBrk="1" hangingPunct="1">
              <a:lnSpc>
                <a:spcPct val="65000"/>
              </a:lnSpc>
              <a:spcBef>
                <a:spcPct val="45000"/>
              </a:spcBef>
            </a:pPr>
            <a:r>
              <a:rPr lang="zh-TW" altLang="en-US" smtClean="0">
                <a:solidFill>
                  <a:srgbClr val="000000"/>
                </a:solidFill>
              </a:rPr>
              <a:t>地質學</a:t>
            </a:r>
          </a:p>
        </p:txBody>
      </p:sp>
      <p:sp>
        <p:nvSpPr>
          <p:cNvPr id="532510" name="Text Box 30" descr="90%"/>
          <p:cNvSpPr txBox="1">
            <a:spLocks noChangeArrowheads="1"/>
          </p:cNvSpPr>
          <p:nvPr/>
        </p:nvSpPr>
        <p:spPr bwMode="auto">
          <a:xfrm>
            <a:off x="3689350" y="1773238"/>
            <a:ext cx="1763713"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William Hay</a:t>
            </a:r>
          </a:p>
          <a:p>
            <a:pPr algn="ctr" eaLnBrk="1" hangingPunct="1">
              <a:lnSpc>
                <a:spcPct val="65000"/>
              </a:lnSpc>
              <a:spcBef>
                <a:spcPct val="45000"/>
              </a:spcBef>
            </a:pPr>
            <a:r>
              <a:rPr lang="zh-TW" altLang="en-US" smtClean="0">
                <a:solidFill>
                  <a:srgbClr val="000000"/>
                </a:solidFill>
              </a:rPr>
              <a:t>海洋地理學</a:t>
            </a:r>
          </a:p>
        </p:txBody>
      </p:sp>
      <p:sp>
        <p:nvSpPr>
          <p:cNvPr id="532511" name="Text Box 31" descr="90%"/>
          <p:cNvSpPr txBox="1">
            <a:spLocks noChangeArrowheads="1"/>
          </p:cNvSpPr>
          <p:nvPr/>
        </p:nvSpPr>
        <p:spPr bwMode="auto">
          <a:xfrm>
            <a:off x="0" y="6315075"/>
            <a:ext cx="1763713"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Siaveda</a:t>
            </a:r>
          </a:p>
          <a:p>
            <a:pPr algn="ctr" eaLnBrk="1" hangingPunct="1">
              <a:lnSpc>
                <a:spcPct val="65000"/>
              </a:lnSpc>
              <a:spcBef>
                <a:spcPct val="45000"/>
              </a:spcBef>
            </a:pPr>
            <a:r>
              <a:rPr lang="zh-TW" altLang="en-US" smtClean="0">
                <a:solidFill>
                  <a:srgbClr val="000000"/>
                </a:solidFill>
              </a:rPr>
              <a:t>海洋地質學</a:t>
            </a:r>
          </a:p>
        </p:txBody>
      </p:sp>
      <p:sp>
        <p:nvSpPr>
          <p:cNvPr id="532512" name="Text Box 32" descr="90%"/>
          <p:cNvSpPr txBox="1">
            <a:spLocks noChangeArrowheads="1"/>
          </p:cNvSpPr>
          <p:nvPr/>
        </p:nvSpPr>
        <p:spPr bwMode="auto">
          <a:xfrm>
            <a:off x="7380288" y="6315075"/>
            <a:ext cx="1763712" cy="542925"/>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Dorja Roa</a:t>
            </a:r>
          </a:p>
          <a:p>
            <a:pPr algn="ctr" eaLnBrk="1" hangingPunct="1">
              <a:lnSpc>
                <a:spcPct val="65000"/>
              </a:lnSpc>
              <a:spcBef>
                <a:spcPct val="45000"/>
              </a:spcBef>
            </a:pPr>
            <a:r>
              <a:rPr lang="zh-TW" altLang="en-US" smtClean="0">
                <a:solidFill>
                  <a:srgbClr val="000000"/>
                </a:solidFill>
              </a:rPr>
              <a:t>海洋地質學</a:t>
            </a:r>
          </a:p>
        </p:txBody>
      </p:sp>
      <p:sp>
        <p:nvSpPr>
          <p:cNvPr id="532513" name="Text Box 33" descr="90%"/>
          <p:cNvSpPr txBox="1">
            <a:spLocks noChangeArrowheads="1"/>
          </p:cNvSpPr>
          <p:nvPr/>
        </p:nvSpPr>
        <p:spPr bwMode="auto">
          <a:xfrm>
            <a:off x="1763713" y="6315075"/>
            <a:ext cx="1944687" cy="571500"/>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a:t>
            </a:r>
            <a:r>
              <a:rPr lang="en-US" altLang="zh-TW" smtClean="0">
                <a:solidFill>
                  <a:srgbClr val="000000"/>
                </a:solidFill>
              </a:rPr>
              <a:t>Y. Kozai</a:t>
            </a:r>
            <a:r>
              <a:rPr lang="en-US" altLang="zh-TW" smtClean="0"/>
              <a:t> </a:t>
            </a:r>
            <a:endParaRPr lang="en-US" altLang="zh-TW" sz="1500" smtClean="0">
              <a:solidFill>
                <a:srgbClr val="000000"/>
              </a:solidFill>
            </a:endParaRPr>
          </a:p>
          <a:p>
            <a:pPr algn="ctr" eaLnBrk="1" hangingPunct="1">
              <a:lnSpc>
                <a:spcPct val="65000"/>
              </a:lnSpc>
              <a:spcBef>
                <a:spcPct val="45000"/>
              </a:spcBef>
            </a:pPr>
            <a:r>
              <a:rPr lang="zh-TW" altLang="en-US" smtClean="0">
                <a:solidFill>
                  <a:srgbClr val="000000"/>
                </a:solidFill>
              </a:rPr>
              <a:t>天文學</a:t>
            </a:r>
          </a:p>
        </p:txBody>
      </p:sp>
      <p:sp>
        <p:nvSpPr>
          <p:cNvPr id="532514" name="Text Box 34" descr="90%"/>
          <p:cNvSpPr txBox="1">
            <a:spLocks noChangeArrowheads="1"/>
          </p:cNvSpPr>
          <p:nvPr/>
        </p:nvSpPr>
        <p:spPr bwMode="auto">
          <a:xfrm>
            <a:off x="7380288" y="1700213"/>
            <a:ext cx="1763712" cy="571500"/>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a:t>
            </a:r>
            <a:r>
              <a:rPr lang="en-US" altLang="zh-TW" smtClean="0">
                <a:solidFill>
                  <a:srgbClr val="000000"/>
                </a:solidFill>
              </a:rPr>
              <a:t>Armstrong</a:t>
            </a:r>
            <a:r>
              <a:rPr lang="en-US" altLang="zh-TW" smtClean="0"/>
              <a:t> </a:t>
            </a:r>
            <a:endParaRPr lang="en-US" altLang="zh-TW" sz="1500" smtClean="0">
              <a:solidFill>
                <a:srgbClr val="000000"/>
              </a:solidFill>
            </a:endParaRPr>
          </a:p>
          <a:p>
            <a:pPr algn="ctr" eaLnBrk="1" hangingPunct="1">
              <a:lnSpc>
                <a:spcPct val="65000"/>
              </a:lnSpc>
              <a:spcBef>
                <a:spcPct val="45000"/>
              </a:spcBef>
            </a:pPr>
            <a:r>
              <a:rPr lang="zh-TW" altLang="en-US" smtClean="0">
                <a:solidFill>
                  <a:srgbClr val="000000"/>
                </a:solidFill>
              </a:rPr>
              <a:t>航天學</a:t>
            </a:r>
          </a:p>
        </p:txBody>
      </p:sp>
      <p:sp>
        <p:nvSpPr>
          <p:cNvPr id="532515" name="Text Box 35" descr="90%"/>
          <p:cNvSpPr txBox="1">
            <a:spLocks noChangeArrowheads="1"/>
          </p:cNvSpPr>
          <p:nvPr/>
        </p:nvSpPr>
        <p:spPr bwMode="auto">
          <a:xfrm>
            <a:off x="5435600" y="4005263"/>
            <a:ext cx="1908175" cy="571500"/>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a:t>
            </a:r>
            <a:r>
              <a:rPr lang="en-US" altLang="zh-TW" smtClean="0">
                <a:solidFill>
                  <a:srgbClr val="000000"/>
                </a:solidFill>
              </a:rPr>
              <a:t>A.R.Palmer</a:t>
            </a:r>
            <a:r>
              <a:rPr lang="en-US" altLang="zh-TW" smtClean="0"/>
              <a:t> </a:t>
            </a:r>
            <a:endParaRPr lang="en-US" altLang="zh-TW" sz="1500" smtClean="0">
              <a:solidFill>
                <a:srgbClr val="000000"/>
              </a:solidFill>
            </a:endParaRPr>
          </a:p>
          <a:p>
            <a:pPr algn="ctr" eaLnBrk="1" hangingPunct="1">
              <a:lnSpc>
                <a:spcPct val="65000"/>
              </a:lnSpc>
              <a:spcBef>
                <a:spcPct val="45000"/>
              </a:spcBef>
            </a:pPr>
            <a:r>
              <a:rPr lang="zh-TW" altLang="en-US" smtClean="0">
                <a:solidFill>
                  <a:srgbClr val="000000"/>
                </a:solidFill>
              </a:rPr>
              <a:t>地質學</a:t>
            </a:r>
          </a:p>
        </p:txBody>
      </p:sp>
      <p:sp>
        <p:nvSpPr>
          <p:cNvPr id="532516" name="Text Box 36" descr="90%"/>
          <p:cNvSpPr txBox="1">
            <a:spLocks noChangeArrowheads="1"/>
          </p:cNvSpPr>
          <p:nvPr/>
        </p:nvSpPr>
        <p:spPr bwMode="auto">
          <a:xfrm>
            <a:off x="5435600" y="6286500"/>
            <a:ext cx="1873250" cy="571500"/>
          </a:xfrm>
          <a:prstGeom prst="rect">
            <a:avLst/>
          </a:prstGeom>
          <a:pattFill prst="pct90">
            <a:fgClr>
              <a:schemeClr val="tx1">
                <a:alpha val="70000"/>
              </a:schemeClr>
            </a:fgClr>
            <a:bgClr>
              <a:srgbClr val="808080">
                <a:alpha val="70000"/>
              </a:srgbClr>
            </a:bgClr>
          </a:patt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lnSpc>
                <a:spcPct val="65000"/>
              </a:lnSpc>
              <a:spcBef>
                <a:spcPct val="55000"/>
              </a:spcBef>
            </a:pPr>
            <a:r>
              <a:rPr lang="en-US" altLang="zh-TW" sz="1500" smtClean="0">
                <a:solidFill>
                  <a:srgbClr val="000000"/>
                </a:solidFill>
              </a:rPr>
              <a:t>Prof. </a:t>
            </a:r>
            <a:r>
              <a:rPr lang="en-US" altLang="zh-TW" smtClean="0">
                <a:solidFill>
                  <a:srgbClr val="000000"/>
                </a:solidFill>
              </a:rPr>
              <a:t>T. Tejasen </a:t>
            </a:r>
            <a:r>
              <a:rPr lang="en-US" altLang="zh-TW" smtClean="0"/>
              <a:t> </a:t>
            </a:r>
            <a:endParaRPr lang="en-US" altLang="zh-TW" sz="1500" smtClean="0">
              <a:solidFill>
                <a:srgbClr val="000000"/>
              </a:solidFill>
            </a:endParaRPr>
          </a:p>
          <a:p>
            <a:pPr algn="ctr" eaLnBrk="1" hangingPunct="1">
              <a:lnSpc>
                <a:spcPct val="65000"/>
              </a:lnSpc>
              <a:spcBef>
                <a:spcPct val="45000"/>
              </a:spcBef>
            </a:pPr>
            <a:r>
              <a:rPr lang="zh-TW" altLang="en-US" smtClean="0">
                <a:solidFill>
                  <a:srgbClr val="000000"/>
                </a:solidFill>
              </a:rPr>
              <a:t>醫學</a:t>
            </a:r>
          </a:p>
        </p:txBody>
      </p:sp>
      <p:sp>
        <p:nvSpPr>
          <p:cNvPr id="532517" name="Text Box 37" descr="羊皮紙"/>
          <p:cNvSpPr txBox="1">
            <a:spLocks noChangeArrowheads="1"/>
          </p:cNvSpPr>
          <p:nvPr/>
        </p:nvSpPr>
        <p:spPr bwMode="auto">
          <a:xfrm>
            <a:off x="314325" y="1412875"/>
            <a:ext cx="8515350" cy="914400"/>
          </a:xfrm>
          <a:prstGeom prst="rect">
            <a:avLst/>
          </a:prstGeom>
          <a:blipFill dpi="0" rotWithShape="0">
            <a:blip r:embed="rId18"/>
            <a:srcRect/>
            <a:tile tx="0" ty="0" sx="100000" sy="100000" flip="none" algn="tl"/>
          </a:bli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TW" altLang="en-US" sz="5400" b="1" i="1" smtClean="0">
                <a:solidFill>
                  <a:srgbClr val="E63012"/>
                </a:solidFill>
                <a:effectLst>
                  <a:outerShdw blurRad="38100" dist="38100" dir="2700000" algn="tl">
                    <a:srgbClr val="000000"/>
                  </a:outerShdw>
                </a:effectLst>
                <a:latin typeface="標楷體" pitchFamily="65" charset="-120"/>
              </a:rPr>
              <a:t>傑出科學家揭示古蘭經真諦</a:t>
            </a:r>
          </a:p>
        </p:txBody>
      </p:sp>
    </p:spTree>
    <p:extLst>
      <p:ext uri="{BB962C8B-B14F-4D97-AF65-F5344CB8AC3E}">
        <p14:creationId xmlns:p14="http://schemas.microsoft.com/office/powerpoint/2010/main" xmlns="" val="2935162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2497"/>
                                        </p:tgtEl>
                                        <p:attrNameLst>
                                          <p:attrName>style.visibility</p:attrName>
                                        </p:attrNameLst>
                                      </p:cBhvr>
                                      <p:to>
                                        <p:strVal val="visible"/>
                                      </p:to>
                                    </p:set>
                                    <p:animEffect transition="in" filter="dissolve">
                                      <p:cBhvr>
                                        <p:cTn id="7" dur="500"/>
                                        <p:tgtEl>
                                          <p:spTgt spid="5324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03"/>
                                        </p:tgtEl>
                                        <p:attrNameLst>
                                          <p:attrName>style.visibility</p:attrName>
                                        </p:attrNameLst>
                                      </p:cBhvr>
                                      <p:to>
                                        <p:strVal val="visible"/>
                                      </p:to>
                                    </p:set>
                                    <p:animEffect transition="in" filter="dissolve">
                                      <p:cBhvr>
                                        <p:cTn id="12" dur="500"/>
                                        <p:tgtEl>
                                          <p:spTgt spid="53250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32504"/>
                                        </p:tgtEl>
                                        <p:attrNameLst>
                                          <p:attrName>style.visibility</p:attrName>
                                        </p:attrNameLst>
                                      </p:cBhvr>
                                      <p:to>
                                        <p:strVal val="visible"/>
                                      </p:to>
                                    </p:set>
                                    <p:animEffect transition="in" filter="dissolve">
                                      <p:cBhvr>
                                        <p:cTn id="15" dur="500"/>
                                        <p:tgtEl>
                                          <p:spTgt spid="5325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2510"/>
                                        </p:tgtEl>
                                        <p:attrNameLst>
                                          <p:attrName>style.visibility</p:attrName>
                                        </p:attrNameLst>
                                      </p:cBhvr>
                                      <p:to>
                                        <p:strVal val="visible"/>
                                      </p:to>
                                    </p:set>
                                    <p:animEffect transition="in" filter="blinds(horizontal)">
                                      <p:cBhvr>
                                        <p:cTn id="18" dur="500"/>
                                        <p:tgtEl>
                                          <p:spTgt spid="5325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32509"/>
                                        </p:tgtEl>
                                        <p:attrNameLst>
                                          <p:attrName>style.visibility</p:attrName>
                                        </p:attrNameLst>
                                      </p:cBhvr>
                                      <p:to>
                                        <p:strVal val="visible"/>
                                      </p:to>
                                    </p:set>
                                    <p:animEffect transition="in" filter="dissolve">
                                      <p:cBhvr>
                                        <p:cTn id="21" dur="500"/>
                                        <p:tgtEl>
                                          <p:spTgt spid="53250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32514"/>
                                        </p:tgtEl>
                                        <p:attrNameLst>
                                          <p:attrName>style.visibility</p:attrName>
                                        </p:attrNameLst>
                                      </p:cBhvr>
                                      <p:to>
                                        <p:strVal val="visible"/>
                                      </p:to>
                                    </p:set>
                                    <p:animEffect transition="in" filter="dissolve">
                                      <p:cBhvr>
                                        <p:cTn id="24" dur="500"/>
                                        <p:tgtEl>
                                          <p:spTgt spid="53251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32507"/>
                                        </p:tgtEl>
                                        <p:attrNameLst>
                                          <p:attrName>style.visibility</p:attrName>
                                        </p:attrNameLst>
                                      </p:cBhvr>
                                      <p:to>
                                        <p:strVal val="visible"/>
                                      </p:to>
                                    </p:set>
                                    <p:animEffect transition="in" filter="dissolve">
                                      <p:cBhvr>
                                        <p:cTn id="27" dur="500"/>
                                        <p:tgtEl>
                                          <p:spTgt spid="53250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32506"/>
                                        </p:tgtEl>
                                        <p:attrNameLst>
                                          <p:attrName>style.visibility</p:attrName>
                                        </p:attrNameLst>
                                      </p:cBhvr>
                                      <p:to>
                                        <p:strVal val="visible"/>
                                      </p:to>
                                    </p:set>
                                    <p:animEffect transition="in" filter="dissolve">
                                      <p:cBhvr>
                                        <p:cTn id="30" dur="500"/>
                                        <p:tgtEl>
                                          <p:spTgt spid="53250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32515"/>
                                        </p:tgtEl>
                                        <p:attrNameLst>
                                          <p:attrName>style.visibility</p:attrName>
                                        </p:attrNameLst>
                                      </p:cBhvr>
                                      <p:to>
                                        <p:strVal val="visible"/>
                                      </p:to>
                                    </p:set>
                                    <p:animEffect transition="in" filter="dissolve">
                                      <p:cBhvr>
                                        <p:cTn id="33" dur="500"/>
                                        <p:tgtEl>
                                          <p:spTgt spid="5325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32508"/>
                                        </p:tgtEl>
                                        <p:attrNameLst>
                                          <p:attrName>style.visibility</p:attrName>
                                        </p:attrNameLst>
                                      </p:cBhvr>
                                      <p:to>
                                        <p:strVal val="visible"/>
                                      </p:to>
                                    </p:set>
                                    <p:animEffect transition="in" filter="dissolve">
                                      <p:cBhvr>
                                        <p:cTn id="36" dur="500"/>
                                        <p:tgtEl>
                                          <p:spTgt spid="53250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32511"/>
                                        </p:tgtEl>
                                        <p:attrNameLst>
                                          <p:attrName>style.visibility</p:attrName>
                                        </p:attrNameLst>
                                      </p:cBhvr>
                                      <p:to>
                                        <p:strVal val="visible"/>
                                      </p:to>
                                    </p:set>
                                    <p:animEffect transition="in" filter="dissolve">
                                      <p:cBhvr>
                                        <p:cTn id="39" dur="500"/>
                                        <p:tgtEl>
                                          <p:spTgt spid="53251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32513"/>
                                        </p:tgtEl>
                                        <p:attrNameLst>
                                          <p:attrName>style.visibility</p:attrName>
                                        </p:attrNameLst>
                                      </p:cBhvr>
                                      <p:to>
                                        <p:strVal val="visible"/>
                                      </p:to>
                                    </p:set>
                                    <p:animEffect transition="in" filter="dissolve">
                                      <p:cBhvr>
                                        <p:cTn id="42" dur="500"/>
                                        <p:tgtEl>
                                          <p:spTgt spid="532513"/>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32505"/>
                                        </p:tgtEl>
                                        <p:attrNameLst>
                                          <p:attrName>style.visibility</p:attrName>
                                        </p:attrNameLst>
                                      </p:cBhvr>
                                      <p:to>
                                        <p:strVal val="visible"/>
                                      </p:to>
                                    </p:set>
                                    <p:animEffect transition="in" filter="dissolve">
                                      <p:cBhvr>
                                        <p:cTn id="45" dur="500"/>
                                        <p:tgtEl>
                                          <p:spTgt spid="53250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32516"/>
                                        </p:tgtEl>
                                        <p:attrNameLst>
                                          <p:attrName>style.visibility</p:attrName>
                                        </p:attrNameLst>
                                      </p:cBhvr>
                                      <p:to>
                                        <p:strVal val="visible"/>
                                      </p:to>
                                    </p:set>
                                    <p:animEffect transition="in" filter="dissolve">
                                      <p:cBhvr>
                                        <p:cTn id="48" dur="500"/>
                                        <p:tgtEl>
                                          <p:spTgt spid="53251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32512"/>
                                        </p:tgtEl>
                                        <p:attrNameLst>
                                          <p:attrName>style.visibility</p:attrName>
                                        </p:attrNameLst>
                                      </p:cBhvr>
                                      <p:to>
                                        <p:strVal val="visible"/>
                                      </p:to>
                                    </p:set>
                                    <p:animEffect transition="in" filter="dissolve">
                                      <p:cBhvr>
                                        <p:cTn id="51" dur="500"/>
                                        <p:tgtEl>
                                          <p:spTgt spid="5325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32517"/>
                                        </p:tgtEl>
                                        <p:attrNameLst>
                                          <p:attrName>style.visibility</p:attrName>
                                        </p:attrNameLst>
                                      </p:cBhvr>
                                      <p:to>
                                        <p:strVal val="visible"/>
                                      </p:to>
                                    </p:set>
                                    <p:animEffect transition="in" filter="dissolve">
                                      <p:cBhvr>
                                        <p:cTn id="56" dur="500"/>
                                        <p:tgtEl>
                                          <p:spTgt spid="53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3" grpId="0" animBg="1"/>
      <p:bldP spid="532504" grpId="0" animBg="1"/>
      <p:bldP spid="532505" grpId="0" animBg="1"/>
      <p:bldP spid="532506" grpId="0" animBg="1"/>
      <p:bldP spid="532507" grpId="0" animBg="1"/>
      <p:bldP spid="532508" grpId="0" animBg="1"/>
      <p:bldP spid="532509" grpId="0" animBg="1"/>
      <p:bldP spid="532510" grpId="0" animBg="1"/>
      <p:bldP spid="532511" grpId="0" animBg="1"/>
      <p:bldP spid="532512" grpId="0" animBg="1"/>
      <p:bldP spid="532513" grpId="0" animBg="1"/>
      <p:bldP spid="532514" grpId="0" animBg="1"/>
      <p:bldP spid="532515" grpId="0" animBg="1"/>
      <p:bldP spid="532516" grpId="0" animBg="1"/>
      <p:bldP spid="53251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66242" name="Group 2"/>
          <p:cNvGraphicFramePr>
            <a:graphicFrameLocks noGrp="1"/>
          </p:cNvGraphicFramePr>
          <p:nvPr/>
        </p:nvGraphicFramePr>
        <p:xfrm>
          <a:off x="0" y="0"/>
          <a:ext cx="9144000" cy="6858000"/>
        </p:xfrm>
        <a:graphic>
          <a:graphicData uri="http://schemas.openxmlformats.org/drawingml/2006/table">
            <a:tbl>
              <a:tblPr/>
              <a:tblGrid>
                <a:gridCol w="1828800"/>
                <a:gridCol w="1828800"/>
                <a:gridCol w="1828800"/>
                <a:gridCol w="1828800"/>
                <a:gridCol w="1828800"/>
              </a:tblGrid>
              <a:tr h="1714500">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kumimoji="1" sz="2800">
                          <a:solidFill>
                            <a:schemeClr val="tx1"/>
                          </a:solidFill>
                          <a:latin typeface="Book Antiqua" pitchFamily="18" charset="0"/>
                          <a:ea typeface="新細明體" pitchFamily="18" charset="-120"/>
                        </a:defRPr>
                      </a:lvl1pPr>
                      <a:lvl2pPr>
                        <a:spcBef>
                          <a:spcPct val="20000"/>
                        </a:spcBef>
                        <a:buClr>
                          <a:schemeClr val="accent1"/>
                        </a:buClr>
                        <a:buSzPct val="75000"/>
                        <a:buFont typeface="Monotype Sorts" pitchFamily="2" charset="2"/>
                        <a:defRPr kumimoji="1" sz="2400">
                          <a:solidFill>
                            <a:schemeClr val="tx1"/>
                          </a:solidFill>
                          <a:latin typeface="Book Antiqua" pitchFamily="18" charset="0"/>
                          <a:ea typeface="新細明體" pitchFamily="18" charset="-120"/>
                        </a:defRPr>
                      </a:lvl2pPr>
                      <a:lvl3pPr>
                        <a:spcBef>
                          <a:spcPct val="20000"/>
                        </a:spcBef>
                        <a:buClr>
                          <a:schemeClr val="tx2"/>
                        </a:buClr>
                        <a:buSzPct val="65000"/>
                        <a:buFont typeface="Monotype Sorts" pitchFamily="2" charset="2"/>
                        <a:defRPr kumimoji="1" sz="2000">
                          <a:solidFill>
                            <a:schemeClr val="tx1"/>
                          </a:solidFill>
                          <a:latin typeface="Book Antiqua" pitchFamily="18" charset="0"/>
                          <a:ea typeface="新細明體" pitchFamily="18" charset="-120"/>
                        </a:defRPr>
                      </a:lvl3pPr>
                      <a:lvl4pPr>
                        <a:spcBef>
                          <a:spcPct val="20000"/>
                        </a:spcBef>
                        <a:buClr>
                          <a:schemeClr val="tx1"/>
                        </a:buClr>
                        <a:buSzPct val="65000"/>
                        <a:buFont typeface="Monotype Sorts" pitchFamily="2" charset="2"/>
                        <a:defRPr kumimoji="1">
                          <a:solidFill>
                            <a:schemeClr val="tx1"/>
                          </a:solidFill>
                          <a:latin typeface="Book Antiqua" pitchFamily="18" charset="0"/>
                          <a:ea typeface="新細明體" pitchFamily="18" charset="-120"/>
                        </a:defRPr>
                      </a:lvl4pPr>
                      <a:lvl5pPr>
                        <a:spcBef>
                          <a:spcPct val="20000"/>
                        </a:spcBef>
                        <a:buClr>
                          <a:schemeClr val="tx2"/>
                        </a:buClr>
                        <a:buSzPct val="65000"/>
                        <a:buFont typeface="Monotype Sorts" pitchFamily="2" charset="2"/>
                        <a:defRPr kumimoji="1">
                          <a:solidFill>
                            <a:schemeClr val="tx1"/>
                          </a:solidFill>
                          <a:latin typeface="Book Antiqua" pitchFamily="18" charset="0"/>
                          <a:ea typeface="新細明體" pitchFamily="18" charset="-120"/>
                        </a:defRPr>
                      </a:lvl5pPr>
                      <a:lvl6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6pPr>
                      <a:lvl7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7pPr>
                      <a:lvl8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8pPr>
                      <a:lvl9pPr eaLnBrk="0" fontAlgn="base" hangingPunct="0">
                        <a:spcBef>
                          <a:spcPct val="20000"/>
                        </a:spcBef>
                        <a:spcAft>
                          <a:spcPct val="0"/>
                        </a:spcAft>
                        <a:buClr>
                          <a:schemeClr val="tx2"/>
                        </a:buClr>
                        <a:buSzPct val="65000"/>
                        <a:buFont typeface="Monotype Sorts" pitchFamily="2" charset="2"/>
                        <a:defRPr kumimoji="1">
                          <a:solidFill>
                            <a:schemeClr val="tx1"/>
                          </a:solidFill>
                          <a:latin typeface="Book Antiqua" pitchFamily="18" charset="0"/>
                          <a:ea typeface="新細明體" pitchFamily="18" charset="-12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endParaRPr kumimoji="1" lang="zh-HK" altLang="zh-HK" sz="2800" b="0" i="0" u="none" strike="noStrike" cap="none" normalizeH="0" baseline="0" smtClean="0">
                        <a:ln>
                          <a:noFill/>
                        </a:ln>
                        <a:solidFill>
                          <a:schemeClr val="tx1"/>
                        </a:solidFill>
                        <a:effectLst/>
                        <a:latin typeface="Book Antiqua"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274" name="Picture 34" descr="splashbutt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52600" y="2895600"/>
            <a:ext cx="556260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5" name="Picture 35" descr="skinbutt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5200" y="2895600"/>
            <a:ext cx="182880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6" name="Picture 36" descr="wavebutto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895600"/>
            <a:ext cx="1828800" cy="2593975"/>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7" name="Picture 37" descr="brainbutton"/>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239000" y="1447800"/>
            <a:ext cx="1905000" cy="1474788"/>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8" name="Picture 38" descr="calibutton"/>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1828800" cy="149225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9" name="Picture 39" descr="cumulobutton"/>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486400" y="5410200"/>
            <a:ext cx="182880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0" name="Picture 40" descr="earthbutton"/>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828800" y="0"/>
            <a:ext cx="1828800" cy="14732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1" name="Picture 41" descr="geobutton"/>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752600" y="5383213"/>
            <a:ext cx="1905000" cy="1474787"/>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2" name="Picture 42" descr="hydrobutton"/>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657600" y="5410200"/>
            <a:ext cx="182880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3" name="Picture 43" descr="lagoonbutton"/>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315200" y="5383213"/>
            <a:ext cx="1828800" cy="1474787"/>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4" name="Picture 44" descr="milkybutton"/>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5383213"/>
            <a:ext cx="1806575" cy="1474787"/>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5" name="Picture 45" descr="mountbutton"/>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1752600" y="1447800"/>
            <a:ext cx="1905000" cy="1474788"/>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6" name="Picture 46" descr="nastybutton"/>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486400" y="1447800"/>
            <a:ext cx="1828800" cy="1474788"/>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7" name="Picture 47" descr="phbutton"/>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5486400" y="0"/>
            <a:ext cx="1828800" cy="1474788"/>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8" name="Picture 48" descr="sciencebutton"/>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0" y="1447800"/>
            <a:ext cx="1806575" cy="1474788"/>
          </a:xfrm>
          <a:prstGeom prst="rect">
            <a:avLst/>
          </a:prstGeom>
          <a:noFill/>
          <a:extLst>
            <a:ext uri="{909E8E84-426E-40DD-AFC4-6F175D3DCCD1}">
              <a14:hiddenFill xmlns:a14="http://schemas.microsoft.com/office/drawing/2010/main" xmlns="">
                <a:solidFill>
                  <a:srgbClr val="FFFFFF"/>
                </a:solidFill>
              </a14:hiddenFill>
            </a:ext>
          </a:extLst>
        </p:spPr>
      </p:pic>
      <p:pic>
        <p:nvPicPr>
          <p:cNvPr id="266289" name="Picture 49" descr="qurbutton"/>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7315200" y="0"/>
            <a:ext cx="1828800" cy="1474788"/>
          </a:xfrm>
          <a:prstGeom prst="rect">
            <a:avLst/>
          </a:prstGeom>
          <a:noFill/>
          <a:extLst>
            <a:ext uri="{909E8E84-426E-40DD-AFC4-6F175D3DCCD1}">
              <a14:hiddenFill xmlns:a14="http://schemas.microsoft.com/office/drawing/2010/main" xmlns="">
                <a:solidFill>
                  <a:srgbClr val="FFFFFF"/>
                </a:solidFill>
              </a14:hiddenFill>
            </a:ext>
          </a:extLst>
        </p:spPr>
      </p:pic>
      <p:pic>
        <p:nvPicPr>
          <p:cNvPr id="266290" name="Picture 50" descr="fetusbutton2"/>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3657600" y="0"/>
            <a:ext cx="1835150"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91" name="Picture 51" descr="sargassobutton"/>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3657600" y="1447800"/>
            <a:ext cx="1828800" cy="1470025"/>
          </a:xfrm>
          <a:prstGeom prst="rect">
            <a:avLst/>
          </a:prstGeom>
          <a:noFill/>
          <a:extLst>
            <a:ext uri="{909E8E84-426E-40DD-AFC4-6F175D3DCCD1}">
              <a14:hiddenFill xmlns:a14="http://schemas.microsoft.com/office/drawing/2010/main" xmlns="">
                <a:solidFill>
                  <a:srgbClr val="FFFFFF"/>
                </a:solidFill>
              </a14:hiddenFill>
            </a:ext>
          </a:extLst>
        </p:spPr>
      </p:pic>
      <p:sp>
        <p:nvSpPr>
          <p:cNvPr id="266292" name="Text Box 52" descr="信紙"/>
          <p:cNvSpPr txBox="1">
            <a:spLocks noChangeArrowheads="1"/>
          </p:cNvSpPr>
          <p:nvPr/>
        </p:nvSpPr>
        <p:spPr bwMode="auto">
          <a:xfrm>
            <a:off x="179512" y="1676400"/>
            <a:ext cx="8784976" cy="769441"/>
          </a:xfrm>
          <a:prstGeom prst="rect">
            <a:avLst/>
          </a:prstGeom>
          <a:blipFill dpi="0" rotWithShape="0">
            <a:blip r:embed="rId21"/>
            <a:srcRect/>
            <a:tile tx="0" ty="0" sx="100000" sy="100000" flip="none" algn="tl"/>
          </a:bli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zh-TW" sz="4400" b="1" i="1" dirty="0" smtClean="0">
                <a:solidFill>
                  <a:srgbClr val="E63012"/>
                </a:solidFill>
              </a:rPr>
              <a:t>http://islam.org.hk/truth/index.asp</a:t>
            </a:r>
          </a:p>
        </p:txBody>
      </p:sp>
    </p:spTree>
    <p:extLst>
      <p:ext uri="{BB962C8B-B14F-4D97-AF65-F5344CB8AC3E}">
        <p14:creationId xmlns:p14="http://schemas.microsoft.com/office/powerpoint/2010/main" xmlns="" val="1245803994"/>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92"/>
                                        </p:tgtEl>
                                        <p:attrNameLst>
                                          <p:attrName>style.visibility</p:attrName>
                                        </p:attrNameLst>
                                      </p:cBhvr>
                                      <p:to>
                                        <p:strVal val="visible"/>
                                      </p:to>
                                    </p:set>
                                    <p:animEffect transition="in" filter="dissolve">
                                      <p:cBhvr>
                                        <p:cTn id="7" dur="500"/>
                                        <p:tgtEl>
                                          <p:spTgt spid="266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bg>
      <p:bgPr>
        <a:solidFill>
          <a:schemeClr val="bg2"/>
        </a:solidFill>
        <a:effectLst/>
      </p:bgPr>
    </p:bg>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7400"/>
            <a:ext cx="9121946" cy="6858000"/>
          </a:xfrm>
          <a:prstGeom prst="rect">
            <a:avLst/>
          </a:prstGeom>
        </p:spPr>
      </p:pic>
    </p:spTree>
    <p:extLst>
      <p:ext uri="{BB962C8B-B14F-4D97-AF65-F5344CB8AC3E}">
        <p14:creationId xmlns:p14="http://schemas.microsoft.com/office/powerpoint/2010/main" xmlns="" val="13067987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31800" y="1072356"/>
            <a:ext cx="8280400" cy="4713288"/>
          </a:xfrm>
        </p:spPr>
        <p:txBody>
          <a:bodyPr>
            <a:normAutofit lnSpcReduction="10000"/>
          </a:bodyPr>
          <a:lstStyle/>
          <a:p>
            <a:pPr>
              <a:lnSpc>
                <a:spcPct val="120000"/>
              </a:lnSpc>
              <a:spcAft>
                <a:spcPct val="20000"/>
              </a:spcAft>
              <a:buClr>
                <a:schemeClr val="hlink"/>
              </a:buClr>
              <a:buFont typeface="Monotype Sorts" pitchFamily="2" charset="2"/>
              <a:buChar char="u"/>
              <a:defRPr/>
            </a:pPr>
            <a:r>
              <a:rPr lang="zh-TW" altLang="en-US" b="1" dirty="0">
                <a:solidFill>
                  <a:srgbClr val="0099FF"/>
                </a:solidFill>
                <a:effectLst>
                  <a:outerShdw blurRad="38100" dist="38100" dir="2700000" algn="tl">
                    <a:srgbClr val="000000">
                      <a:alpha val="43137"/>
                    </a:srgbClr>
                  </a:outerShdw>
                </a:effectLst>
                <a:latin typeface="標楷體" pitchFamily="65" charset="-120"/>
                <a:ea typeface="標楷體" pitchFamily="65" charset="-120"/>
              </a:rPr>
              <a:t>西元</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六、七世紀時，</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阿拉伯</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處于兩大强國</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拜占庭</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與</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波斯</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之間</a:t>
            </a:r>
          </a:p>
          <a:p>
            <a:pPr>
              <a:lnSpc>
                <a:spcPct val="120000"/>
              </a:lnSpc>
              <a:spcAft>
                <a:spcPct val="20000"/>
              </a:spcAft>
              <a:buClr>
                <a:schemeClr val="hlink"/>
              </a:buClr>
              <a:buFont typeface="Monotype Sorts" pitchFamily="2" charset="2"/>
              <a:buChar char="u"/>
              <a:defRPr/>
            </a:pP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當時，</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阿拉伯</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附近的</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約旦</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叙利亞</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巴勒斯坦</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一帶均爲</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拜占庭</a:t>
            </a:r>
            <a:r>
              <a:rPr lang="zh-TW" altLang="en-US" b="1" dirty="0">
                <a:solidFill>
                  <a:srgbClr val="0099FF"/>
                </a:solidFill>
                <a:effectLst>
                  <a:outerShdw blurRad="38100" dist="38100" dir="2700000" algn="tl">
                    <a:srgbClr val="000000">
                      <a:alpha val="43137"/>
                    </a:srgbClr>
                  </a:outerShdw>
                </a:effectLst>
                <a:latin typeface="標楷體" pitchFamily="65" charset="-120"/>
                <a:ea typeface="標楷體" pitchFamily="65" charset="-120"/>
              </a:rPr>
              <a:t>所佔領</a:t>
            </a:r>
            <a:endPar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endParaRPr>
          </a:p>
          <a:p>
            <a:pPr>
              <a:lnSpc>
                <a:spcPct val="120000"/>
              </a:lnSpc>
              <a:spcAft>
                <a:spcPct val="20000"/>
              </a:spcAft>
              <a:buClr>
                <a:schemeClr val="hlink"/>
              </a:buClr>
              <a:buFont typeface="Monotype Sorts" pitchFamily="2" charset="2"/>
              <a:buChar char="u"/>
              <a:defRPr/>
            </a:pPr>
            <a:r>
              <a:rPr lang="en-US" altLang="zh-TW" b="1" dirty="0" smtClean="0">
                <a:solidFill>
                  <a:srgbClr val="0099FF"/>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615</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年，以上土地，全被</a:t>
            </a:r>
            <a:r>
              <a:rPr lang="zh-TW" altLang="en-US" b="1" u="sng"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波斯</a:t>
            </a:r>
            <a:r>
              <a:rPr lang="zh-TW" altLang="en-US" b="1" dirty="0" smtClean="0">
                <a:solidFill>
                  <a:srgbClr val="0099FF"/>
                </a:solidFill>
                <a:effectLst>
                  <a:outerShdw blurRad="38100" dist="38100" dir="2700000" algn="tl">
                    <a:srgbClr val="000000">
                      <a:alpha val="43137"/>
                    </a:srgbClr>
                  </a:outerShdw>
                </a:effectLst>
                <a:latin typeface="標楷體" pitchFamily="65" charset="-120"/>
                <a:ea typeface="標楷體" pitchFamily="65" charset="-120"/>
              </a:rPr>
              <a:t>所奪</a:t>
            </a:r>
          </a:p>
          <a:p>
            <a:pPr>
              <a:lnSpc>
                <a:spcPct val="120000"/>
              </a:lnSpc>
              <a:spcAft>
                <a:spcPct val="20000"/>
              </a:spcAft>
              <a:buClr>
                <a:schemeClr val="hlink"/>
              </a:buClr>
              <a:buFont typeface="Monotype Sorts" pitchFamily="2" charset="2"/>
              <a:buChar char="u"/>
              <a:defRPr/>
            </a:pP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同年，</a:t>
            </a:r>
            <a:r>
              <a:rPr lang="zh-TW" altLang="en-US"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麥加</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穆斯林被欺壓，部份逃往</a:t>
            </a:r>
            <a:r>
              <a:rPr lang="zh-TW" altLang="en-US"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阿比西尼亞</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暫避；</a:t>
            </a:r>
            <a:r>
              <a:rPr lang="zh-TW" altLang="en-US" b="1" u="sng"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穆聖</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接啓示</a:t>
            </a:r>
            <a:r>
              <a:rPr lang="en-US" altLang="zh-TW"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古蘭經 </a:t>
            </a:r>
            <a:r>
              <a:rPr lang="en-US" altLang="zh-TW" b="1" dirty="0" smtClean="0">
                <a:solidFill>
                  <a:srgbClr val="000099"/>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30:2</a:t>
            </a:r>
            <a:r>
              <a:rPr lang="en-US" altLang="zh-TW" b="1"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-6)</a:t>
            </a:r>
          </a:p>
        </p:txBody>
      </p:sp>
    </p:spTree>
    <p:extLst>
      <p:ext uri="{BB962C8B-B14F-4D97-AF65-F5344CB8AC3E}">
        <p14:creationId xmlns:p14="http://schemas.microsoft.com/office/powerpoint/2010/main" xmlns="" val="3830004146"/>
      </p:ext>
    </p:extLst>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3858" name="Rectangle 2"/>
          <p:cNvSpPr>
            <a:spLocks noGrp="1" noChangeArrowheads="1"/>
          </p:cNvSpPr>
          <p:nvPr>
            <p:ph type="ctrTitle"/>
          </p:nvPr>
        </p:nvSpPr>
        <p:spPr>
          <a:xfrm>
            <a:off x="2819400" y="2057400"/>
            <a:ext cx="3505200" cy="1371600"/>
          </a:xfrm>
        </p:spPr>
        <p:txBody>
          <a:bodyPr/>
          <a:lstStyle/>
          <a:p>
            <a:pPr algn="ctr" eaLnBrk="1" hangingPunct="1">
              <a:defRPr/>
            </a:pPr>
            <a:r>
              <a:rPr lang="zh-TW" altLang="en-US" sz="5400" i="0" smtClean="0">
                <a:solidFill>
                  <a:srgbClr val="FFFF00"/>
                </a:solidFill>
                <a:latin typeface="標楷體" pitchFamily="65" charset="-120"/>
                <a:ea typeface="標楷體" pitchFamily="65" charset="-120"/>
              </a:rPr>
              <a:t>謝謝！</a:t>
            </a: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788" y="1741488"/>
            <a:ext cx="8413750"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179" name="Rectangle 3"/>
          <p:cNvSpPr>
            <a:spLocks noGrp="1" noChangeArrowheads="1"/>
          </p:cNvSpPr>
          <p:nvPr>
            <p:ph type="body" idx="1"/>
          </p:nvPr>
        </p:nvSpPr>
        <p:spPr>
          <a:xfrm>
            <a:off x="611188" y="3121025"/>
            <a:ext cx="7772400" cy="2233613"/>
          </a:xfrm>
        </p:spPr>
        <p:txBody>
          <a:bodyPr>
            <a:normAutofit lnSpcReduction="10000"/>
          </a:bodyPr>
          <a:lstStyle/>
          <a:p>
            <a:pPr marL="363538" indent="-363538">
              <a:lnSpc>
                <a:spcPct val="110000"/>
              </a:lnSpc>
              <a:buNone/>
              <a:defRPr/>
            </a:pP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羅馬</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人</a:t>
            </a:r>
            <a:r>
              <a:rPr lang="zh-TW" altLang="en-US"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已敗北於最近</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的地方。他們既敗之後，將獲勝利于</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數</a:t>
            </a:r>
            <a:r>
              <a:rPr lang="en-US" altLang="zh-TW" b="1" dirty="0" smtClean="0">
                <a:solidFill>
                  <a:srgbClr val="0033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年之間。以前和以後，凡事歸真主主持。在那日，信道的人將要歡喜 。」</a:t>
            </a:r>
            <a:endParaRPr lang="zh-TW" altLang="en-US"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2" name="文字方塊 1"/>
          <p:cNvSpPr txBox="1"/>
          <p:nvPr/>
        </p:nvSpPr>
        <p:spPr>
          <a:xfrm>
            <a:off x="4716463" y="5589588"/>
            <a:ext cx="4176712" cy="461962"/>
          </a:xfrm>
          <a:prstGeom prst="rect">
            <a:avLst/>
          </a:prstGeom>
          <a:noFill/>
        </p:spPr>
        <p:txBody>
          <a:bodyPr>
            <a:spAutoFit/>
          </a:bodyPr>
          <a:lstStyle/>
          <a:p>
            <a:pPr eaLnBrk="1" fontAlgn="auto" hangingPunct="1">
              <a:spcBef>
                <a:spcPts val="0"/>
              </a:spcBef>
              <a:spcAft>
                <a:spcPts val="0"/>
              </a:spcAft>
              <a:defRPr/>
            </a:pPr>
            <a:r>
              <a:rPr kumimoji="0" lang="en-US" altLang="zh-HK" sz="2400" dirty="0">
                <a:solidFill>
                  <a:srgbClr val="0033CC"/>
                </a:solidFill>
                <a:latin typeface="Arial" charset="0"/>
                <a:ea typeface="新細明體"/>
              </a:rPr>
              <a:t>[*</a:t>
            </a:r>
            <a:r>
              <a:rPr kumimoji="0" lang="en-US" altLang="zh-HK" sz="2400" dirty="0">
                <a:solidFill>
                  <a:srgbClr val="FF0000"/>
                </a:solidFill>
                <a:latin typeface="Arial" charset="0"/>
                <a:ea typeface="新細明體"/>
              </a:rPr>
              <a:t>         </a:t>
            </a:r>
            <a:r>
              <a:rPr kumimoji="0" lang="en-US" altLang="zh-HK" sz="2400" b="1" dirty="0">
                <a:solidFill>
                  <a:srgbClr val="0033CC"/>
                </a:solidFill>
                <a:effectLst>
                  <a:outerShdw blurRad="38100" dist="38100" dir="2700000" algn="tl">
                    <a:srgbClr val="000000">
                      <a:alpha val="43137"/>
                    </a:srgbClr>
                  </a:outerShdw>
                </a:effectLst>
                <a:latin typeface="Arial" charset="0"/>
                <a:ea typeface="新細明體"/>
              </a:rPr>
              <a:t>(</a:t>
            </a:r>
            <a:r>
              <a:rPr kumimoji="0" lang="en-US" altLang="zh-HK" sz="2400" b="1" i="1" dirty="0" err="1">
                <a:solidFill>
                  <a:srgbClr val="0033CC"/>
                </a:solidFill>
                <a:effectLst>
                  <a:outerShdw blurRad="38100" dist="38100" dir="2700000" algn="tl">
                    <a:srgbClr val="000000">
                      <a:alpha val="43137"/>
                    </a:srgbClr>
                  </a:outerShdw>
                </a:effectLst>
                <a:latin typeface="Arial" charset="0"/>
                <a:ea typeface="新細明體"/>
              </a:rPr>
              <a:t>bid`i</a:t>
            </a:r>
            <a:r>
              <a:rPr kumimoji="0" lang="en-US" altLang="zh-HK" sz="2400" b="1" dirty="0">
                <a:solidFill>
                  <a:srgbClr val="0033CC"/>
                </a:solidFill>
                <a:effectLst>
                  <a:outerShdw blurRad="38100" dist="38100" dir="2700000" algn="tl">
                    <a:srgbClr val="000000">
                      <a:alpha val="43137"/>
                    </a:srgbClr>
                  </a:outerShdw>
                </a:effectLst>
                <a:latin typeface="Arial" charset="0"/>
                <a:ea typeface="新細明體"/>
              </a:rPr>
              <a:t>) </a:t>
            </a:r>
            <a:r>
              <a:rPr kumimoji="0" lang="zh-HK" altLang="en-US" sz="2400" dirty="0" smtClean="0">
                <a:solidFill>
                  <a:srgbClr val="0033CC"/>
                </a:solidFill>
                <a:latin typeface="Arial" charset="0"/>
                <a:ea typeface="新細明體"/>
              </a:rPr>
              <a:t>：</a:t>
            </a:r>
            <a:r>
              <a:rPr kumimoji="0" lang="zh-HK" altLang="en-US" sz="2000" b="1" dirty="0" smtClean="0">
                <a:solidFill>
                  <a:srgbClr val="0033CC"/>
                </a:solidFill>
                <a:effectLst>
                  <a:outerShdw blurRad="38100" dist="38100" dir="2700000" algn="tl">
                    <a:srgbClr val="000000">
                      <a:alpha val="43137"/>
                    </a:srgbClr>
                  </a:outerShdw>
                </a:effectLst>
                <a:latin typeface="Arial" charset="0"/>
                <a:ea typeface="新細明體"/>
              </a:rPr>
              <a:t>不過拾</a:t>
            </a:r>
            <a:r>
              <a:rPr kumimoji="0" lang="en-US" altLang="zh-HK" sz="2400" dirty="0" smtClean="0">
                <a:solidFill>
                  <a:srgbClr val="0033CC"/>
                </a:solidFill>
                <a:latin typeface="Arial" charset="0"/>
                <a:ea typeface="新細明體"/>
              </a:rPr>
              <a:t>]</a:t>
            </a:r>
            <a:endParaRPr kumimoji="0" lang="zh-HK" altLang="en-US" sz="2400" dirty="0">
              <a:solidFill>
                <a:srgbClr val="0033CC"/>
              </a:solidFill>
              <a:latin typeface="Arial" charset="0"/>
              <a:ea typeface="新細明體"/>
            </a:endParaRPr>
          </a:p>
        </p:txBody>
      </p:sp>
      <p:pic>
        <p:nvPicPr>
          <p:cNvPr id="10246" name="Picture 2" descr="http://www.everyayah.com/data/images_png/30_3.pn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7950" y="908050"/>
            <a:ext cx="7027863"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4" descr="http://www.everyayah.com/data/images_png/30_2.png">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772275" y="908050"/>
            <a:ext cx="2346325"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5697538" y="5013325"/>
            <a:ext cx="2647950" cy="498475"/>
          </a:xfrm>
          <a:prstGeom prst="rect">
            <a:avLst/>
          </a:prstGeom>
        </p:spPr>
        <p:txBody>
          <a:bodyPr wrap="none">
            <a:spAutoFit/>
          </a:bodyPr>
          <a:lstStyle/>
          <a:p>
            <a:pPr eaLnBrk="1" fontAlgn="auto" hangingPunct="1">
              <a:lnSpc>
                <a:spcPct val="110000"/>
              </a:lnSpc>
              <a:spcBef>
                <a:spcPts val="0"/>
              </a:spcBef>
              <a:spcAft>
                <a:spcPts val="0"/>
              </a:spcAft>
              <a:defRPr/>
            </a:pPr>
            <a:r>
              <a:rPr kumimoji="0" lang="en-US" altLang="zh-TW" sz="2400" b="1" dirty="0" smtClean="0">
                <a:solidFill>
                  <a:srgbClr val="0033CC"/>
                </a:solidFill>
                <a:effectLst>
                  <a:outerShdw blurRad="38100" dist="38100" dir="2700000" algn="tl">
                    <a:srgbClr val="000000">
                      <a:alpha val="43137"/>
                    </a:srgbClr>
                  </a:outerShdw>
                </a:effectLst>
                <a:latin typeface="標楷體" pitchFamily="65" charset="-120"/>
              </a:rPr>
              <a:t>(</a:t>
            </a:r>
            <a:r>
              <a:rPr kumimoji="0" lang="zh-TW" altLang="en-US" sz="2400" b="1" dirty="0" smtClean="0">
                <a:solidFill>
                  <a:srgbClr val="0033CC"/>
                </a:solidFill>
                <a:effectLst>
                  <a:outerShdw blurRad="38100" dist="38100" dir="2700000" algn="tl">
                    <a:srgbClr val="000000">
                      <a:alpha val="43137"/>
                    </a:srgbClr>
                  </a:outerShdw>
                </a:effectLst>
                <a:latin typeface="標楷體" pitchFamily="65" charset="-120"/>
              </a:rPr>
              <a:t>古蘭經 </a:t>
            </a:r>
            <a:r>
              <a:rPr kumimoji="0" lang="en-US" altLang="zh-TW" sz="2400" b="1" dirty="0" smtClean="0">
                <a:solidFill>
                  <a:srgbClr val="0033CC"/>
                </a:solidFill>
                <a:effectLst>
                  <a:outerShdw blurRad="38100" dist="38100" dir="2700000" algn="tl">
                    <a:srgbClr val="000000">
                      <a:alpha val="43137"/>
                    </a:srgbClr>
                  </a:outerShdw>
                </a:effectLst>
                <a:latin typeface="標楷體" pitchFamily="65" charset="-120"/>
              </a:rPr>
              <a:t>30</a:t>
            </a:r>
            <a:r>
              <a:rPr kumimoji="0" lang="zh-TW" altLang="en-US" sz="2400" b="1" dirty="0">
                <a:solidFill>
                  <a:srgbClr val="0033CC"/>
                </a:solidFill>
                <a:effectLst>
                  <a:outerShdw blurRad="38100" dist="38100" dir="2700000" algn="tl">
                    <a:srgbClr val="000000">
                      <a:alpha val="43137"/>
                    </a:srgbClr>
                  </a:outerShdw>
                </a:effectLst>
                <a:latin typeface="標楷體" pitchFamily="65" charset="-120"/>
              </a:rPr>
              <a:t>：</a:t>
            </a:r>
            <a:r>
              <a:rPr kumimoji="0" lang="en-US" altLang="zh-TW" sz="2400" b="1" dirty="0">
                <a:solidFill>
                  <a:srgbClr val="0033CC"/>
                </a:solidFill>
                <a:effectLst>
                  <a:outerShdw blurRad="38100" dist="38100" dir="2700000" algn="tl">
                    <a:srgbClr val="000000">
                      <a:alpha val="43137"/>
                    </a:srgbClr>
                  </a:outerShdw>
                </a:effectLst>
                <a:latin typeface="標楷體" pitchFamily="65" charset="-120"/>
              </a:rPr>
              <a:t>2-4)</a:t>
            </a:r>
          </a:p>
        </p:txBody>
      </p:sp>
      <p:sp>
        <p:nvSpPr>
          <p:cNvPr id="6" name="圓角矩形 5"/>
          <p:cNvSpPr/>
          <p:nvPr/>
        </p:nvSpPr>
        <p:spPr>
          <a:xfrm>
            <a:off x="8045450" y="2001838"/>
            <a:ext cx="568325" cy="877887"/>
          </a:xfrm>
          <a:prstGeom prst="roundRect">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HK" altLang="en-US">
              <a:solidFill>
                <a:srgbClr val="FFFFFF"/>
              </a:solidFill>
            </a:endParaRPr>
          </a:p>
        </p:txBody>
      </p:sp>
      <p:sp>
        <p:nvSpPr>
          <p:cNvPr id="13" name="圓角矩形 12"/>
          <p:cNvSpPr/>
          <p:nvPr/>
        </p:nvSpPr>
        <p:spPr>
          <a:xfrm>
            <a:off x="7092950" y="2057400"/>
            <a:ext cx="935038" cy="822325"/>
          </a:xfrm>
          <a:prstGeom prst="round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HK" altLang="en-US">
              <a:solidFill>
                <a:srgbClr val="FFFFFF"/>
              </a:solidFill>
            </a:endParaRPr>
          </a:p>
        </p:txBody>
      </p:sp>
      <p:sp>
        <p:nvSpPr>
          <p:cNvPr id="8" name="文字方塊 7"/>
          <p:cNvSpPr txBox="1"/>
          <p:nvPr/>
        </p:nvSpPr>
        <p:spPr>
          <a:xfrm>
            <a:off x="7932738" y="2876550"/>
            <a:ext cx="792162" cy="400050"/>
          </a:xfrm>
          <a:prstGeom prst="rect">
            <a:avLst/>
          </a:prstGeom>
          <a:noFill/>
        </p:spPr>
        <p:txBody>
          <a:bodyPr>
            <a:spAutoFit/>
          </a:bodyPr>
          <a:lstStyle/>
          <a:p>
            <a:pPr algn="ctr" eaLnBrk="1" fontAlgn="auto" hangingPunct="1">
              <a:spcBef>
                <a:spcPts val="0"/>
              </a:spcBef>
              <a:spcAft>
                <a:spcPts val="0"/>
              </a:spcAft>
              <a:defRPr/>
            </a:pPr>
            <a:r>
              <a:rPr kumimoji="0" lang="zh-HK" altLang="en-US" sz="2000" b="1" dirty="0" smtClean="0">
                <a:solidFill>
                  <a:srgbClr val="FF0000"/>
                </a:solidFill>
                <a:effectLst>
                  <a:outerShdw blurRad="38100" dist="38100" dir="2700000" algn="tl">
                    <a:srgbClr val="000000">
                      <a:alpha val="43137"/>
                    </a:srgbClr>
                  </a:outerShdw>
                </a:effectLst>
                <a:latin typeface="標楷體" pitchFamily="65" charset="-120"/>
              </a:rPr>
              <a:t>數</a:t>
            </a:r>
            <a:endParaRPr kumimoji="0" lang="zh-HK" altLang="en-US" sz="2000" b="1" dirty="0">
              <a:solidFill>
                <a:srgbClr val="FF0000"/>
              </a:solidFill>
              <a:effectLst>
                <a:outerShdw blurRad="38100" dist="38100" dir="2700000" algn="tl">
                  <a:srgbClr val="000000">
                    <a:alpha val="43137"/>
                  </a:srgbClr>
                </a:outerShdw>
              </a:effectLst>
              <a:latin typeface="標楷體" pitchFamily="65" charset="-120"/>
            </a:endParaRPr>
          </a:p>
        </p:txBody>
      </p:sp>
      <p:sp>
        <p:nvSpPr>
          <p:cNvPr id="9" name="文字方塊 8"/>
          <p:cNvSpPr txBox="1"/>
          <p:nvPr/>
        </p:nvSpPr>
        <p:spPr>
          <a:xfrm>
            <a:off x="7224713" y="2832100"/>
            <a:ext cx="647700" cy="400050"/>
          </a:xfrm>
          <a:prstGeom prst="rect">
            <a:avLst/>
          </a:prstGeom>
          <a:noFill/>
        </p:spPr>
        <p:txBody>
          <a:bodyPr>
            <a:spAutoFit/>
          </a:bodyPr>
          <a:lstStyle/>
          <a:p>
            <a:pPr algn="ctr" eaLnBrk="1" fontAlgn="auto" hangingPunct="1">
              <a:spcBef>
                <a:spcPts val="0"/>
              </a:spcBef>
              <a:spcAft>
                <a:spcPts val="0"/>
              </a:spcAft>
              <a:defRPr/>
            </a:pPr>
            <a:r>
              <a:rPr kumimoji="0" lang="zh-HK" altLang="en-US" sz="2000" b="1" dirty="0">
                <a:solidFill>
                  <a:srgbClr val="0070C0"/>
                </a:solidFill>
                <a:effectLst>
                  <a:outerShdw blurRad="38100" dist="38100" dir="2700000" algn="tl">
                    <a:srgbClr val="000000">
                      <a:alpha val="43137"/>
                    </a:srgbClr>
                  </a:outerShdw>
                </a:effectLst>
                <a:latin typeface="標楷體" pitchFamily="65" charset="-120"/>
              </a:rPr>
              <a:t>年</a:t>
            </a:r>
          </a:p>
        </p:txBody>
      </p:sp>
      <p:pic>
        <p:nvPicPr>
          <p:cNvPr id="10253" name="Picture 10"/>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07950" y="1952625"/>
            <a:ext cx="1008063" cy="769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 Box 4"/>
          <p:cNvSpPr txBox="1">
            <a:spLocks noChangeArrowheads="1"/>
          </p:cNvSpPr>
          <p:nvPr/>
        </p:nvSpPr>
        <p:spPr bwMode="auto">
          <a:xfrm>
            <a:off x="107950" y="6165850"/>
            <a:ext cx="90360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zh-TW" altLang="en-US" sz="2200" dirty="0" smtClean="0">
                <a:solidFill>
                  <a:srgbClr val="0033CC"/>
                </a:solidFill>
                <a:latin typeface="Times New Roman" pitchFamily="18" charset="0"/>
                <a:ea typeface="標楷體" pitchFamily="65" charset="-120"/>
              </a:rPr>
              <a:t>參考：</a:t>
            </a:r>
            <a:r>
              <a:rPr lang="en-US" altLang="zh-TW" sz="2200" dirty="0" err="1" smtClean="0">
                <a:solidFill>
                  <a:srgbClr val="0033CC"/>
                </a:solidFill>
                <a:latin typeface="Times New Roman" pitchFamily="18" charset="0"/>
                <a:ea typeface="標楷體" pitchFamily="65" charset="-120"/>
              </a:rPr>
              <a:t>Maududi</a:t>
            </a:r>
            <a:r>
              <a:rPr lang="en-US" altLang="zh-TW" sz="2200" dirty="0" smtClean="0">
                <a:solidFill>
                  <a:srgbClr val="0033CC"/>
                </a:solidFill>
                <a:latin typeface="Times New Roman" pitchFamily="18" charset="0"/>
                <a:ea typeface="標楷體" pitchFamily="65" charset="-120"/>
              </a:rPr>
              <a:t> </a:t>
            </a:r>
            <a:r>
              <a:rPr lang="en-US" altLang="zh-TW" sz="2200" dirty="0">
                <a:solidFill>
                  <a:srgbClr val="0033CC"/>
                </a:solidFill>
                <a:latin typeface="Times New Roman" pitchFamily="18" charset="0"/>
                <a:ea typeface="標楷體" pitchFamily="65" charset="-120"/>
              </a:rPr>
              <a:t>A.A. </a:t>
            </a:r>
            <a:r>
              <a:rPr lang="en-US" altLang="zh-TW" sz="2200" i="1" dirty="0">
                <a:solidFill>
                  <a:srgbClr val="0033CC"/>
                </a:solidFill>
                <a:latin typeface="Times New Roman" pitchFamily="18" charset="0"/>
                <a:ea typeface="標楷體" pitchFamily="65" charset="-120"/>
              </a:rPr>
              <a:t>The meaning of the Qur’an. </a:t>
            </a:r>
            <a:r>
              <a:rPr lang="en-US" altLang="zh-TW" sz="1400" i="1" dirty="0">
                <a:solidFill>
                  <a:srgbClr val="0033CC"/>
                </a:solidFill>
                <a:latin typeface="Times New Roman" pitchFamily="18" charset="0"/>
                <a:ea typeface="標楷體" pitchFamily="65" charset="-120"/>
              </a:rPr>
              <a:t>http://goo.gl/tZ5VI</a:t>
            </a:r>
            <a:r>
              <a:rPr lang="en-US" altLang="zh-TW" sz="2200" i="1" dirty="0">
                <a:solidFill>
                  <a:srgbClr val="0033CC"/>
                </a:solidFill>
                <a:latin typeface="Times New Roman" pitchFamily="18" charset="0"/>
                <a:ea typeface="標楷體" pitchFamily="65" charset="-120"/>
              </a:rPr>
              <a:t> </a:t>
            </a:r>
            <a:r>
              <a:rPr lang="en-US" altLang="zh-TW" sz="1200" i="1" dirty="0">
                <a:solidFill>
                  <a:srgbClr val="0033CC"/>
                </a:solidFill>
                <a:latin typeface="Times New Roman" pitchFamily="18" charset="0"/>
                <a:ea typeface="標楷體" pitchFamily="65" charset="-120"/>
              </a:rPr>
              <a:t>(sighted on 2013.01.27)</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084825" y="5085184"/>
            <a:ext cx="622300"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文字方塊 2"/>
          <p:cNvSpPr txBox="1"/>
          <p:nvPr/>
        </p:nvSpPr>
        <p:spPr>
          <a:xfrm>
            <a:off x="2627784" y="170992"/>
            <a:ext cx="3888432" cy="707886"/>
          </a:xfrm>
          <a:prstGeom prst="rect">
            <a:avLst/>
          </a:prstGeom>
          <a:noFill/>
        </p:spPr>
        <p:txBody>
          <a:bodyPr wrap="square" rtlCol="0">
            <a:spAutoFit/>
          </a:bodyPr>
          <a:lstStyle/>
          <a:p>
            <a:pPr algn="ctr" eaLnBrk="1" fontAlgn="auto" hangingPunct="1">
              <a:spcBef>
                <a:spcPts val="0"/>
              </a:spcBef>
              <a:spcAft>
                <a:spcPts val="0"/>
              </a:spcAft>
            </a:pPr>
            <a:r>
              <a:rPr kumimoji="0" lang="zh-HK" altLang="en-US" sz="4000" b="1" dirty="0">
                <a:solidFill>
                  <a:prstClr val="black"/>
                </a:solidFill>
                <a:effectLst>
                  <a:outerShdw blurRad="38100" dist="38100" dir="2700000" algn="tl">
                    <a:srgbClr val="000000">
                      <a:alpha val="43137"/>
                    </a:srgbClr>
                  </a:outerShdw>
                </a:effectLst>
                <a:latin typeface="標楷體" pitchFamily="65" charset="-120"/>
              </a:rPr>
              <a:t>古蘭經羅馬章</a:t>
            </a:r>
            <a:endParaRPr kumimoji="0" lang="zh-HK" altLang="en-US" sz="4000" dirty="0">
              <a:solidFill>
                <a:prstClr val="black"/>
              </a:solidFill>
              <a:latin typeface="Calibri"/>
              <a:ea typeface="新細明體"/>
            </a:endParaRPr>
          </a:p>
        </p:txBody>
      </p:sp>
    </p:spTree>
    <p:extLst>
      <p:ext uri="{BB962C8B-B14F-4D97-AF65-F5344CB8AC3E}">
        <p14:creationId xmlns:p14="http://schemas.microsoft.com/office/powerpoint/2010/main" xmlns="" val="638714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dissolve">
                                      <p:cBhvr>
                                        <p:cTn id="13" dur="500"/>
                                        <p:tgtEl>
                                          <p:spTgt spid="2">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dissolve">
                                      <p:cBhvr>
                                        <p:cTn id="16" dur="500"/>
                                        <p:tgtEl>
                                          <p:spTgt spid="20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dissolv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739775" y="1268760"/>
            <a:ext cx="7772400" cy="1532111"/>
          </a:xfrm>
        </p:spPr>
        <p:txBody>
          <a:bodyPr/>
          <a:lstStyle/>
          <a:p>
            <a:pPr marL="363538" indent="-363538">
              <a:lnSpc>
                <a:spcPct val="110000"/>
              </a:lnSpc>
              <a:buNone/>
              <a:defRPr/>
            </a:pP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「這</a:t>
            </a:r>
            <a:r>
              <a:rPr lang="zh-TW" altLang="en-US" b="1" dirty="0">
                <a:solidFill>
                  <a:srgbClr val="0033CC"/>
                </a:solidFill>
                <a:effectLst>
                  <a:outerShdw blurRad="38100" dist="38100" dir="2700000" algn="tl">
                    <a:srgbClr val="000000">
                      <a:alpha val="43137"/>
                    </a:srgbClr>
                  </a:outerShdw>
                </a:effectLst>
                <a:latin typeface="標楷體" pitchFamily="65" charset="-120"/>
                <a:ea typeface="標楷體" pitchFamily="65" charset="-120"/>
              </a:rPr>
              <a:t>是由於真主</a:t>
            </a:r>
            <a:r>
              <a:rPr lang="zh-TW" altLang="en-US"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的援助，他援助他所意欲者。他確是萬能的，確是至慈的。 」</a:t>
            </a:r>
            <a:endParaRPr lang="zh-TW" altLang="en-US" b="1" dirty="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5" name="矩形 4"/>
          <p:cNvSpPr/>
          <p:nvPr/>
        </p:nvSpPr>
        <p:spPr>
          <a:xfrm>
            <a:off x="6228184" y="2420888"/>
            <a:ext cx="2339102" cy="498598"/>
          </a:xfrm>
          <a:prstGeom prst="rect">
            <a:avLst/>
          </a:prstGeom>
        </p:spPr>
        <p:txBody>
          <a:bodyPr wrap="none">
            <a:spAutoFit/>
          </a:bodyPr>
          <a:lstStyle/>
          <a:p>
            <a:pPr eaLnBrk="1" fontAlgn="auto" hangingPunct="1">
              <a:lnSpc>
                <a:spcPct val="110000"/>
              </a:lnSpc>
              <a:spcBef>
                <a:spcPts val="0"/>
              </a:spcBef>
              <a:spcAft>
                <a:spcPts val="0"/>
              </a:spcAft>
              <a:defRPr/>
            </a:pPr>
            <a:r>
              <a:rPr kumimoji="0" lang="en-US" altLang="zh-TW" sz="2400" b="1" dirty="0" smtClean="0">
                <a:solidFill>
                  <a:srgbClr val="0033CC"/>
                </a:solidFill>
                <a:effectLst>
                  <a:outerShdw blurRad="38100" dist="38100" dir="2700000" algn="tl">
                    <a:srgbClr val="000000">
                      <a:alpha val="43137"/>
                    </a:srgbClr>
                  </a:outerShdw>
                </a:effectLst>
                <a:latin typeface="標楷體" pitchFamily="65" charset="-120"/>
              </a:rPr>
              <a:t>(</a:t>
            </a:r>
            <a:r>
              <a:rPr kumimoji="0" lang="zh-TW" altLang="en-US" sz="2400" b="1" dirty="0" smtClean="0">
                <a:solidFill>
                  <a:srgbClr val="0033CC"/>
                </a:solidFill>
                <a:effectLst>
                  <a:outerShdw blurRad="38100" dist="38100" dir="2700000" algn="tl">
                    <a:srgbClr val="000000">
                      <a:alpha val="43137"/>
                    </a:srgbClr>
                  </a:outerShdw>
                </a:effectLst>
                <a:latin typeface="標楷體" pitchFamily="65" charset="-120"/>
              </a:rPr>
              <a:t>古蘭經 </a:t>
            </a:r>
            <a:r>
              <a:rPr kumimoji="0" lang="en-US" altLang="zh-TW" sz="2400" b="1" dirty="0" smtClean="0">
                <a:solidFill>
                  <a:srgbClr val="0033CC"/>
                </a:solidFill>
                <a:effectLst>
                  <a:outerShdw blurRad="38100" dist="38100" dir="2700000" algn="tl">
                    <a:srgbClr val="000000">
                      <a:alpha val="43137"/>
                    </a:srgbClr>
                  </a:outerShdw>
                </a:effectLst>
                <a:latin typeface="標楷體" pitchFamily="65" charset="-120"/>
              </a:rPr>
              <a:t>30</a:t>
            </a:r>
            <a:r>
              <a:rPr kumimoji="0" lang="zh-TW" altLang="en-US" sz="2400" b="1" dirty="0">
                <a:solidFill>
                  <a:srgbClr val="0033CC"/>
                </a:solidFill>
                <a:effectLst>
                  <a:outerShdw blurRad="38100" dist="38100" dir="2700000" algn="tl">
                    <a:srgbClr val="000000">
                      <a:alpha val="43137"/>
                    </a:srgbClr>
                  </a:outerShdw>
                </a:effectLst>
                <a:latin typeface="標楷體" pitchFamily="65" charset="-120"/>
              </a:rPr>
              <a:t>：</a:t>
            </a:r>
            <a:r>
              <a:rPr kumimoji="0" lang="en-US" altLang="zh-TW" sz="2400" b="1" dirty="0">
                <a:solidFill>
                  <a:srgbClr val="0033CC"/>
                </a:solidFill>
                <a:effectLst>
                  <a:outerShdw blurRad="38100" dist="38100" dir="2700000" algn="tl">
                    <a:srgbClr val="000000">
                      <a:alpha val="43137"/>
                    </a:srgbClr>
                  </a:outerShdw>
                </a:effectLst>
                <a:latin typeface="標楷體" pitchFamily="65" charset="-120"/>
              </a:rPr>
              <a:t>5)</a:t>
            </a:r>
          </a:p>
        </p:txBody>
      </p:sp>
      <p:sp>
        <p:nvSpPr>
          <p:cNvPr id="17" name="Text Box 4"/>
          <p:cNvSpPr txBox="1">
            <a:spLocks noChangeArrowheads="1"/>
          </p:cNvSpPr>
          <p:nvPr/>
        </p:nvSpPr>
        <p:spPr bwMode="auto">
          <a:xfrm>
            <a:off x="107950" y="6165850"/>
            <a:ext cx="90360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zh-TW" altLang="en-US" sz="2200" dirty="0" smtClean="0">
                <a:solidFill>
                  <a:srgbClr val="0033CC"/>
                </a:solidFill>
                <a:latin typeface="Times New Roman" pitchFamily="18" charset="0"/>
                <a:ea typeface="標楷體" pitchFamily="65" charset="-120"/>
              </a:rPr>
              <a:t>參考：</a:t>
            </a:r>
            <a:r>
              <a:rPr lang="en-US" altLang="zh-TW" sz="2200" dirty="0" err="1" smtClean="0">
                <a:solidFill>
                  <a:srgbClr val="0033CC"/>
                </a:solidFill>
                <a:latin typeface="Times New Roman" pitchFamily="18" charset="0"/>
                <a:ea typeface="標楷體" pitchFamily="65" charset="-120"/>
              </a:rPr>
              <a:t>Maududi</a:t>
            </a:r>
            <a:r>
              <a:rPr lang="en-US" altLang="zh-TW" sz="2200" dirty="0" smtClean="0">
                <a:solidFill>
                  <a:srgbClr val="0033CC"/>
                </a:solidFill>
                <a:latin typeface="Times New Roman" pitchFamily="18" charset="0"/>
                <a:ea typeface="標楷體" pitchFamily="65" charset="-120"/>
              </a:rPr>
              <a:t> </a:t>
            </a:r>
            <a:r>
              <a:rPr lang="en-US" altLang="zh-TW" sz="2200" dirty="0">
                <a:solidFill>
                  <a:srgbClr val="0033CC"/>
                </a:solidFill>
                <a:latin typeface="Times New Roman" pitchFamily="18" charset="0"/>
                <a:ea typeface="標楷體" pitchFamily="65" charset="-120"/>
              </a:rPr>
              <a:t>A.A. </a:t>
            </a:r>
            <a:r>
              <a:rPr lang="en-US" altLang="zh-TW" sz="2200" i="1" dirty="0">
                <a:solidFill>
                  <a:srgbClr val="0033CC"/>
                </a:solidFill>
                <a:latin typeface="Times New Roman" pitchFamily="18" charset="0"/>
                <a:ea typeface="標楷體" pitchFamily="65" charset="-120"/>
              </a:rPr>
              <a:t>The meaning of the Qur’an. </a:t>
            </a:r>
            <a:r>
              <a:rPr lang="en-US" altLang="zh-TW" sz="1400" i="1" dirty="0">
                <a:solidFill>
                  <a:srgbClr val="0033CC"/>
                </a:solidFill>
                <a:latin typeface="Times New Roman" pitchFamily="18" charset="0"/>
                <a:ea typeface="標楷體" pitchFamily="65" charset="-120"/>
              </a:rPr>
              <a:t>http://goo.gl/tZ5VI</a:t>
            </a:r>
            <a:r>
              <a:rPr lang="en-US" altLang="zh-TW" sz="2200" i="1" dirty="0">
                <a:solidFill>
                  <a:srgbClr val="0033CC"/>
                </a:solidFill>
                <a:latin typeface="Times New Roman" pitchFamily="18" charset="0"/>
                <a:ea typeface="標楷體" pitchFamily="65" charset="-120"/>
              </a:rPr>
              <a:t> </a:t>
            </a:r>
            <a:r>
              <a:rPr lang="en-US" altLang="zh-TW" sz="1200" i="1" dirty="0">
                <a:solidFill>
                  <a:srgbClr val="0033CC"/>
                </a:solidFill>
                <a:latin typeface="Times New Roman" pitchFamily="18" charset="0"/>
                <a:ea typeface="標楷體" pitchFamily="65" charset="-120"/>
              </a:rPr>
              <a:t>(sighted on 2013.01.27)</a:t>
            </a:r>
          </a:p>
        </p:txBody>
      </p:sp>
      <p:pic>
        <p:nvPicPr>
          <p:cNvPr id="3074" name="Picture 2" descr="http://www.everyayah.com/data/images_png/30_5.png">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116632"/>
            <a:ext cx="8494986"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44" y="2803525"/>
            <a:ext cx="9229726" cy="125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62532" y="3861048"/>
            <a:ext cx="8261350"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矩形 8"/>
          <p:cNvSpPr/>
          <p:nvPr/>
        </p:nvSpPr>
        <p:spPr>
          <a:xfrm>
            <a:off x="6380584" y="4699873"/>
            <a:ext cx="2339102" cy="498598"/>
          </a:xfrm>
          <a:prstGeom prst="rect">
            <a:avLst/>
          </a:prstGeom>
        </p:spPr>
        <p:txBody>
          <a:bodyPr wrap="none">
            <a:spAutoFit/>
          </a:bodyPr>
          <a:lstStyle/>
          <a:p>
            <a:pPr eaLnBrk="1" fontAlgn="auto" hangingPunct="1">
              <a:lnSpc>
                <a:spcPct val="110000"/>
              </a:lnSpc>
              <a:spcBef>
                <a:spcPts val="0"/>
              </a:spcBef>
              <a:spcAft>
                <a:spcPts val="0"/>
              </a:spcAft>
              <a:defRPr/>
            </a:pPr>
            <a:r>
              <a:rPr kumimoji="0" lang="en-US" altLang="zh-TW" sz="2400" b="1" dirty="0" smtClean="0">
                <a:solidFill>
                  <a:srgbClr val="0033CC"/>
                </a:solidFill>
                <a:effectLst>
                  <a:outerShdw blurRad="38100" dist="38100" dir="2700000" algn="tl">
                    <a:srgbClr val="000000">
                      <a:alpha val="43137"/>
                    </a:srgbClr>
                  </a:outerShdw>
                </a:effectLst>
                <a:latin typeface="標楷體" pitchFamily="65" charset="-120"/>
              </a:rPr>
              <a:t>(</a:t>
            </a:r>
            <a:r>
              <a:rPr kumimoji="0" lang="zh-TW" altLang="en-US" sz="2400" b="1" dirty="0" smtClean="0">
                <a:solidFill>
                  <a:srgbClr val="0033CC"/>
                </a:solidFill>
                <a:effectLst>
                  <a:outerShdw blurRad="38100" dist="38100" dir="2700000" algn="tl">
                    <a:srgbClr val="000000">
                      <a:alpha val="43137"/>
                    </a:srgbClr>
                  </a:outerShdw>
                </a:effectLst>
                <a:latin typeface="標楷體" pitchFamily="65" charset="-120"/>
              </a:rPr>
              <a:t>古蘭經 </a:t>
            </a:r>
            <a:r>
              <a:rPr kumimoji="0" lang="en-US" altLang="zh-TW" sz="2400" b="1" dirty="0" smtClean="0">
                <a:solidFill>
                  <a:srgbClr val="0033CC"/>
                </a:solidFill>
                <a:effectLst>
                  <a:outerShdw blurRad="38100" dist="38100" dir="2700000" algn="tl">
                    <a:srgbClr val="000000">
                      <a:alpha val="43137"/>
                    </a:srgbClr>
                  </a:outerShdw>
                </a:effectLst>
                <a:latin typeface="標楷體" pitchFamily="65" charset="-120"/>
              </a:rPr>
              <a:t>30</a:t>
            </a:r>
            <a:r>
              <a:rPr kumimoji="0" lang="zh-TW" altLang="en-US" sz="2400" b="1" dirty="0" smtClean="0">
                <a:solidFill>
                  <a:srgbClr val="0033CC"/>
                </a:solidFill>
                <a:effectLst>
                  <a:outerShdw blurRad="38100" dist="38100" dir="2700000" algn="tl">
                    <a:srgbClr val="000000">
                      <a:alpha val="43137"/>
                    </a:srgbClr>
                  </a:outerShdw>
                </a:effectLst>
                <a:latin typeface="標楷體" pitchFamily="65" charset="-120"/>
              </a:rPr>
              <a:t>：</a:t>
            </a:r>
            <a:r>
              <a:rPr kumimoji="0" lang="en-US" altLang="zh-TW" sz="2400" b="1" dirty="0" smtClean="0">
                <a:solidFill>
                  <a:srgbClr val="0033CC"/>
                </a:solidFill>
                <a:effectLst>
                  <a:outerShdw blurRad="38100" dist="38100" dir="2700000" algn="tl">
                    <a:srgbClr val="000000">
                      <a:alpha val="43137"/>
                    </a:srgbClr>
                  </a:outerShdw>
                </a:effectLst>
                <a:latin typeface="標楷體" pitchFamily="65" charset="-120"/>
              </a:rPr>
              <a:t>6)</a:t>
            </a:r>
            <a:endParaRPr kumimoji="0" lang="en-US" altLang="zh-TW" sz="2400" b="1" dirty="0">
              <a:solidFill>
                <a:srgbClr val="0033CC"/>
              </a:solidFill>
              <a:effectLst>
                <a:outerShdw blurRad="38100" dist="38100" dir="2700000" algn="tl">
                  <a:srgbClr val="000000">
                    <a:alpha val="43137"/>
                  </a:srgbClr>
                </a:outerShdw>
              </a:effectLst>
              <a:latin typeface="標楷體" pitchFamily="65" charset="-120"/>
            </a:endParaRPr>
          </a:p>
        </p:txBody>
      </p:sp>
    </p:spTree>
    <p:extLst>
      <p:ext uri="{BB962C8B-B14F-4D97-AF65-F5344CB8AC3E}">
        <p14:creationId xmlns:p14="http://schemas.microsoft.com/office/powerpoint/2010/main" xmlns="" val="18597505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par>
                                <p:cTn id="8" presetID="9"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dissolve">
                                      <p:cBhvr>
                                        <p:cTn id="10" dur="500"/>
                                        <p:tgtEl>
                                          <p:spTgt spid="307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dissolve">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文字方塊 2"/>
          <p:cNvSpPr txBox="1"/>
          <p:nvPr/>
        </p:nvSpPr>
        <p:spPr>
          <a:xfrm>
            <a:off x="161764" y="114145"/>
            <a:ext cx="8820472" cy="707886"/>
          </a:xfrm>
          <a:prstGeom prst="rect">
            <a:avLst/>
          </a:prstGeom>
          <a:noFill/>
        </p:spPr>
        <p:txBody>
          <a:bodyPr wrap="square" rtlCol="0">
            <a:spAutoFit/>
          </a:bodyPr>
          <a:lstStyle/>
          <a:p>
            <a:pPr eaLnBrk="1" fontAlgn="auto" hangingPunct="1">
              <a:spcBef>
                <a:spcPts val="0"/>
              </a:spcBef>
              <a:spcAft>
                <a:spcPts val="0"/>
              </a:spcAft>
            </a:pPr>
            <a:r>
              <a:rPr kumimoji="0" lang="zh-HK" altLang="en-US" sz="4000" b="1" dirty="0" smtClean="0">
                <a:solidFill>
                  <a:srgbClr val="000000"/>
                </a:solidFill>
                <a:effectLst>
                  <a:outerShdw blurRad="38100" dist="38100" dir="2700000" algn="tl">
                    <a:srgbClr val="000000">
                      <a:alpha val="43137"/>
                    </a:srgbClr>
                  </a:outerShdw>
                </a:effectLst>
                <a:latin typeface="標楷體" pitchFamily="65" charset="-120"/>
              </a:rPr>
              <a:t>古蘭經羅馬章啟示後，羅馬仍節節敗退</a:t>
            </a:r>
            <a:endParaRPr kumimoji="0" lang="zh-HK" altLang="en-US" sz="4000" b="1" dirty="0">
              <a:solidFill>
                <a:srgbClr val="000000"/>
              </a:solidFill>
              <a:effectLst>
                <a:outerShdw blurRad="38100" dist="38100" dir="2700000" algn="tl">
                  <a:srgbClr val="000000">
                    <a:alpha val="43137"/>
                  </a:srgbClr>
                </a:outerShdw>
              </a:effectLst>
              <a:latin typeface="標楷體" pitchFamily="65" charset="-120"/>
            </a:endParaRPr>
          </a:p>
        </p:txBody>
      </p:sp>
      <p:pic>
        <p:nvPicPr>
          <p:cNvPr id="4" name="Bizantium_2.wmv">
            <a:hlinkClick r:id="" action="ppaction://media"/>
          </p:cNvPr>
          <p:cNvPicPr>
            <a:picLocks noRot="1" noChangeAspect="1"/>
          </p:cNvPicPr>
          <p:nvPr>
            <a:videoFile r:link="rId1"/>
          </p:nvPr>
        </p:nvPicPr>
        <p:blipFill>
          <a:blip r:embed="rId5"/>
          <a:stretch>
            <a:fillRect/>
          </a:stretch>
        </p:blipFill>
        <p:spPr>
          <a:xfrm>
            <a:off x="1524000" y="1600200"/>
            <a:ext cx="6324600" cy="3557588"/>
          </a:xfrm>
          <a:prstGeom prst="rect">
            <a:avLst/>
          </a:prstGeom>
        </p:spPr>
      </p:pic>
    </p:spTree>
    <p:extLst>
      <p:ext uri="{BB962C8B-B14F-4D97-AF65-F5344CB8AC3E}">
        <p14:creationId xmlns:p14="http://schemas.microsoft.com/office/powerpoint/2010/main" xmlns="" val="5789005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0056" y="1412776"/>
            <a:ext cx="8243887" cy="761256"/>
          </a:xfrm>
        </p:spPr>
        <p:txBody>
          <a:bodyPr>
            <a:normAutofit/>
          </a:bodyPr>
          <a:lstStyle/>
          <a:p>
            <a:pPr>
              <a:lnSpc>
                <a:spcPct val="120000"/>
              </a:lnSpc>
              <a:spcBef>
                <a:spcPts val="800"/>
              </a:spcBef>
              <a:spcAft>
                <a:spcPts val="800"/>
              </a:spcAft>
              <a:buClr>
                <a:srgbClr val="FFFF00"/>
              </a:buClr>
              <a:buFont typeface="Monotype Sorts" pitchFamily="2" charset="2"/>
              <a:buChar char="u"/>
              <a:defRPr/>
            </a:pPr>
            <a:r>
              <a:rPr lang="zh-TW" altLang="en-US" sz="3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往後數年，</a:t>
            </a:r>
            <a:r>
              <a:rPr lang="zh-TW" altLang="en-US" sz="3400" b="1" u="sng"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拜占庭</a:t>
            </a:r>
            <a:r>
              <a:rPr lang="zh-TW" altLang="en-US" sz="3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rPr>
              <a:t>仍節節敗退</a:t>
            </a:r>
          </a:p>
        </p:txBody>
      </p:sp>
      <p:sp>
        <p:nvSpPr>
          <p:cNvPr id="5" name="Rectangle 2"/>
          <p:cNvSpPr>
            <a:spLocks noGrp="1" noChangeArrowheads="1"/>
          </p:cNvSpPr>
          <p:nvPr>
            <p:ph type="title"/>
          </p:nvPr>
        </p:nvSpPr>
        <p:spPr>
          <a:xfrm>
            <a:off x="755650" y="188913"/>
            <a:ext cx="7734300" cy="895350"/>
          </a:xfrm>
        </p:spPr>
        <p:txBody>
          <a:bodyPr/>
          <a:lstStyle/>
          <a:p>
            <a:pPr algn="ctr" eaLnBrk="1" hangingPunct="1">
              <a:defRPr/>
            </a:pPr>
            <a:r>
              <a:rPr lang="zh-TW" altLang="en-US" sz="5200" b="1" dirty="0" smtClean="0">
                <a:solidFill>
                  <a:srgbClr val="663300"/>
                </a:solidFill>
                <a:latin typeface="標楷體" pitchFamily="65" charset="-120"/>
                <a:ea typeface="標楷體" pitchFamily="65" charset="-120"/>
              </a:rPr>
              <a:t>預言羅馬人反敗爲勝</a:t>
            </a:r>
          </a:p>
        </p:txBody>
      </p:sp>
      <p:sp>
        <p:nvSpPr>
          <p:cNvPr id="2" name="文字方塊 1"/>
          <p:cNvSpPr txBox="1"/>
          <p:nvPr/>
        </p:nvSpPr>
        <p:spPr>
          <a:xfrm>
            <a:off x="395536" y="2420888"/>
            <a:ext cx="8640960" cy="1348061"/>
          </a:xfrm>
          <a:prstGeom prst="rect">
            <a:avLst/>
          </a:prstGeom>
          <a:noFill/>
        </p:spPr>
        <p:txBody>
          <a:bodyPr wrap="square" rtlCol="0">
            <a:spAutoFit/>
          </a:bodyPr>
          <a:lstStyle/>
          <a:p>
            <a:pPr marL="457200" indent="-457200" eaLnBrk="1" fontAlgn="auto" hangingPunct="1">
              <a:lnSpc>
                <a:spcPct val="120000"/>
              </a:lnSpc>
              <a:spcBef>
                <a:spcPts val="800"/>
              </a:spcBef>
              <a:spcAft>
                <a:spcPts val="800"/>
              </a:spcAft>
              <a:buClr>
                <a:srgbClr val="FFFF00"/>
              </a:buClr>
              <a:buFont typeface="Wingdings" pitchFamily="2" charset="2"/>
              <a:buChar char="u"/>
              <a:defRPr/>
            </a:pPr>
            <a:r>
              <a:rPr kumimoji="0" lang="zh-TW" altLang="en-US" sz="3400" b="1" u="sng" dirty="0" smtClean="0">
                <a:solidFill>
                  <a:srgbClr val="0033CC"/>
                </a:solidFill>
                <a:effectLst>
                  <a:outerShdw blurRad="38100" dist="38100" dir="2700000" algn="tl">
                    <a:srgbClr val="000000">
                      <a:alpha val="43137"/>
                    </a:srgbClr>
                  </a:outerShdw>
                </a:effectLst>
                <a:latin typeface="標楷體" pitchFamily="65" charset="-120"/>
              </a:rPr>
              <a:t>麥加</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人</a:t>
            </a:r>
            <a:r>
              <a:rPr kumimoji="0" lang="zh-TW" altLang="en-US" sz="3400" b="1" u="sng" dirty="0" smtClean="0">
                <a:solidFill>
                  <a:srgbClr val="0033CC"/>
                </a:solidFill>
                <a:effectLst>
                  <a:outerShdw blurRad="38100" dist="38100" dir="2700000" algn="tl">
                    <a:srgbClr val="000000">
                      <a:alpha val="43137"/>
                    </a:srgbClr>
                  </a:outerShdw>
                </a:effectLst>
                <a:latin typeface="標楷體" pitchFamily="65" charset="-120"/>
              </a:rPr>
              <a:t>奧比</a:t>
            </a:r>
            <a:r>
              <a:rPr kumimoji="0" lang="en-US" altLang="zh-TW" sz="3400" b="1" dirty="0" smtClean="0">
                <a:solidFill>
                  <a:srgbClr val="0033CC"/>
                </a:solidFill>
                <a:effectLst>
                  <a:outerShdw blurRad="38100" dist="38100" dir="2700000" algn="tl">
                    <a:srgbClr val="000000">
                      <a:alpha val="43137"/>
                    </a:srgbClr>
                  </a:outerShdw>
                </a:effectLst>
                <a:latin typeface="標楷體" pitchFamily="65" charset="-120"/>
              </a:rPr>
              <a:t>(</a:t>
            </a:r>
            <a:r>
              <a:rPr kumimoji="0" lang="en-US" altLang="zh-HK" sz="3400" b="1" i="1" dirty="0" err="1">
                <a:solidFill>
                  <a:srgbClr val="0033CC"/>
                </a:solidFill>
                <a:effectLst>
                  <a:outerShdw blurRad="38100" dist="38100" dir="2700000" algn="tl">
                    <a:srgbClr val="000000">
                      <a:alpha val="43137"/>
                    </a:srgbClr>
                  </a:outerShdw>
                </a:effectLst>
                <a:ea typeface="新細明體"/>
                <a:cs typeface="Times New Roman" pitchFamily="18" charset="0"/>
              </a:rPr>
              <a:t>Ubayy</a:t>
            </a:r>
            <a:r>
              <a:rPr kumimoji="0" lang="en-US" altLang="zh-HK" sz="3400" b="1" i="1" dirty="0">
                <a:solidFill>
                  <a:srgbClr val="0033CC"/>
                </a:solidFill>
                <a:effectLst>
                  <a:outerShdw blurRad="38100" dist="38100" dir="2700000" algn="tl">
                    <a:srgbClr val="000000">
                      <a:alpha val="43137"/>
                    </a:srgbClr>
                  </a:outerShdw>
                </a:effectLst>
                <a:ea typeface="新細明體"/>
                <a:cs typeface="Times New Roman" pitchFamily="18" charset="0"/>
              </a:rPr>
              <a:t> bin </a:t>
            </a:r>
            <a:r>
              <a:rPr kumimoji="0" lang="en-US" altLang="zh-HK" sz="3400" b="1" i="1" dirty="0" err="1">
                <a:solidFill>
                  <a:srgbClr val="0033CC"/>
                </a:solidFill>
                <a:effectLst>
                  <a:outerShdw blurRad="38100" dist="38100" dir="2700000" algn="tl">
                    <a:srgbClr val="000000">
                      <a:alpha val="43137"/>
                    </a:srgbClr>
                  </a:outerShdw>
                </a:effectLst>
                <a:ea typeface="新細明體"/>
                <a:cs typeface="Times New Roman" pitchFamily="18" charset="0"/>
              </a:rPr>
              <a:t>Khalaf</a:t>
            </a:r>
            <a:r>
              <a:rPr kumimoji="0" lang="en-US" altLang="zh-HK" sz="3400" b="1" dirty="0" smtClean="0">
                <a:solidFill>
                  <a:srgbClr val="0033CC"/>
                </a:solidFill>
                <a:effectLst>
                  <a:outerShdw blurRad="38100" dist="38100" dir="2700000" algn="tl">
                    <a:srgbClr val="000000">
                      <a:alpha val="43137"/>
                    </a:srgbClr>
                  </a:outerShdw>
                </a:effectLst>
                <a:ea typeface="新細明體"/>
                <a:cs typeface="Times New Roman" pitchFamily="18" charset="0"/>
              </a:rPr>
              <a:t>)</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與</a:t>
            </a:r>
            <a:r>
              <a:rPr kumimoji="0" lang="zh-TW" altLang="en-US" sz="3400" b="1" u="sng" dirty="0" smtClean="0">
                <a:solidFill>
                  <a:srgbClr val="0033CC"/>
                </a:solidFill>
                <a:effectLst>
                  <a:outerShdw blurRad="38100" dist="38100" dir="2700000" algn="tl">
                    <a:srgbClr val="000000">
                      <a:alpha val="43137"/>
                    </a:srgbClr>
                  </a:outerShdw>
                </a:effectLst>
                <a:latin typeface="標楷體" pitchFamily="65" charset="-120"/>
              </a:rPr>
              <a:t>艾</a:t>
            </a:r>
            <a:r>
              <a:rPr kumimoji="0" lang="zh-TW" altLang="en-US" sz="3400" b="1" u="sng" dirty="0">
                <a:solidFill>
                  <a:srgbClr val="0033CC"/>
                </a:solidFill>
                <a:effectLst>
                  <a:outerShdw blurRad="38100" dist="38100" dir="2700000" algn="tl">
                    <a:srgbClr val="000000">
                      <a:alpha val="43137"/>
                    </a:srgbClr>
                  </a:outerShdw>
                </a:effectLst>
                <a:latin typeface="標楷體" pitchFamily="65" charset="-120"/>
              </a:rPr>
              <a:t>布伯</a:t>
            </a:r>
            <a:r>
              <a:rPr kumimoji="0" lang="zh-TW" altLang="en-US" sz="3400" b="1" u="sng" dirty="0" smtClean="0">
                <a:solidFill>
                  <a:srgbClr val="0033CC"/>
                </a:solidFill>
                <a:effectLst>
                  <a:outerShdw blurRad="38100" dist="38100" dir="2700000" algn="tl">
                    <a:srgbClr val="000000">
                      <a:alpha val="43137"/>
                    </a:srgbClr>
                  </a:outerShdw>
                </a:effectLst>
                <a:latin typeface="標楷體" pitchFamily="65" charset="-120"/>
              </a:rPr>
              <a:t>克</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以十隻駱駝打賭，拜占庭三年內戰勝</a:t>
            </a:r>
            <a:endParaRPr kumimoji="0" lang="zh-TW" altLang="en-US" sz="3400" b="1" dirty="0">
              <a:solidFill>
                <a:srgbClr val="0033CC"/>
              </a:solidFill>
              <a:effectLst>
                <a:outerShdw blurRad="38100" dist="38100" dir="2700000" algn="tl">
                  <a:srgbClr val="000000">
                    <a:alpha val="43137"/>
                  </a:srgbClr>
                </a:outerShdw>
              </a:effectLst>
              <a:latin typeface="標楷體" pitchFamily="65" charset="-120"/>
            </a:endParaRPr>
          </a:p>
        </p:txBody>
      </p:sp>
      <p:sp>
        <p:nvSpPr>
          <p:cNvPr id="3" name="文字方塊 2"/>
          <p:cNvSpPr txBox="1"/>
          <p:nvPr/>
        </p:nvSpPr>
        <p:spPr>
          <a:xfrm>
            <a:off x="377768" y="4005064"/>
            <a:ext cx="8064896" cy="1661993"/>
          </a:xfrm>
          <a:prstGeom prst="rect">
            <a:avLst/>
          </a:prstGeom>
          <a:noFill/>
        </p:spPr>
        <p:txBody>
          <a:bodyPr wrap="square" rtlCol="0">
            <a:spAutoFit/>
          </a:bodyPr>
          <a:lstStyle/>
          <a:p>
            <a:pPr marL="285750" indent="-285750" eaLnBrk="1" fontAlgn="auto" hangingPunct="1">
              <a:spcBef>
                <a:spcPts val="0"/>
              </a:spcBef>
              <a:spcAft>
                <a:spcPts val="0"/>
              </a:spcAft>
              <a:buClr>
                <a:srgbClr val="FFFF00"/>
              </a:buClr>
              <a:buFont typeface="Wingdings" pitchFamily="2" charset="2"/>
              <a:buChar char="u"/>
            </a:pPr>
            <a:r>
              <a:rPr kumimoji="0" lang="zh-TW" altLang="en-US" sz="3400" b="1" u="sng" dirty="0" smtClean="0">
                <a:solidFill>
                  <a:srgbClr val="0033CC"/>
                </a:solidFill>
                <a:effectLst>
                  <a:outerShdw blurRad="38100" dist="38100" dir="2700000" algn="tl">
                    <a:srgbClr val="000000">
                      <a:alpha val="43137"/>
                    </a:srgbClr>
                  </a:outerShdw>
                </a:effectLst>
                <a:latin typeface="標楷體" pitchFamily="65" charset="-120"/>
              </a:rPr>
              <a:t>穆聖</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聞說道：「</a:t>
            </a:r>
            <a:r>
              <a:rPr kumimoji="0" lang="en-US" altLang="zh-TW" sz="3400" b="1" dirty="0" smtClean="0">
                <a:solidFill>
                  <a:srgbClr val="0033CC"/>
                </a:solidFill>
                <a:effectLst>
                  <a:outerShdw blurRad="38100" dist="38100" dir="2700000" algn="tl">
                    <a:srgbClr val="000000">
                      <a:alpha val="43137"/>
                    </a:srgbClr>
                  </a:outerShdw>
                </a:effectLst>
                <a:latin typeface="標楷體" pitchFamily="65" charset="-120"/>
              </a:rPr>
              <a:t>《</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古蘭經</a:t>
            </a:r>
            <a:r>
              <a:rPr kumimoji="0" lang="en-US" altLang="zh-TW" sz="3400" b="1" dirty="0" smtClean="0">
                <a:solidFill>
                  <a:srgbClr val="0033CC"/>
                </a:solidFill>
                <a:effectLst>
                  <a:outerShdw blurRad="38100" dist="38100" dir="2700000" algn="tl">
                    <a:srgbClr val="000000">
                      <a:alpha val="43137"/>
                    </a:srgbClr>
                  </a:outerShdw>
                </a:effectLst>
                <a:latin typeface="標楷體" pitchFamily="65" charset="-120"/>
              </a:rPr>
              <a:t>》</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用“數年”</a:t>
            </a:r>
            <a:r>
              <a:rPr kumimoji="0" lang="en-US" altLang="zh-HK" sz="3400" b="1" dirty="0" smtClean="0">
                <a:solidFill>
                  <a:srgbClr val="0033CC"/>
                </a:solidFill>
                <a:effectLst>
                  <a:outerShdw blurRad="38100" dist="38100" dir="2700000" algn="tl">
                    <a:srgbClr val="000000">
                      <a:alpha val="43137"/>
                    </a:srgbClr>
                  </a:outerShdw>
                </a:effectLst>
                <a:latin typeface="Calibri"/>
                <a:ea typeface="新細明體"/>
              </a:rPr>
              <a:t> (</a:t>
            </a:r>
            <a:r>
              <a:rPr kumimoji="0" lang="en-US" altLang="zh-HK" sz="3400" b="1" i="1" dirty="0" err="1" smtClean="0">
                <a:solidFill>
                  <a:srgbClr val="0033CC"/>
                </a:solidFill>
                <a:effectLst>
                  <a:outerShdw blurRad="38100" dist="38100" dir="2700000" algn="tl">
                    <a:srgbClr val="000000">
                      <a:alpha val="43137"/>
                    </a:srgbClr>
                  </a:outerShdw>
                </a:effectLst>
                <a:latin typeface="Calibri"/>
                <a:ea typeface="新細明體"/>
              </a:rPr>
              <a:t>bid`i</a:t>
            </a:r>
            <a:r>
              <a:rPr kumimoji="0" lang="en-US" altLang="zh-HK" sz="3400" b="1" dirty="0" smtClean="0">
                <a:solidFill>
                  <a:srgbClr val="0033CC"/>
                </a:solidFill>
                <a:effectLst>
                  <a:outerShdw blurRad="38100" dist="38100" dir="2700000" algn="tl">
                    <a:srgbClr val="000000">
                      <a:alpha val="43137"/>
                    </a:srgbClr>
                  </a:outerShdw>
                </a:effectLst>
                <a:latin typeface="Calibri"/>
                <a:ea typeface="新細明體"/>
              </a:rPr>
              <a:t>) </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。故應把年期增至十年，以</a:t>
            </a:r>
            <a:r>
              <a:rPr kumimoji="0" lang="en-US" altLang="zh-TW" sz="3400" b="1" dirty="0" smtClean="0">
                <a:solidFill>
                  <a:srgbClr val="0033CC"/>
                </a:solidFill>
                <a:effectLst>
                  <a:outerShdw blurRad="38100" dist="38100" dir="2700000" algn="tl">
                    <a:srgbClr val="000000">
                      <a:alpha val="43137"/>
                    </a:srgbClr>
                  </a:outerShdw>
                </a:effectLst>
                <a:cs typeface="Times New Roman" pitchFamily="18" charset="0"/>
              </a:rPr>
              <a:t>100</a:t>
            </a:r>
            <a:r>
              <a:rPr kumimoji="0" lang="zh-TW" altLang="en-US" sz="3400" b="1" dirty="0" smtClean="0">
                <a:solidFill>
                  <a:srgbClr val="0033CC"/>
                </a:solidFill>
                <a:effectLst>
                  <a:outerShdw blurRad="38100" dist="38100" dir="2700000" algn="tl">
                    <a:srgbClr val="000000">
                      <a:alpha val="43137"/>
                    </a:srgbClr>
                  </a:outerShdw>
                </a:effectLst>
                <a:latin typeface="標楷體" pitchFamily="65" charset="-120"/>
              </a:rPr>
              <a:t>只駱駝爲賭注吧。」</a:t>
            </a:r>
          </a:p>
        </p:txBody>
      </p:sp>
    </p:spTree>
    <p:extLst>
      <p:ext uri="{BB962C8B-B14F-4D97-AF65-F5344CB8AC3E}">
        <p14:creationId xmlns:p14="http://schemas.microsoft.com/office/powerpoint/2010/main" xmlns="" val="3408565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323850" y="1268412"/>
            <a:ext cx="8640763" cy="5208587"/>
          </a:xfrm>
        </p:spPr>
        <p:txBody>
          <a:bodyPr>
            <a:normAutofit fontScale="70000" lnSpcReduction="20000"/>
          </a:bodyPr>
          <a:lstStyle/>
          <a:p>
            <a:pPr>
              <a:lnSpc>
                <a:spcPct val="110000"/>
              </a:lnSpc>
              <a:spcBef>
                <a:spcPts val="1800"/>
              </a:spcBef>
              <a:spcAft>
                <a:spcPts val="1200"/>
              </a:spcAft>
              <a:buClr>
                <a:srgbClr val="FFFF00"/>
              </a:buClr>
              <a:buFont typeface="Monotype Sorts" pitchFamily="2" charset="2"/>
              <a:buChar char="u"/>
              <a:defRPr/>
            </a:pPr>
            <a:r>
              <a:rPr lang="en-US" altLang="zh-TW"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cs typeface="Times New Roman" pitchFamily="18" charset="0"/>
              </a:rPr>
              <a:t>622</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年，</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穆聖</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遷</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麥地那</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；而</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拜占庭</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 </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希律王</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暗中繞道</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黑海</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，由</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波斯</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背面</a:t>
            </a:r>
            <a:r>
              <a:rPr lang="zh-TW" altLang="en-US" sz="4100" b="1" dirty="0">
                <a:solidFill>
                  <a:srgbClr val="0000FF"/>
                </a:solidFill>
                <a:effectLst>
                  <a:outerShdw blurRad="38100" dist="38100" dir="2700000" algn="tl">
                    <a:srgbClr val="000000">
                      <a:alpha val="43137"/>
                    </a:srgbClr>
                  </a:outerShdw>
                </a:effectLst>
                <a:latin typeface="DFKai-SB" pitchFamily="65" charset="-120"/>
                <a:ea typeface="DFKai-SB" pitchFamily="65" charset="-120"/>
              </a:rPr>
              <a:t>反攻；穆聖遷</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麥地那</a:t>
            </a:r>
          </a:p>
          <a:p>
            <a:pPr>
              <a:lnSpc>
                <a:spcPct val="110000"/>
              </a:lnSpc>
              <a:spcBef>
                <a:spcPts val="1800"/>
              </a:spcBef>
              <a:spcAft>
                <a:spcPts val="1200"/>
              </a:spcAft>
              <a:buClr>
                <a:srgbClr val="FFFF00"/>
              </a:buClr>
              <a:buFont typeface="Monotype Sorts" pitchFamily="2" charset="2"/>
              <a:buChar char="u"/>
              <a:defRPr/>
            </a:pPr>
            <a:r>
              <a:rPr lang="en-US" altLang="zh-TW"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cs typeface="Times New Roman" pitchFamily="18" charset="0"/>
              </a:rPr>
              <a:t>624</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年，攻克</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阿塞拜强</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，將</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鎖羅亞斯德</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 出生地 </a:t>
            </a:r>
            <a:r>
              <a:rPr lang="en-US" altLang="zh-TW" sz="4100" b="1" i="1" dirty="0" err="1" smtClean="0">
                <a:solidFill>
                  <a:srgbClr val="0000FF"/>
                </a:solidFill>
                <a:effectLst>
                  <a:outerShdw blurRad="38100" dist="38100" dir="2700000" algn="tl">
                    <a:srgbClr val="000000">
                      <a:alpha val="43137"/>
                    </a:srgbClr>
                  </a:outerShdw>
                </a:effectLst>
                <a:latin typeface="DFKai-SB" pitchFamily="65" charset="-120"/>
                <a:ea typeface="DFKai-SB" pitchFamily="65" charset="-120"/>
                <a:cs typeface="Times New Roman" pitchFamily="18" charset="0"/>
              </a:rPr>
              <a:t>Clorumia</a:t>
            </a:r>
            <a:r>
              <a:rPr lang="en-US" altLang="zh-TW" sz="4100" b="1" i="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 </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摧毀；同年，</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麥加</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人攻打</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麥地那</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穆聖</a:t>
            </a:r>
            <a:r>
              <a:rPr lang="zh-TW" altLang="en-US" sz="4100" b="1" dirty="0">
                <a:solidFill>
                  <a:srgbClr val="0000FF"/>
                </a:solidFill>
                <a:effectLst>
                  <a:outerShdw blurRad="38100" dist="38100" dir="2700000" algn="tl">
                    <a:srgbClr val="000000">
                      <a:alpha val="43137"/>
                    </a:srgbClr>
                  </a:outerShdw>
                </a:effectLst>
                <a:latin typeface="DFKai-SB" pitchFamily="65" charset="-120"/>
                <a:ea typeface="DFKai-SB" pitchFamily="65" charset="-120"/>
              </a:rPr>
              <a:t>率衆於</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百</a:t>
            </a:r>
            <a:r>
              <a:rPr lang="zh-TW" altLang="en-US" sz="4100" b="1" u="sng" dirty="0">
                <a:solidFill>
                  <a:srgbClr val="0000FF"/>
                </a:solidFill>
                <a:effectLst>
                  <a:outerShdw blurRad="38100" dist="38100" dir="2700000" algn="tl">
                    <a:srgbClr val="000000">
                      <a:alpha val="43137"/>
                    </a:srgbClr>
                  </a:outerShdw>
                </a:effectLst>
                <a:latin typeface="DFKai-SB" pitchFamily="65" charset="-120"/>
                <a:ea typeface="DFKai-SB" pitchFamily="65" charset="-120"/>
              </a:rPr>
              <a:t>德里</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首次大敗</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麥加</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多神教徒</a:t>
            </a:r>
          </a:p>
          <a:p>
            <a:pPr>
              <a:lnSpc>
                <a:spcPct val="110000"/>
              </a:lnSpc>
              <a:spcBef>
                <a:spcPts val="1800"/>
              </a:spcBef>
              <a:spcAft>
                <a:spcPts val="1200"/>
              </a:spcAft>
              <a:buClr>
                <a:srgbClr val="FFFF00"/>
              </a:buClr>
              <a:buFont typeface="Monotype Sorts" pitchFamily="2" charset="2"/>
              <a:buChar char="u"/>
              <a:defRPr/>
            </a:pP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故兩</a:t>
            </a:r>
            <a:r>
              <a:rPr lang="zh-TW" altLang="en-US" sz="4100" b="1" dirty="0">
                <a:solidFill>
                  <a:srgbClr val="0000FF"/>
                </a:solidFill>
                <a:effectLst>
                  <a:outerShdw blurRad="38100" dist="38100" dir="2700000" algn="tl">
                    <a:srgbClr val="000000">
                      <a:alpha val="43137"/>
                    </a:srgbClr>
                  </a:outerShdw>
                </a:effectLst>
                <a:latin typeface="DFKai-SB" pitchFamily="65" charset="-120"/>
                <a:ea typeface="DFKai-SB" pitchFamily="65" charset="-120"/>
              </a:rPr>
              <a:t>個預言於指定</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時間</a:t>
            </a:r>
            <a:r>
              <a:rPr lang="en-US" altLang="zh-TW"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十年同時實現，</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艾</a:t>
            </a:r>
            <a:r>
              <a:rPr lang="zh-TW" altLang="en-US" sz="4100" b="1" u="sng" dirty="0">
                <a:solidFill>
                  <a:srgbClr val="0000FF"/>
                </a:solidFill>
                <a:effectLst>
                  <a:outerShdw blurRad="38100" dist="38100" dir="2700000" algn="tl">
                    <a:srgbClr val="000000">
                      <a:alpha val="43137"/>
                    </a:srgbClr>
                  </a:outerShdw>
                </a:effectLst>
                <a:latin typeface="DFKai-SB" pitchFamily="65" charset="-120"/>
                <a:ea typeface="DFKai-SB" pitchFamily="65" charset="-120"/>
              </a:rPr>
              <a:t>布伯</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克</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從</a:t>
            </a:r>
            <a:r>
              <a:rPr lang="zh-TW" altLang="en-US" sz="4100" b="1" u="sng"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奧比</a:t>
            </a:r>
            <a:r>
              <a:rPr lang="zh-TW" alt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的後人得百頭駱駝。 </a:t>
            </a:r>
            <a:endParaRPr lang="en-US" altLang="zh-TW"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endParaRPr>
          </a:p>
          <a:p>
            <a:pPr>
              <a:lnSpc>
                <a:spcPct val="110000"/>
              </a:lnSpc>
              <a:spcBef>
                <a:spcPts val="1800"/>
              </a:spcBef>
              <a:spcAft>
                <a:spcPts val="1200"/>
              </a:spcAft>
              <a:buClr>
                <a:srgbClr val="FFFF00"/>
              </a:buClr>
              <a:buFont typeface="Monotype Sorts" pitchFamily="2" charset="2"/>
              <a:buChar char="u"/>
              <a:defRPr/>
            </a:pPr>
            <a:r>
              <a:rPr lang="en-US" sz="4100" b="1" dirty="0" err="1"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自此，沒有人可以對古蘭經的預言質疑，</a:t>
            </a:r>
            <a:r>
              <a:rPr lang="en-US" sz="4100" b="1" dirty="0" err="1"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結果大</a:t>
            </a:r>
            <a:r>
              <a:rPr lang="ja-JP" altLang="en-US" sz="4100" b="1" smtClean="0">
                <a:solidFill>
                  <a:srgbClr val="0000FF"/>
                </a:solidFill>
                <a:latin typeface="DFKai-SB" pitchFamily="65" charset="-120"/>
                <a:ea typeface="DFKai-SB" pitchFamily="65" charset="-120"/>
              </a:rPr>
              <a:t>批</a:t>
            </a:r>
            <a:r>
              <a:rPr lang="en-US" sz="4100" b="1" dirty="0" err="1"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阿拉伯多神教者都接受了伊斯蘭教</a:t>
            </a:r>
            <a:r>
              <a:rPr lang="en-US" sz="4100" b="1" dirty="0" smtClean="0">
                <a:solidFill>
                  <a:srgbClr val="0000FF"/>
                </a:solidFill>
                <a:effectLst>
                  <a:outerShdw blurRad="38100" dist="38100" dir="2700000" algn="tl">
                    <a:srgbClr val="000000">
                      <a:alpha val="43137"/>
                    </a:srgbClr>
                  </a:outerShdw>
                </a:effectLst>
                <a:latin typeface="DFKai-SB" pitchFamily="65" charset="-120"/>
                <a:ea typeface="DFKai-SB" pitchFamily="65" charset="-120"/>
              </a:rPr>
              <a:t>。</a:t>
            </a:r>
          </a:p>
          <a:p>
            <a:pPr>
              <a:spcBef>
                <a:spcPts val="1800"/>
              </a:spcBef>
              <a:spcAft>
                <a:spcPts val="1200"/>
              </a:spcAft>
              <a:buClr>
                <a:srgbClr val="FFFF00"/>
              </a:buClr>
              <a:buFont typeface="Monotype Sorts" pitchFamily="2" charset="2"/>
              <a:buChar char="u"/>
              <a:defRPr/>
            </a:pPr>
            <a:endParaRPr lang="zh-TW" altLang="en-US" sz="3400" b="1" dirty="0" smtClean="0">
              <a:solidFill>
                <a:srgbClr val="0033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55300" name="Text Box 4"/>
          <p:cNvSpPr txBox="1">
            <a:spLocks noChangeArrowheads="1"/>
          </p:cNvSpPr>
          <p:nvPr/>
        </p:nvSpPr>
        <p:spPr bwMode="auto">
          <a:xfrm>
            <a:off x="107950" y="6165850"/>
            <a:ext cx="90360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fontAlgn="auto">
              <a:spcAft>
                <a:spcPts val="0"/>
              </a:spcAft>
            </a:pPr>
            <a:r>
              <a:rPr lang="zh-TW" altLang="en-US" sz="2200" dirty="0" smtClean="0">
                <a:solidFill>
                  <a:srgbClr val="FFFFFF"/>
                </a:solidFill>
                <a:latin typeface="Times New Roman" pitchFamily="18" charset="0"/>
                <a:ea typeface="標楷體" pitchFamily="65" charset="-120"/>
              </a:rPr>
              <a:t>參考：</a:t>
            </a:r>
            <a:r>
              <a:rPr lang="en-US" altLang="zh-TW" sz="2200" dirty="0" err="1" smtClean="0">
                <a:solidFill>
                  <a:srgbClr val="FFFFFF"/>
                </a:solidFill>
                <a:latin typeface="Times New Roman" pitchFamily="18" charset="0"/>
                <a:ea typeface="標楷體" pitchFamily="65" charset="-120"/>
              </a:rPr>
              <a:t>Maududi</a:t>
            </a:r>
            <a:r>
              <a:rPr lang="en-US" altLang="zh-TW" sz="2200" dirty="0" smtClean="0">
                <a:solidFill>
                  <a:srgbClr val="FFFFFF"/>
                </a:solidFill>
                <a:latin typeface="Times New Roman" pitchFamily="18" charset="0"/>
                <a:ea typeface="標楷體" pitchFamily="65" charset="-120"/>
              </a:rPr>
              <a:t> </a:t>
            </a:r>
            <a:r>
              <a:rPr lang="en-US" altLang="zh-TW" sz="2200" dirty="0">
                <a:solidFill>
                  <a:srgbClr val="FFFFFF"/>
                </a:solidFill>
                <a:latin typeface="Times New Roman" pitchFamily="18" charset="0"/>
                <a:ea typeface="標楷體" pitchFamily="65" charset="-120"/>
              </a:rPr>
              <a:t>A.A. </a:t>
            </a:r>
            <a:r>
              <a:rPr lang="en-US" altLang="zh-TW" sz="2200" i="1" dirty="0">
                <a:solidFill>
                  <a:srgbClr val="FFFFFF"/>
                </a:solidFill>
                <a:latin typeface="Times New Roman" pitchFamily="18" charset="0"/>
                <a:ea typeface="標楷體" pitchFamily="65" charset="-120"/>
              </a:rPr>
              <a:t>The meaning of the Qur’an. </a:t>
            </a:r>
            <a:r>
              <a:rPr lang="en-US" altLang="zh-TW" sz="1400" i="1" dirty="0">
                <a:solidFill>
                  <a:srgbClr val="FFFFFF"/>
                </a:solidFill>
                <a:latin typeface="Times New Roman" pitchFamily="18" charset="0"/>
                <a:ea typeface="標楷體" pitchFamily="65" charset="-120"/>
              </a:rPr>
              <a:t>http://goo.gl/tZ5VI</a:t>
            </a:r>
            <a:r>
              <a:rPr lang="en-US" altLang="zh-TW" sz="2200" i="1" dirty="0">
                <a:solidFill>
                  <a:srgbClr val="FFFFFF"/>
                </a:solidFill>
                <a:latin typeface="Times New Roman" pitchFamily="18" charset="0"/>
                <a:ea typeface="標楷體" pitchFamily="65" charset="-120"/>
              </a:rPr>
              <a:t> </a:t>
            </a:r>
            <a:r>
              <a:rPr lang="en-US" altLang="zh-TW" sz="1200" i="1" dirty="0">
                <a:solidFill>
                  <a:srgbClr val="FFFFFF"/>
                </a:solidFill>
                <a:latin typeface="Times New Roman" pitchFamily="18" charset="0"/>
                <a:ea typeface="標楷體" pitchFamily="65" charset="-120"/>
              </a:rPr>
              <a:t>(sighted on 2013.01.27)</a:t>
            </a:r>
          </a:p>
        </p:txBody>
      </p:sp>
      <p:sp>
        <p:nvSpPr>
          <p:cNvPr id="6" name="Rectangle 2"/>
          <p:cNvSpPr>
            <a:spLocks noGrp="1" noChangeArrowheads="1"/>
          </p:cNvSpPr>
          <p:nvPr>
            <p:ph type="title"/>
          </p:nvPr>
        </p:nvSpPr>
        <p:spPr>
          <a:xfrm>
            <a:off x="755650" y="188913"/>
            <a:ext cx="7734300" cy="895350"/>
          </a:xfrm>
        </p:spPr>
        <p:txBody>
          <a:bodyPr/>
          <a:lstStyle/>
          <a:p>
            <a:pPr algn="ctr" eaLnBrk="1" hangingPunct="1">
              <a:defRPr/>
            </a:pPr>
            <a:r>
              <a:rPr lang="zh-TW" altLang="en-US" sz="5200" b="1" dirty="0" smtClean="0">
                <a:solidFill>
                  <a:srgbClr val="663300"/>
                </a:solidFill>
                <a:latin typeface="標楷體" pitchFamily="65" charset="-120"/>
                <a:ea typeface="標楷體" pitchFamily="65" charset="-120"/>
              </a:rPr>
              <a:t>預言羅馬人反敗爲勝</a:t>
            </a:r>
          </a:p>
        </p:txBody>
      </p:sp>
    </p:spTree>
    <p:extLst>
      <p:ext uri="{BB962C8B-B14F-4D97-AF65-F5344CB8AC3E}">
        <p14:creationId xmlns:p14="http://schemas.microsoft.com/office/powerpoint/2010/main" xmlns="" val="11356268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dissolve">
                                      <p:cBhvr>
                                        <p:cTn id="7" dur="500"/>
                                        <p:tgtEl>
                                          <p:spTgt spid="552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dissolve">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dissolve">
                                      <p:cBhvr>
                                        <p:cTn id="17" dur="500"/>
                                        <p:tgtEl>
                                          <p:spTgt spid="55299">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5300">
                                            <p:txEl>
                                              <p:pRg st="0" end="0"/>
                                            </p:txEl>
                                          </p:spTgt>
                                        </p:tgtEl>
                                        <p:attrNameLst>
                                          <p:attrName>style.visibility</p:attrName>
                                        </p:attrNameLst>
                                      </p:cBhvr>
                                      <p:to>
                                        <p:strVal val="visible"/>
                                      </p:to>
                                    </p:set>
                                    <p:animEffect transition="in" filter="dissolve">
                                      <p:cBhvr>
                                        <p:cTn id="20" dur="500"/>
                                        <p:tgtEl>
                                          <p:spTgt spid="553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twinkles">
      <a:majorFont>
        <a:latin typeface="Book Antiqua"/>
        <a:ea typeface="新細明體"/>
        <a:cs typeface=""/>
      </a:majorFont>
      <a:minorFont>
        <a:latin typeface="Book Antiqu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lnDef>
  </a:objectDefaults>
  <a:extraClrSchemeLst>
    <a:extraClrScheme>
      <a:clrScheme name="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twinkles">
      <a:majorFont>
        <a:latin typeface="Book Antiqua"/>
        <a:ea typeface="新細明體"/>
        <a:cs typeface=""/>
      </a:majorFont>
      <a:minorFont>
        <a:latin typeface="Book Antiqu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lnDef>
  </a:objectDefaults>
  <a:extraClrSchemeLst>
    <a:extraClrScheme>
      <a:clrScheme name="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2_twinkles">
      <a:majorFont>
        <a:latin typeface="Book Antiqua"/>
        <a:ea typeface="新細明體"/>
        <a:cs typeface=""/>
      </a:majorFont>
      <a:minorFont>
        <a:latin typeface="Book Antiqu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lnDef>
  </a:objectDefaults>
  <a:extraClrSchemeLst>
    <a:extraClrScheme>
      <a:clrScheme name="2_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1_twinkles">
      <a:majorFont>
        <a:latin typeface="Book Antiqua"/>
        <a:ea typeface="新細明體"/>
        <a:cs typeface=""/>
      </a:majorFont>
      <a:minorFont>
        <a:latin typeface="Book Antiqu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lnDef>
  </a:objectDefaults>
  <a:extraClrSchemeLst>
    <a:extraClrScheme>
      <a:clrScheme name="1_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2_twinkles">
      <a:majorFont>
        <a:latin typeface="Book Antiqua"/>
        <a:ea typeface="新細明體"/>
        <a:cs typeface=""/>
      </a:majorFont>
      <a:minorFont>
        <a:latin typeface="Book Antiqu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lnDef>
  </a:objectDefaults>
  <a:extraClrSchemeLst>
    <a:extraClrScheme>
      <a:clrScheme name="2_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3_twinkles">
      <a:majorFont>
        <a:latin typeface="Book Antiqua"/>
        <a:ea typeface="新細明體"/>
        <a:cs typeface=""/>
      </a:majorFont>
      <a:minorFont>
        <a:latin typeface="Book Antiqu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lnDef>
  </a:objectDefaults>
  <a:extraClrSchemeLst>
    <a:extraClrScheme>
      <a:clrScheme name="3_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legant">
  <a:themeElements>
    <a:clrScheme name="Elegant 3">
      <a:dk1>
        <a:srgbClr val="000000"/>
      </a:dk1>
      <a:lt1>
        <a:srgbClr val="FFFFFF"/>
      </a:lt1>
      <a:dk2>
        <a:srgbClr val="000000"/>
      </a:dk2>
      <a:lt2>
        <a:srgbClr val="CECECE"/>
      </a:lt2>
      <a:accent1>
        <a:srgbClr val="DADADA"/>
      </a:accent1>
      <a:accent2>
        <a:srgbClr val="676767"/>
      </a:accent2>
      <a:accent3>
        <a:srgbClr val="FFFFFF"/>
      </a:accent3>
      <a:accent4>
        <a:srgbClr val="000000"/>
      </a:accent4>
      <a:accent5>
        <a:srgbClr val="EAEAEA"/>
      </a:accent5>
      <a:accent6>
        <a:srgbClr val="5D5D5D"/>
      </a:accent6>
      <a:hlink>
        <a:srgbClr val="474747"/>
      </a:hlink>
      <a:folHlink>
        <a:srgbClr val="919191"/>
      </a:folHlink>
    </a:clrScheme>
    <a:fontScheme name="Elegant">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legant 1">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
      <a:clrScheme name="Elegant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Elegant 3">
        <a:dk1>
          <a:srgbClr val="000000"/>
        </a:dk1>
        <a:lt1>
          <a:srgbClr val="FFFFFF"/>
        </a:lt1>
        <a:dk2>
          <a:srgbClr val="000000"/>
        </a:dk2>
        <a:lt2>
          <a:srgbClr val="CECECE"/>
        </a:lt2>
        <a:accent1>
          <a:srgbClr val="DADADA"/>
        </a:accent1>
        <a:accent2>
          <a:srgbClr val="676767"/>
        </a:accent2>
        <a:accent3>
          <a:srgbClr val="FFFFFF"/>
        </a:accent3>
        <a:accent4>
          <a:srgbClr val="000000"/>
        </a:accent4>
        <a:accent5>
          <a:srgbClr val="EAEAEA"/>
        </a:accent5>
        <a:accent6>
          <a:srgbClr val="5D5D5D"/>
        </a:accent6>
        <a:hlink>
          <a:srgbClr val="474747"/>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winkles">
  <a:themeElements>
    <a:clrScheme name="">
      <a:dk1>
        <a:srgbClr val="000000"/>
      </a:dk1>
      <a:lt1>
        <a:srgbClr val="FFFFFF"/>
      </a:lt1>
      <a:dk2>
        <a:srgbClr val="500093"/>
      </a:dk2>
      <a:lt2>
        <a:srgbClr val="00DFCA"/>
      </a:lt2>
      <a:accent1>
        <a:srgbClr val="DC0081"/>
      </a:accent1>
      <a:accent2>
        <a:srgbClr val="114FFB"/>
      </a:accent2>
      <a:accent3>
        <a:srgbClr val="B3AAC8"/>
      </a:accent3>
      <a:accent4>
        <a:srgbClr val="DADADA"/>
      </a:accent4>
      <a:accent5>
        <a:srgbClr val="EBAAC1"/>
      </a:accent5>
      <a:accent6>
        <a:srgbClr val="0E47E3"/>
      </a:accent6>
      <a:hlink>
        <a:srgbClr val="FAFD00"/>
      </a:hlink>
      <a:folHlink>
        <a:srgbClr val="500093"/>
      </a:folHlink>
    </a:clrScheme>
    <a:fontScheme name="4_twinkles">
      <a:majorFont>
        <a:latin typeface="Book Antiqua"/>
        <a:ea typeface="新細明體"/>
        <a:cs typeface=""/>
      </a:majorFont>
      <a:minorFont>
        <a:latin typeface="Book Antiqu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twink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twink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twink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twink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twink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twink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twink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ample presentation slides">
  <a:themeElements>
    <a:clrScheme name="Sample presentation slides 3">
      <a:dk1>
        <a:srgbClr val="152A83"/>
      </a:dk1>
      <a:lt1>
        <a:srgbClr val="FFFFFF"/>
      </a:lt1>
      <a:dk2>
        <a:srgbClr val="0066CC"/>
      </a:dk2>
      <a:lt2>
        <a:srgbClr val="9CD5F4"/>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Verdana"/>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rgbClr val="F6BF69"/>
            </a:solidFill>
            <a:effectLst/>
            <a:latin typeface="Times New Roman" pitchFamily="18" charset="0"/>
            <a:ea typeface="標楷體" pitchFamily="65" charset="-120"/>
          </a:defRPr>
        </a:defPPr>
      </a:lstStyle>
    </a:lnDef>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152A83"/>
        </a:dk1>
        <a:lt1>
          <a:srgbClr val="FFFFFF"/>
        </a:lt1>
        <a:dk2>
          <a:srgbClr val="0066CC"/>
        </a:dk2>
        <a:lt2>
          <a:srgbClr val="9CD5F4"/>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C:\MSOFFICE\POWERPNT\TEMPLATE\SLDSHOW\WORLDS.PPT</Template>
  <TotalTime>91016708</TotalTime>
  <Pages>46</Pages>
  <Words>2160</Words>
  <Application>Microsoft Office PowerPoint</Application>
  <PresentationFormat>On-screen Show (4:3)</PresentationFormat>
  <Paragraphs>219</Paragraphs>
  <Slides>40</Slides>
  <Notes>39</Notes>
  <HiddenSlides>7</HiddenSlides>
  <MMClips>5</MMClips>
  <ScaleCrop>false</ScaleCrop>
  <HeadingPairs>
    <vt:vector size="4" baseType="variant">
      <vt:variant>
        <vt:lpstr>Theme</vt:lpstr>
      </vt:variant>
      <vt:variant>
        <vt:i4>11</vt:i4>
      </vt:variant>
      <vt:variant>
        <vt:lpstr>Slide Titles</vt:lpstr>
      </vt:variant>
      <vt:variant>
        <vt:i4>40</vt:i4>
      </vt:variant>
    </vt:vector>
  </HeadingPairs>
  <TitlesOfParts>
    <vt:vector size="51" baseType="lpstr">
      <vt:lpstr>twinkles</vt:lpstr>
      <vt:lpstr>1_twinkles</vt:lpstr>
      <vt:lpstr>2_twinkles</vt:lpstr>
      <vt:lpstr>3_twinkles</vt:lpstr>
      <vt:lpstr>1_Elegant</vt:lpstr>
      <vt:lpstr>預設簡報設計</vt:lpstr>
      <vt:lpstr>5_twinkles</vt:lpstr>
      <vt:lpstr>Office 佈景主題</vt:lpstr>
      <vt:lpstr>Sample presentation slides</vt:lpstr>
      <vt:lpstr>4_twinkles</vt:lpstr>
      <vt:lpstr>6_twinkles</vt:lpstr>
      <vt:lpstr>Slide 1</vt:lpstr>
      <vt:lpstr>Slide 2</vt:lpstr>
      <vt:lpstr>Slide 3</vt:lpstr>
      <vt:lpstr>Slide 4</vt:lpstr>
      <vt:lpstr>Slide 5</vt:lpstr>
      <vt:lpstr>Slide 6</vt:lpstr>
      <vt:lpstr>Slide 7</vt:lpstr>
      <vt:lpstr>預言羅馬人反敗爲勝</vt:lpstr>
      <vt:lpstr>預言羅馬人反敗爲勝</vt:lpstr>
      <vt:lpstr>Slide 10</vt:lpstr>
      <vt:lpstr>Slide 11</vt:lpstr>
      <vt:lpstr>Slide 12</vt:lpstr>
      <vt:lpstr>Slide 13</vt:lpstr>
      <vt:lpstr>Slide 14</vt:lpstr>
      <vt:lpstr>Slide 15</vt:lpstr>
      <vt:lpstr>Slide 16</vt:lpstr>
      <vt:lpstr>Slide 17</vt:lpstr>
      <vt:lpstr>古蘭經是真主的啟示</vt:lpstr>
      <vt:lpstr>古蘭經是真主的啟示</vt:lpstr>
      <vt:lpstr>古蘭經是真主的啟示</vt:lpstr>
      <vt:lpstr>Slide 21</vt:lpstr>
      <vt:lpstr>莫里斯‧比卡伊醫生</vt:lpstr>
      <vt:lpstr>比卡伊的童年經驗</vt:lpstr>
      <vt:lpstr>Slide 24</vt:lpstr>
      <vt:lpstr>Slide 25</vt:lpstr>
      <vt:lpstr>比卡伊說他無法在古蘭經中找到與科學衝突的材料</vt:lpstr>
      <vt:lpstr>Slide 27</vt:lpstr>
      <vt:lpstr>Slide 28</vt:lpstr>
      <vt:lpstr>Slide 29</vt:lpstr>
      <vt:lpstr>地球與太空</vt:lpstr>
      <vt:lpstr>Slide 31</vt:lpstr>
      <vt:lpstr>Slide 32</vt:lpstr>
      <vt:lpstr>Slide 33</vt:lpstr>
      <vt:lpstr>Slide 34</vt:lpstr>
      <vt:lpstr>Slide 35</vt:lpstr>
      <vt:lpstr>Slide 36</vt:lpstr>
      <vt:lpstr>Slide 37</vt:lpstr>
      <vt:lpstr>Slide 38</vt:lpstr>
      <vt:lpstr>Slide 39</vt:lpstr>
      <vt:lpstr>謝謝！</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古蘭經與科學</dc:title>
  <dc:subject>evidence of the Qur'an not written by man</dc:subject>
  <dc:creator>Yusuf Yu</dc:creator>
  <dc:description>miracles of the Qur'an_x000d_
_x000d_
updated on 1997.7.26</dc:description>
  <cp:lastModifiedBy>yy</cp:lastModifiedBy>
  <cp:revision>431</cp:revision>
  <cp:lastPrinted>1999-07-23T03:43:23Z</cp:lastPrinted>
  <dcterms:created xsi:type="dcterms:W3CDTF">1987-07-26T23:34:20Z</dcterms:created>
  <dcterms:modified xsi:type="dcterms:W3CDTF">2017-03-30T10:08:44Z</dcterms:modified>
</cp:coreProperties>
</file>