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48"/>
  </p:notesMasterIdLst>
  <p:handoutMasterIdLst>
    <p:handoutMasterId r:id="rId49"/>
  </p:handoutMasterIdLst>
  <p:sldIdLst>
    <p:sldId id="256" r:id="rId5"/>
    <p:sldId id="258" r:id="rId6"/>
    <p:sldId id="303" r:id="rId7"/>
    <p:sldId id="259" r:id="rId8"/>
    <p:sldId id="296" r:id="rId9"/>
    <p:sldId id="295" r:id="rId10"/>
    <p:sldId id="261" r:id="rId11"/>
    <p:sldId id="304" r:id="rId12"/>
    <p:sldId id="305" r:id="rId13"/>
    <p:sldId id="262" r:id="rId14"/>
    <p:sldId id="298" r:id="rId15"/>
    <p:sldId id="299" r:id="rId16"/>
    <p:sldId id="300" r:id="rId17"/>
    <p:sldId id="308" r:id="rId18"/>
    <p:sldId id="297" r:id="rId19"/>
    <p:sldId id="287" r:id="rId20"/>
    <p:sldId id="301" r:id="rId21"/>
    <p:sldId id="268" r:id="rId22"/>
    <p:sldId id="264" r:id="rId23"/>
    <p:sldId id="269" r:id="rId24"/>
    <p:sldId id="267" r:id="rId25"/>
    <p:sldId id="288" r:id="rId26"/>
    <p:sldId id="302" r:id="rId27"/>
    <p:sldId id="270" r:id="rId28"/>
    <p:sldId id="271" r:id="rId29"/>
    <p:sldId id="272" r:id="rId30"/>
    <p:sldId id="310" r:id="rId31"/>
    <p:sldId id="291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306" r:id="rId44"/>
    <p:sldId id="307" r:id="rId45"/>
    <p:sldId id="284" r:id="rId46"/>
    <p:sldId id="28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18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361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54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72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5903" algn="l" defTabSz="914361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083" algn="l" defTabSz="914361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263" algn="l" defTabSz="914361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443" algn="l" defTabSz="914361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770"/>
    <a:srgbClr val="FF0000"/>
    <a:srgbClr val="0000FF"/>
    <a:srgbClr val="993300"/>
    <a:srgbClr val="1C5C90"/>
    <a:srgbClr val="3A927D"/>
    <a:srgbClr val="245A4D"/>
    <a:srgbClr val="66C2AC"/>
    <a:srgbClr val="257AC1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128" y="11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B35D1087-A654-4C6E-8DD8-899D6C042AAF}" type="datetimeFigureOut">
              <a:rPr lang="zh-TW" altLang="en-US"/>
              <a:pPr/>
              <a:t>2019/3/8</a:t>
            </a:fld>
            <a:endParaRPr lang="en-US" altLang="zh-TW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14A72EB8-CB21-42F4-ACAA-872D2FC8ABE2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2278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9F84B89-B0E2-413E-972D-19F005A0B30E}" type="datetimeFigureOut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6B14DAA-8292-4F59-8450-2D880441B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74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3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3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3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3" algn="l" defTabSz="9143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D39F3-0EF6-4D33-9A64-6B37C850205F}" type="slidenum">
              <a:rPr kumimoji="0" lang="en-US" altLang="zh-TW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zh-TW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72670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04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23717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25522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9840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06619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23442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70424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61518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0058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66468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26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9275"/>
            <a:ext cx="5029200" cy="413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5021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42049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88627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</p:spTree>
    <p:extLst>
      <p:ext uri="{BB962C8B-B14F-4D97-AF65-F5344CB8AC3E}">
        <p14:creationId xmlns:p14="http://schemas.microsoft.com/office/powerpoint/2010/main" val="305329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57830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7002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85791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78233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889321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1848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240528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890625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780238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680144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303059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000966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8634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52060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73483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983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69548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82700" y="788988"/>
            <a:ext cx="4294188" cy="3221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303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3461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08B-8D64-4BB2-B477-A6F4B4635A6A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1708-87AB-4C64-8F36-696E63663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8CF0-9C83-4BEC-860C-16DC4F5EBB85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265B-29E6-4A5C-A08E-66A7B1420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3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92364-9589-4530-862A-CA0165CDDDEC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2F443-D39B-44CC-9C58-C9D893EDA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1" indent="0" algn="ctr">
              <a:buNone/>
              <a:defRPr/>
            </a:lvl2pPr>
            <a:lvl3pPr marL="914361" indent="0" algn="ctr">
              <a:buNone/>
              <a:defRPr/>
            </a:lvl3pPr>
            <a:lvl4pPr marL="1371542" indent="0" algn="ctr">
              <a:buNone/>
              <a:defRPr/>
            </a:lvl4pPr>
            <a:lvl5pPr marL="1828722" indent="0" algn="ctr">
              <a:buNone/>
              <a:defRPr/>
            </a:lvl5pPr>
            <a:lvl6pPr marL="2285903" indent="0" algn="ctr">
              <a:buNone/>
              <a:defRPr/>
            </a:lvl6pPr>
            <a:lvl7pPr marL="2743083" indent="0" algn="ctr">
              <a:buNone/>
              <a:defRPr/>
            </a:lvl7pPr>
            <a:lvl8pPr marL="3200263" indent="0" algn="ctr">
              <a:buNone/>
              <a:defRPr/>
            </a:lvl8pPr>
            <a:lvl9pPr marL="3657443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11F8-B369-44A2-9F01-E34C5E7D4A9D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E3853-E920-47D8-A874-8AA3CEDAE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4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579" y="550821"/>
            <a:ext cx="8237322" cy="114323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HK" noProof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933" y="2754103"/>
            <a:ext cx="5697481" cy="6081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HK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91738" y="6196730"/>
            <a:ext cx="1904881" cy="4575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5775" y="6196730"/>
            <a:ext cx="3981373" cy="4575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46271" y="6196730"/>
            <a:ext cx="1677496" cy="457583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88C5EE1-F2B6-4AFC-861A-848E6848C101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39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14AC1-D1C4-4572-8F1F-ACE09CF621EE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5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197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197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76" indent="0">
              <a:buNone/>
              <a:defRPr sz="1600"/>
            </a:lvl2pPr>
            <a:lvl3pPr marL="824754" indent="0">
              <a:buNone/>
              <a:defRPr sz="1400"/>
            </a:lvl3pPr>
            <a:lvl4pPr marL="1237130" indent="0">
              <a:buNone/>
              <a:defRPr sz="1300"/>
            </a:lvl4pPr>
            <a:lvl5pPr marL="1649507" indent="0">
              <a:buNone/>
              <a:defRPr sz="1300"/>
            </a:lvl5pPr>
            <a:lvl6pPr marL="2061884" indent="0">
              <a:buNone/>
              <a:defRPr sz="1300"/>
            </a:lvl6pPr>
            <a:lvl7pPr marL="2474260" indent="0">
              <a:buNone/>
              <a:defRPr sz="1300"/>
            </a:lvl7pPr>
            <a:lvl8pPr marL="2886637" indent="0">
              <a:buNone/>
              <a:defRPr sz="1300"/>
            </a:lvl8pPr>
            <a:lvl9pPr marL="3299014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4C8A-C256-4222-92F2-F7A0B93376A1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0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77331" y="1652461"/>
            <a:ext cx="4324594" cy="440656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9214" y="1652461"/>
            <a:ext cx="4324594" cy="440656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0B31-BDC6-42D8-8E09-6530E4062554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7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630" y="1534839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76" indent="0">
              <a:buNone/>
              <a:defRPr sz="1800" b="1"/>
            </a:lvl2pPr>
            <a:lvl3pPr marL="824754" indent="0">
              <a:buNone/>
              <a:defRPr sz="1600" b="1"/>
            </a:lvl3pPr>
            <a:lvl4pPr marL="1237130" indent="0">
              <a:buNone/>
              <a:defRPr sz="1400" b="1"/>
            </a:lvl4pPr>
            <a:lvl5pPr marL="1649507" indent="0">
              <a:buNone/>
              <a:defRPr sz="1400" b="1"/>
            </a:lvl5pPr>
            <a:lvl6pPr marL="2061884" indent="0">
              <a:buNone/>
              <a:defRPr sz="1400" b="1"/>
            </a:lvl6pPr>
            <a:lvl7pPr marL="2474260" indent="0">
              <a:buNone/>
              <a:defRPr sz="1400" b="1"/>
            </a:lvl7pPr>
            <a:lvl8pPr marL="2886637" indent="0">
              <a:buNone/>
              <a:defRPr sz="1400" b="1"/>
            </a:lvl8pPr>
            <a:lvl9pPr marL="3299014" indent="0">
              <a:buNone/>
              <a:defRPr sz="1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630" y="2174594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935" y="1534839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76" indent="0">
              <a:buNone/>
              <a:defRPr sz="1800" b="1"/>
            </a:lvl2pPr>
            <a:lvl3pPr marL="824754" indent="0">
              <a:buNone/>
              <a:defRPr sz="1600" b="1"/>
            </a:lvl3pPr>
            <a:lvl4pPr marL="1237130" indent="0">
              <a:buNone/>
              <a:defRPr sz="1400" b="1"/>
            </a:lvl4pPr>
            <a:lvl5pPr marL="1649507" indent="0">
              <a:buNone/>
              <a:defRPr sz="1400" b="1"/>
            </a:lvl5pPr>
            <a:lvl6pPr marL="2061884" indent="0">
              <a:buNone/>
              <a:defRPr sz="1400" b="1"/>
            </a:lvl6pPr>
            <a:lvl7pPr marL="2474260" indent="0">
              <a:buNone/>
              <a:defRPr sz="1400" b="1"/>
            </a:lvl7pPr>
            <a:lvl8pPr marL="2886637" indent="0">
              <a:buNone/>
              <a:defRPr sz="1400" b="1"/>
            </a:lvl8pPr>
            <a:lvl9pPr marL="3299014" indent="0">
              <a:buNone/>
              <a:defRPr sz="14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935" y="2174594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01968-9704-4520-BBEF-6A303DA95A85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7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DBF52-A6B7-41A6-9912-837186FA16E6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87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D0F7D-D82A-4116-AAE9-5D632F773D61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1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8FA1-EDF0-4A8D-90FE-7E02AD46A622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2436-C281-422E-9707-69429E4AC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631" y="272543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227" y="272542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631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76" indent="0">
              <a:buNone/>
              <a:defRPr sz="1100"/>
            </a:lvl2pPr>
            <a:lvl3pPr marL="824754" indent="0">
              <a:buNone/>
              <a:defRPr sz="900"/>
            </a:lvl3pPr>
            <a:lvl4pPr marL="1237130" indent="0">
              <a:buNone/>
              <a:defRPr sz="800"/>
            </a:lvl4pPr>
            <a:lvl5pPr marL="1649507" indent="0">
              <a:buNone/>
              <a:defRPr sz="800"/>
            </a:lvl5pPr>
            <a:lvl6pPr marL="2061884" indent="0">
              <a:buNone/>
              <a:defRPr sz="800"/>
            </a:lvl6pPr>
            <a:lvl7pPr marL="2474260" indent="0">
              <a:buNone/>
              <a:defRPr sz="800"/>
            </a:lvl7pPr>
            <a:lvl8pPr marL="2886637" indent="0">
              <a:buNone/>
              <a:defRPr sz="800"/>
            </a:lvl8pPr>
            <a:lvl9pPr marL="3299014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EF26E-EA27-49A4-A468-1CB40BB01AC0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1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1904" y="612503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76" indent="0">
              <a:buNone/>
              <a:defRPr sz="2500"/>
            </a:lvl2pPr>
            <a:lvl3pPr marL="824754" indent="0">
              <a:buNone/>
              <a:defRPr sz="2200"/>
            </a:lvl3pPr>
            <a:lvl4pPr marL="1237130" indent="0">
              <a:buNone/>
              <a:defRPr sz="1800"/>
            </a:lvl4pPr>
            <a:lvl5pPr marL="1649507" indent="0">
              <a:buNone/>
              <a:defRPr sz="1800"/>
            </a:lvl5pPr>
            <a:lvl6pPr marL="2061884" indent="0">
              <a:buNone/>
              <a:defRPr sz="1800"/>
            </a:lvl6pPr>
            <a:lvl7pPr marL="2474260" indent="0">
              <a:buNone/>
              <a:defRPr sz="1800"/>
            </a:lvl7pPr>
            <a:lvl8pPr marL="2886637" indent="0">
              <a:buNone/>
              <a:defRPr sz="1800"/>
            </a:lvl8pPr>
            <a:lvl9pPr marL="3299014" indent="0">
              <a:buNone/>
              <a:defRPr sz="18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76" indent="0">
              <a:buNone/>
              <a:defRPr sz="1100"/>
            </a:lvl2pPr>
            <a:lvl3pPr marL="824754" indent="0">
              <a:buNone/>
              <a:defRPr sz="900"/>
            </a:lvl3pPr>
            <a:lvl4pPr marL="1237130" indent="0">
              <a:buNone/>
              <a:defRPr sz="800"/>
            </a:lvl4pPr>
            <a:lvl5pPr marL="1649507" indent="0">
              <a:buNone/>
              <a:defRPr sz="800"/>
            </a:lvl5pPr>
            <a:lvl6pPr marL="2061884" indent="0">
              <a:buNone/>
              <a:defRPr sz="800"/>
            </a:lvl6pPr>
            <a:lvl7pPr marL="2474260" indent="0">
              <a:buNone/>
              <a:defRPr sz="800"/>
            </a:lvl7pPr>
            <a:lvl8pPr marL="2886637" indent="0">
              <a:buNone/>
              <a:defRPr sz="800"/>
            </a:lvl8pPr>
            <a:lvl9pPr marL="3299014" indent="0">
              <a:buNone/>
              <a:defRPr sz="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96EC0-960F-424C-A8EA-95DDED7A4AEC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1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0773-1825-4744-AC31-C718706AC8D4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2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7189" y="137705"/>
            <a:ext cx="2196619" cy="592131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7331" y="137705"/>
            <a:ext cx="6452569" cy="592131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H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20DD9-DF7A-446B-80A6-867F2BC12FB3}" type="slidenum">
              <a:rPr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7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E2D2-D6BE-4ADC-84A3-34D318AEC804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A57C-6EE2-4CD5-9358-E88779E785E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01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1B42-6173-464D-9751-D69B7EC50B6F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F69-0D2A-4853-8829-A2E448BD86B5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30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B6F2-9A65-4783-8D2B-27121DC4AF9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D4DA-4855-45B5-95B9-49F80F19F935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93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2F8F-30BF-45DF-97E4-74C5D3FEB396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D5DD-D5E5-46D3-B9A6-66F56E7D2501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64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A05F-6487-45C6-BCC8-DAA83DA0E09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3365-A1B0-4A35-B55B-BEB766345626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92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E17B-9D3F-4C32-92B1-4DB034F24CC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3AF5-2CE5-4E0E-91C8-9F1717E8D14B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699E-862C-46CE-9F77-25C5A106EDB9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C5DC-C7D3-4AF5-9587-6A7771AD7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38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0201-2D4B-4E1A-9B28-D29D63FCF0E7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1757-A7FB-423A-A63B-035F11DAAB29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55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0C2D-AB92-4CB8-B239-D147177B3CF5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02CE-FF71-4412-BA1A-C470EB1B2E5B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2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D59F-DD7B-4F05-AC9B-731D622B508F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60EE-9AB5-4EDB-B3E5-FA0E577343B8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8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3086-8C25-4C80-AC61-3FFF5A50F418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E8D7-EFFA-4A76-A3D5-3F40769F7662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1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299C-11A2-4566-8282-05400DC8AD86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3848-8BBE-41D6-BBBB-CCF90B04E153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91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B05D-5DE6-4F87-B1A4-7994ABBEA053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4071-75C9-4FDC-BE4B-306EDD944226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42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7E2D2-D6BE-4ADC-84A3-34D318AEC804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A57C-6EE2-4CD5-9358-E88779E785E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1B42-6173-464D-9751-D69B7EC50B6F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9F69-0D2A-4853-8829-A2E448BD86B5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67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EB6F2-9A65-4783-8D2B-27121DC4AF9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D4DA-4855-45B5-95B9-49F80F19F935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02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E2F8F-30BF-45DF-97E4-74C5D3FEB396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D5DD-D5E5-46D3-B9A6-66F56E7D2501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3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2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3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2" indent="0">
              <a:buNone/>
              <a:defRPr sz="1600" b="1"/>
            </a:lvl4pPr>
            <a:lvl5pPr marL="1828722" indent="0">
              <a:buNone/>
              <a:defRPr sz="1600" b="1"/>
            </a:lvl5pPr>
            <a:lvl6pPr marL="2285903" indent="0">
              <a:buNone/>
              <a:defRPr sz="1600" b="1"/>
            </a:lvl6pPr>
            <a:lvl7pPr marL="2743083" indent="0">
              <a:buNone/>
              <a:defRPr sz="1600" b="1"/>
            </a:lvl7pPr>
            <a:lvl8pPr marL="3200263" indent="0">
              <a:buNone/>
              <a:defRPr sz="1600" b="1"/>
            </a:lvl8pPr>
            <a:lvl9pPr marL="365744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235C-A2B3-4BFF-B41E-8F9C8C0DA6FE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9875-27B4-4F16-B05E-DE7BDFFA9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05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0A05F-6487-45C6-BCC8-DAA83DA0E09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3365-A1B0-4A35-B55B-BEB766345626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E17B-9D3F-4C32-92B1-4DB034F24CC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3AF5-2CE5-4E0E-91C8-9F1717E8D14B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65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0201-2D4B-4E1A-9B28-D29D63FCF0E7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1757-A7FB-423A-A63B-035F11DAAB29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9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0C2D-AB92-4CB8-B239-D147177B3CF5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502CE-FF71-4412-BA1A-C470EB1B2E5B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8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D59F-DD7B-4F05-AC9B-731D622B508F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60EE-9AB5-4EDB-B3E5-FA0E577343B8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27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3086-8C25-4C80-AC61-3FFF5A50F418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E8D7-EFFA-4A76-A3D5-3F40769F7662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136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299C-11A2-4566-8282-05400DC8AD86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B3848-8BBE-41D6-BBBB-CCF90B04E153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1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EB05D-5DE6-4F87-B1A4-7994ABBEA053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4071-75C9-4FDC-BE4B-306EDD944226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7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75BD-07EA-405D-9C9E-802423502D83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9AD68-471D-45CC-BB15-0F0087E7C7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5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611E-D9A2-48D3-B684-E3113C8EFC00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3452-DE63-4B1C-A4BE-B2B73FB46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7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1" indent="0">
              <a:buNone/>
              <a:defRPr sz="1000"/>
            </a:lvl3pPr>
            <a:lvl4pPr marL="1371542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3" indent="0">
              <a:buNone/>
              <a:defRPr sz="900"/>
            </a:lvl7pPr>
            <a:lvl8pPr marL="3200263" indent="0">
              <a:buNone/>
              <a:defRPr sz="900"/>
            </a:lvl8pPr>
            <a:lvl9pPr marL="36574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4408-FA7F-4737-B4EB-9D3D268F1E66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EB35-F452-471F-B704-0365ADE49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4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2" indent="0">
              <a:buNone/>
              <a:defRPr sz="2000"/>
            </a:lvl4pPr>
            <a:lvl5pPr marL="1828722" indent="0">
              <a:buNone/>
              <a:defRPr sz="2000"/>
            </a:lvl5pPr>
            <a:lvl6pPr marL="2285903" indent="0">
              <a:buNone/>
              <a:defRPr sz="2000"/>
            </a:lvl6pPr>
            <a:lvl7pPr marL="2743083" indent="0">
              <a:buNone/>
              <a:defRPr sz="2000"/>
            </a:lvl7pPr>
            <a:lvl8pPr marL="3200263" indent="0">
              <a:buNone/>
              <a:defRPr sz="2000"/>
            </a:lvl8pPr>
            <a:lvl9pPr marL="3657443" indent="0">
              <a:buNone/>
              <a:defRPr sz="2000"/>
            </a:lvl9pPr>
          </a:lstStyle>
          <a:p>
            <a:pPr lvl="0"/>
            <a:r>
              <a:rPr lang="zh-TW" altLang="en-US" noProof="0" dirty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1" indent="0">
              <a:buNone/>
              <a:defRPr sz="1200"/>
            </a:lvl2pPr>
            <a:lvl3pPr marL="914361" indent="0">
              <a:buNone/>
              <a:defRPr sz="1000"/>
            </a:lvl3pPr>
            <a:lvl4pPr marL="1371542" indent="0">
              <a:buNone/>
              <a:defRPr sz="900"/>
            </a:lvl4pPr>
            <a:lvl5pPr marL="1828722" indent="0">
              <a:buNone/>
              <a:defRPr sz="900"/>
            </a:lvl5pPr>
            <a:lvl6pPr marL="2285903" indent="0">
              <a:buNone/>
              <a:defRPr sz="900"/>
            </a:lvl6pPr>
            <a:lvl7pPr marL="2743083" indent="0">
              <a:buNone/>
              <a:defRPr sz="900"/>
            </a:lvl7pPr>
            <a:lvl8pPr marL="3200263" indent="0">
              <a:buNone/>
              <a:defRPr sz="900"/>
            </a:lvl8pPr>
            <a:lvl9pPr marL="3657443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D0D3-87C8-443F-82BA-ECC8AA57E6F9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4CC7-D4B0-42F4-BBAD-6809A64D5D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1AB7-620C-405B-BB02-ED1CB4719733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819D-201C-43B9-BCB4-4A501D07FA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0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873DBB-0060-47EC-A88D-B8078692FFFE}" type="datetime1">
              <a:rPr lang="en-US"/>
              <a:pPr>
                <a:defRPr/>
              </a:pPr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083763"/>
                </a:solidFill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A2E510-952B-49B3-8B61-FA03EE14A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  <p:sldLayoutId id="2147483650" r:id="rId9"/>
    <p:sldLayoutId id="2147483649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181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361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542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722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885" indent="-342885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18" indent="-285737" algn="l" rtl="0" fontAlgn="base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2951" indent="-22859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132" indent="-22859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312" indent="-228590" algn="l" rtl="0" fontAlgn="base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493" indent="-228590" algn="l" defTabSz="914361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672" indent="-228590" algn="l" defTabSz="914361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8853" indent="-228590" algn="l" defTabSz="914361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033" indent="-228590" algn="l" defTabSz="914361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2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933" y="137707"/>
            <a:ext cx="7344946" cy="8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331" y="1652461"/>
            <a:ext cx="8786477" cy="44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451" y="6248369"/>
            <a:ext cx="1904881" cy="45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defTabSz="914962" eaLnBrk="0" hangingPunct="0">
              <a:defRPr sz="13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kumimoji="0" lang="en-US" altLang="zh-H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640" y="6248369"/>
            <a:ext cx="2894504" cy="45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defTabSz="914962" eaLnBrk="0" hangingPunct="0">
              <a:defRPr sz="13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kumimoji="0" lang="en-US" altLang="zh-H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368" y="6221114"/>
            <a:ext cx="1904881" cy="45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962" eaLnBrk="0" hangingPunct="0">
              <a:defRPr sz="1300"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EB80F544-EEE1-4696-93C7-FAB4ED5C5463}" type="slidenum">
              <a:rPr kumimoji="0" lang="en-US" altLang="zh-H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H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5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962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4962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914962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914962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914962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12376" algn="l" defTabSz="914962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824754" algn="l" defTabSz="914962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237130" algn="l" defTabSz="914962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649507" algn="l" defTabSz="914962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216" indent="-342216" algn="l" defTabSz="914962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3138" indent="-286372" algn="l" defTabSz="914962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142627" indent="-227668" algn="l" defTabSz="914962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599392" indent="-227668" algn="l" defTabSz="914962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589" indent="-229098" algn="l" defTabSz="914962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469966" indent="-229098" algn="l" defTabSz="9149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882342" indent="-229098" algn="l" defTabSz="9149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3294719" indent="-229098" algn="l" defTabSz="9149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707096" indent="-229098" algn="l" defTabSz="914962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HK"/>
      </a:defPPr>
      <a:lvl1pPr marL="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76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5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3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0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88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260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637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014" algn="l" defTabSz="82475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95A8CF-C163-4E41-B0E2-3AD194772E8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083763"/>
                </a:solidFill>
                <a:latin typeface="Century Gothic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F37C62-6391-4A36-8482-3C926418DFA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Segoe UI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95A8CF-C163-4E41-B0E2-3AD194772E8E}" type="datetime1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3/8/2019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083763"/>
                </a:solidFill>
                <a:latin typeface="Century Gothic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BF37C62-6391-4A36-8482-3C926418DFA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Segoe UI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ea typeface="Segoe UI"/>
          <a:cs typeface="Segoe UI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Segoe UI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21.png"/><Relationship Id="rId7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slide" Target="slide20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B0B1D-2D25-4FE6-A8F5-D09C6157EC9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4340" name="Picture 4" descr="j0301050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7691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331913" y="1196975"/>
            <a:ext cx="5903912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8800" dirty="0" smtClean="0">
                <a:solidFill>
                  <a:srgbClr val="1443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信 仰 基 礎</a:t>
            </a:r>
            <a:endParaRPr lang="zh-HK" altLang="en-US" sz="8800" dirty="0">
              <a:solidFill>
                <a:srgbClr val="1443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0BB75-7325-4B94-856D-361838558F4C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0722" name="Rectangle 2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305800" cy="2376289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萬物非永恆；必有創造者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創造者與受造物的性質應有不同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9126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 smtClean="0">
                <a:effectLst/>
                <a:ea typeface="新細明體" pitchFamily="18" charset="-120"/>
              </a:rPr>
              <a:t>創造者應有的特性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s://encrypted-tbn2.gstatic.com/images?q=tbn:ANd9GcQ3zTyzNU-iEoIoYNBKeQxMxkVAZ3DyeVdW7OaFNOg8TSNuwhe_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8479" r="15385" b="8153"/>
          <a:stretch>
            <a:fillRect/>
          </a:stretch>
        </p:blipFill>
        <p:spPr bwMode="auto">
          <a:xfrm>
            <a:off x="5009608" y="3498570"/>
            <a:ext cx="3682483" cy="308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630" y="400207"/>
            <a:ext cx="2951707" cy="1141805"/>
          </a:xfrm>
        </p:spPr>
        <p:txBody>
          <a:bodyPr/>
          <a:lstStyle/>
          <a:p>
            <a:pPr eaLnBrk="1" hangingPunct="1"/>
            <a:r>
              <a:rPr lang="zh-HK" altLang="en-US" dirty="0" smtClean="0">
                <a:ea typeface="新細明體" charset="-120"/>
              </a:rPr>
              <a:t>動腦根題一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86" y="2026847"/>
            <a:ext cx="5697481" cy="608197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命題：上帝是全能的。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5" name="矩形 1"/>
          <p:cNvSpPr>
            <a:spLocks noChangeArrowheads="1"/>
          </p:cNvSpPr>
          <p:nvPr/>
        </p:nvSpPr>
        <p:spPr bwMode="auto">
          <a:xfrm>
            <a:off x="2286715" y="2635046"/>
            <a:ext cx="4570570" cy="6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2" tIns="41236" rIns="82472" bIns="41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1983" y="3124184"/>
            <a:ext cx="8305967" cy="237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0" indent="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384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1956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528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100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70762" indent="-970762" eaLnBrk="1" hangingPunct="1">
              <a:defRPr/>
            </a:pPr>
            <a:r>
              <a:rPr kumimoji="0" lang="zh-TW" altLang="en-US" sz="40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問：上帝能否造一塊祂自己也無法舉起的石頭呢？</a:t>
            </a:r>
            <a:endParaRPr kumimoji="0" lang="zh-TW" altLang="en-US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7" name="Picture 7" descr="https://encrypted-tbn2.gstatic.com/images?q=tbn:ANd9GcS-llF8hvO7bGhMVhxqoGLIY7O4hlzbt776RCxeWn5evizEbCV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15572"/>
          <a:stretch>
            <a:fillRect/>
          </a:stretch>
        </p:blipFill>
        <p:spPr bwMode="auto">
          <a:xfrm>
            <a:off x="3342123" y="124796"/>
            <a:ext cx="1329984" cy="16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630" y="400207"/>
            <a:ext cx="2951707" cy="1141805"/>
          </a:xfrm>
        </p:spPr>
        <p:txBody>
          <a:bodyPr/>
          <a:lstStyle/>
          <a:p>
            <a:pPr eaLnBrk="1" hangingPunct="1"/>
            <a:r>
              <a:rPr lang="zh-HK" altLang="en-US" dirty="0" smtClean="0">
                <a:ea typeface="新細明體" charset="-120"/>
              </a:rPr>
              <a:t>動腦根題二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41" y="2026847"/>
            <a:ext cx="6109348" cy="1334018"/>
          </a:xfrm>
        </p:spPr>
        <p:txBody>
          <a:bodyPr/>
          <a:lstStyle/>
          <a:p>
            <a:pPr marL="1537756" indent="-1537756"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命題：甲城裡有一位男性理髮師，他只替全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矩形 1"/>
          <p:cNvSpPr>
            <a:spLocks noChangeArrowheads="1"/>
          </p:cNvSpPr>
          <p:nvPr/>
        </p:nvSpPr>
        <p:spPr bwMode="auto">
          <a:xfrm>
            <a:off x="2286715" y="2635046"/>
            <a:ext cx="4570570" cy="6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2" tIns="41236" rIns="82472" bIns="41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3339" y="4393653"/>
            <a:ext cx="8305967" cy="82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0" indent="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384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1956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528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100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70762" indent="-970762" eaLnBrk="1" hangingPunct="1">
              <a:defRPr/>
            </a:pPr>
            <a:r>
              <a:rPr kumimoji="0" lang="zh-TW" altLang="en-US" sz="40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問：這位理髮師應否為</a:t>
            </a:r>
            <a:r>
              <a:rPr kumimoji="0" lang="zh-TW" altLang="en-US" sz="4000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自己剃鬚呢</a:t>
            </a:r>
            <a:r>
              <a:rPr kumimoji="0" lang="zh-TW" altLang="en-US" sz="40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kumimoji="0" lang="zh-TW" altLang="en-US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7410" name="Picture 2" descr="https://encrypted-tbn1.gstatic.com/images?q=tbn:ANd9GcQilFgnl0W-bZRqVum4Qp1ocxiO4ydRG1VjBrlX-7sDfbwmBWj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" r="9540" b="7417"/>
          <a:stretch>
            <a:fillRect/>
          </a:stretch>
        </p:blipFill>
        <p:spPr bwMode="auto">
          <a:xfrm>
            <a:off x="6562689" y="226642"/>
            <a:ext cx="2196619" cy="27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1963516" y="3292012"/>
            <a:ext cx="7008874" cy="6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2" tIns="41236" rIns="82472" bIns="41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zh-TW" altLang="en-US" sz="4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城那些不為</a:t>
            </a:r>
            <a:r>
              <a:rPr kumimoji="0" lang="zh-TW" altLang="en-US" sz="4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自己剃鬚的人剃鬚。</a:t>
            </a:r>
          </a:p>
        </p:txBody>
      </p:sp>
      <p:pic>
        <p:nvPicPr>
          <p:cNvPr id="6152" name="Picture 7" descr="https://encrypted-tbn2.gstatic.com/images?q=tbn:ANd9GcS-llF8hvO7bGhMVhxqoGLIY7O4hlzbt776RCxeWn5evizEbCV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15572"/>
          <a:stretch>
            <a:fillRect/>
          </a:stretch>
        </p:blipFill>
        <p:spPr bwMode="auto">
          <a:xfrm>
            <a:off x="3342123" y="124796"/>
            <a:ext cx="1329984" cy="16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encrypted-tbn0.gstatic.com/images?q=tbn:ANd9GcQmqEMHvvunp564-bITuZ9SanyP1tq3Lgw0H2syNeFbTlQY-V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5" y="2927668"/>
            <a:ext cx="7193356" cy="38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629" y="400207"/>
            <a:ext cx="2951707" cy="1141805"/>
          </a:xfrm>
        </p:spPr>
        <p:txBody>
          <a:bodyPr/>
          <a:lstStyle/>
          <a:p>
            <a:pPr eaLnBrk="1" hangingPunct="1"/>
            <a:r>
              <a:rPr lang="zh-HK" altLang="en-US" dirty="0" smtClean="0">
                <a:ea typeface="新細明體" charset="-120"/>
              </a:rPr>
              <a:t>動腦根題三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85" y="2026847"/>
            <a:ext cx="5697481" cy="608197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命題：真主創造萬物。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2286715" y="2635045"/>
            <a:ext cx="4570570" cy="63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1983" y="3124185"/>
            <a:ext cx="8305967" cy="7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0" indent="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384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1956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528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100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70804" indent="-970804" eaLnBrk="1" hangingPunct="1">
              <a:defRPr/>
            </a:pPr>
            <a:r>
              <a:rPr kumimoji="0" lang="zh-TW" altLang="en-US" sz="40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問：誰創造真主？</a:t>
            </a:r>
            <a:endParaRPr kumimoji="0" lang="zh-TW" altLang="en-US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5" name="Picture 7" descr="https://encrypted-tbn2.gstatic.com/images?q=tbn:ANd9GcS-llF8hvO7bGhMVhxqoGLIY7O4hlzbt776RCxeWn5evizEbCV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15572"/>
          <a:stretch>
            <a:fillRect/>
          </a:stretch>
        </p:blipFill>
        <p:spPr bwMode="auto">
          <a:xfrm>
            <a:off x="3342123" y="124796"/>
            <a:ext cx="1329984" cy="16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12962" r="3796" b="20073"/>
          <a:stretch>
            <a:fillRect/>
          </a:stretch>
        </p:blipFill>
        <p:spPr bwMode="auto">
          <a:xfrm>
            <a:off x="4007114" y="4118243"/>
            <a:ext cx="2850171" cy="115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748268" y="5151031"/>
            <a:ext cx="3638151" cy="63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無一是他的對等</a:t>
            </a:r>
            <a:endParaRPr kumimoji="0" lang="zh-HK" altLang="en-US" sz="3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28672" y="5793656"/>
            <a:ext cx="2607055" cy="473361"/>
          </a:xfrm>
          <a:prstGeom prst="rect">
            <a:avLst/>
          </a:prstGeom>
          <a:noFill/>
        </p:spPr>
        <p:txBody>
          <a:bodyPr lIns="82475" tIns="41238" rIns="82475" bIns="412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zh-HK" alt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（古蘭 </a:t>
            </a:r>
            <a:r>
              <a:rPr kumimoji="0" lang="en-US" altLang="zh-HK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112</a:t>
            </a:r>
            <a:r>
              <a:rPr kumimoji="0" lang="zh-HK" alt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：</a:t>
            </a:r>
            <a:r>
              <a:rPr kumimoji="0" lang="en-US" altLang="zh-H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4</a:t>
            </a:r>
            <a:r>
              <a:rPr kumimoji="0" lang="zh-HK" altLang="en-US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716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encrypted-tbn0.gstatic.com/images?q=tbn:ANd9GcQmqEMHvvunp564-bITuZ9SanyP1tq3Lgw0H2syNeFbTlQY-V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5" y="2927668"/>
            <a:ext cx="7193356" cy="380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629" y="400207"/>
            <a:ext cx="2951707" cy="1141805"/>
          </a:xfrm>
        </p:spPr>
        <p:txBody>
          <a:bodyPr/>
          <a:lstStyle/>
          <a:p>
            <a:pPr eaLnBrk="1" hangingPunct="1"/>
            <a:r>
              <a:rPr lang="zh-HK" altLang="en-US" dirty="0" smtClean="0">
                <a:ea typeface="新細明體" charset="-120"/>
              </a:rPr>
              <a:t>動腦根題三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85" y="2026847"/>
            <a:ext cx="5697481" cy="608197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命題：真主創造萬物。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2286715" y="2635045"/>
            <a:ext cx="4570570" cy="63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75" tIns="41238" rIns="82475" bIns="412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  <a:p>
            <a:pPr eaLnBrk="1" hangingPunct="1"/>
            <a:endParaRPr kumimoji="0" lang="zh-TW" altLang="en-US" dirty="0" smtClean="0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1983" y="3124185"/>
            <a:ext cx="8305967" cy="78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marL="0" indent="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3913" indent="-3175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266825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773238" indent="-252413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281238" indent="-254000" algn="l" defTabSz="101441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7384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1956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6528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4110038" indent="-254000" algn="l" defTabSz="1014413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70804" indent="-970804" eaLnBrk="1" hangingPunct="1">
              <a:defRPr/>
            </a:pPr>
            <a:r>
              <a:rPr kumimoji="0" lang="zh-TW" altLang="en-US" sz="4000" kern="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問：誰創造真主？</a:t>
            </a:r>
            <a:endParaRPr kumimoji="0" lang="zh-TW" altLang="en-US" sz="4000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5" name="Picture 7" descr="https://encrypted-tbn2.gstatic.com/images?q=tbn:ANd9GcS-llF8hvO7bGhMVhxqoGLIY7O4hlzbt776RCxeWn5evizEbCV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2" r="15572"/>
          <a:stretch>
            <a:fillRect/>
          </a:stretch>
        </p:blipFill>
        <p:spPr bwMode="auto">
          <a:xfrm>
            <a:off x="3342123" y="124796"/>
            <a:ext cx="1329984" cy="16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104021" y="5164666"/>
            <a:ext cx="4536504" cy="63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75" tIns="41238" rIns="82475" bIns="412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0"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沒有任何物與他相似</a:t>
            </a:r>
            <a:endParaRPr kumimoji="0" lang="zh-HK" altLang="en-US" sz="3600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128672" y="5793656"/>
            <a:ext cx="2607055" cy="473361"/>
          </a:xfrm>
          <a:prstGeom prst="rect">
            <a:avLst/>
          </a:prstGeom>
          <a:noFill/>
        </p:spPr>
        <p:txBody>
          <a:bodyPr lIns="82475" tIns="41238" rIns="82475" bIns="412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zh-HK" alt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（古蘭 </a:t>
            </a:r>
            <a:r>
              <a:rPr kumimoji="0" lang="en-US" altLang="zh-HK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42</a:t>
            </a:r>
            <a:r>
              <a:rPr kumimoji="0" lang="zh-HK" alt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：</a:t>
            </a:r>
            <a:r>
              <a:rPr kumimoji="0" lang="en-US" altLang="zh-HK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11</a:t>
            </a:r>
            <a:r>
              <a:rPr kumimoji="0" lang="zh-HK" altLang="en-US" sz="2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）</a:t>
            </a:r>
            <a:endParaRPr kumimoji="0" lang="zh-HK" alt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52226" name="Picture 2" descr="http://www.answering-christianity.com/noble_quran_png_files/42_1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1" t="42650"/>
          <a:stretch/>
        </p:blipFill>
        <p:spPr bwMode="auto">
          <a:xfrm>
            <a:off x="3649902" y="4293096"/>
            <a:ext cx="3441676" cy="12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0BB75-7325-4B94-856D-361838558F4C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30722" name="Rectangle 2"/>
          <p:cNvSpPr>
            <a:spLocks noGrp="1"/>
          </p:cNvSpPr>
          <p:nvPr>
            <p:ph type="body" idx="1"/>
          </p:nvPr>
        </p:nvSpPr>
        <p:spPr>
          <a:xfrm>
            <a:off x="395288" y="1628775"/>
            <a:ext cx="8305800" cy="32305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萬物非永恆；必有創造者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創造者與受造物的性質應有不同</a:t>
            </a:r>
          </a:p>
          <a:p>
            <a:pPr>
              <a:buFont typeface="Arial" panose="020B0604020202020204" pitchFamily="34" charset="0"/>
              <a:buChar char="•"/>
            </a:pP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創造者必不受外物所引發產生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9126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 smtClean="0">
                <a:effectLst/>
                <a:ea typeface="新細明體" pitchFamily="18" charset="-120"/>
              </a:rPr>
              <a:t>創造者應有的特性</a:t>
            </a:r>
          </a:p>
        </p:txBody>
      </p:sp>
    </p:spTree>
    <p:extLst>
      <p:ext uri="{BB962C8B-B14F-4D97-AF65-F5344CB8AC3E}">
        <p14:creationId xmlns:p14="http://schemas.microsoft.com/office/powerpoint/2010/main" val="21437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52F7C-2EDF-4F10-9C34-9AAC89B1F4F8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95288" y="1844676"/>
            <a:ext cx="8229600" cy="3197225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創造者必不依賴外物而存在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創造者必是自足可無止境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創造者必是永恆不滅的</a:t>
            </a:r>
          </a:p>
          <a:p>
            <a:pPr>
              <a:buFontTx/>
              <a:buNone/>
            </a:pPr>
            <a:endParaRPr lang="zh-TW" altLang="en-US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274638"/>
            <a:ext cx="8291264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 smtClean="0">
                <a:effectLst/>
                <a:ea typeface="新細明體" pitchFamily="18" charset="-120"/>
              </a:rPr>
              <a:t>創造者應有的特性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72436-C281-422E-9707-69429E4AC7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83568" y="1334020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有一天，正當我們和安拉的使者（穆聖）坐在一起時，突然一個衣服挺白，頭髮漆黑的男子在我們面前出現，看不出他有旅行的跡象，我們都不認識他。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…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他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又說：「你把正信（</a:t>
            </a:r>
            <a:r>
              <a:rPr lang="en-US" altLang="zh-TW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Iman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 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）告訴我吧！」穆聖說：「你要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信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安拉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，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祂的天使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，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祂的經典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，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祂的使者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，</a:t>
            </a:r>
            <a:r>
              <a:rPr lang="zh-TW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末日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和</a:t>
            </a:r>
            <a:r>
              <a:rPr lang="zh-TW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相信禍福的前定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。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」他說：「你說對了。」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…</a:t>
            </a:r>
          </a:p>
          <a:p>
            <a:pPr>
              <a:lnSpc>
                <a:spcPct val="1300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然後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他便離去，而我逗留了好久。然後穆聖說：「歐瑪呀！你知道那提問者是誰嗎？」我說：「安拉和祂的使者最知道。」穆聖說：「他就是哲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布拉依（</a:t>
            </a:r>
            <a:r>
              <a:rPr lang="en-US" altLang="zh-TW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Jibreel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）天使，他來把你們的宗教教授給你們。」</a:t>
            </a: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65643" y="908720"/>
            <a:ext cx="4223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從歐默爾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TW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Omar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傳來，他說：</a:t>
            </a:r>
            <a:endParaRPr lang="zh-HK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24128" y="6163568"/>
            <a:ext cx="2592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（穆斯林聖訓集）</a:t>
            </a:r>
            <a:endParaRPr lang="zh-HK" alt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691680" y="112993"/>
            <a:ext cx="57594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HK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哲布拉依聖訓</a:t>
            </a:r>
            <a:r>
              <a:rPr lang="en-US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HK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78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86C2E-B170-49AB-9E26-21BE0959767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60350"/>
            <a:ext cx="7010400" cy="105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4932" tIns="66672" rIns="134932" bIns="66672" numCol="1" anchorCtr="0" compatLnSpc="1">
            <a:prstTxWarp prst="textNoShape">
              <a:avLst/>
            </a:prstTxWarp>
          </a:bodyPr>
          <a:lstStyle/>
          <a:p>
            <a:r>
              <a:rPr lang="zh-TW" altLang="en-US" b="0" dirty="0" smtClean="0">
                <a:effectLst/>
                <a:latin typeface="標楷體" pitchFamily="65" charset="-120"/>
                <a:ea typeface="標楷體" pitchFamily="65" charset="-120"/>
              </a:rPr>
              <a:t>伊斯蘭的六大信綱</a:t>
            </a:r>
            <a:endParaRPr lang="zh-TW" altLang="en-US" i="1" dirty="0" smtClean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1547813" y="1412874"/>
            <a:ext cx="6477000" cy="496845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一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信真主獨一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二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信天使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三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信天經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四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信使者 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聖人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五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信後世審判  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死後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復生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六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信真主的定度</a:t>
            </a:r>
            <a:endParaRPr lang="zh-TW" altLang="en-US" dirty="0" smtClean="0">
              <a:solidFill>
                <a:schemeClr val="tx2"/>
              </a:solidFill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4F47D-1CC2-4B41-ADAB-C291B1D1161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260350"/>
            <a:ext cx="3313112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latin typeface="MS UI Gothic" panose="020B0600070205080204" pitchFamily="34" charset="-128"/>
                <a:ea typeface="MS UI Gothic" panose="020B0600070205080204" pitchFamily="34" charset="-128"/>
              </a:rPr>
              <a:t>真主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1979613" y="1341438"/>
            <a:ext cx="5867400" cy="50720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>
              <a:buFontTx/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  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真主的尊名：</a:t>
            </a:r>
          </a:p>
          <a:p>
            <a:pPr>
              <a:buFontTx/>
              <a:buNone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Allah</a:t>
            </a:r>
            <a:r>
              <a:rPr lang="en-US" altLang="zh-TW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安拉</a:t>
            </a:r>
          </a:p>
          <a:p>
            <a:pPr>
              <a:buFontTx/>
              <a:buNone/>
            </a:pPr>
            <a:r>
              <a:rPr lang="en-US" altLang="zh-TW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  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</a:t>
            </a: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德性 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600" b="1" dirty="0" smtClean="0">
                <a:solidFill>
                  <a:srgbClr val="164770"/>
                </a:solidFill>
                <a:latin typeface="標楷體" pitchFamily="65" charset="-120"/>
                <a:ea typeface="標楷體" pitchFamily="65" charset="-120"/>
              </a:rPr>
              <a:t>獨一</a:t>
            </a: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164770"/>
                </a:solidFill>
                <a:latin typeface="標楷體" pitchFamily="65" charset="-120"/>
                <a:ea typeface="標楷體" pitchFamily="65" charset="-120"/>
              </a:rPr>
              <a:t>        至</a:t>
            </a:r>
            <a:r>
              <a:rPr lang="zh-TW" altLang="en-US" sz="3600" b="1" dirty="0">
                <a:solidFill>
                  <a:srgbClr val="164770"/>
                </a:solidFill>
                <a:latin typeface="標楷體" pitchFamily="65" charset="-120"/>
                <a:ea typeface="標楷體" pitchFamily="65" charset="-120"/>
              </a:rPr>
              <a:t>仁至慈</a:t>
            </a:r>
          </a:p>
          <a:p>
            <a:pPr marL="0" indent="0">
              <a:buNone/>
            </a:pPr>
            <a:r>
              <a:rPr lang="zh-TW" altLang="en-US" sz="3600" b="1" dirty="0">
                <a:solidFill>
                  <a:srgbClr val="16477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600" b="1" dirty="0" smtClean="0">
                <a:solidFill>
                  <a:srgbClr val="164770"/>
                </a:solidFill>
                <a:latin typeface="標楷體" pitchFamily="65" charset="-120"/>
                <a:ea typeface="標楷體" pitchFamily="65" charset="-120"/>
              </a:rPr>
              <a:t>      寬恕、公道</a:t>
            </a:r>
            <a:endParaRPr lang="zh-TW" altLang="en-US" sz="3600" b="1" dirty="0">
              <a:solidFill>
                <a:srgbClr val="16477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4820" name="Picture 4" descr="alla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817562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2" name="圖片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73016"/>
            <a:ext cx="375042" cy="360040"/>
          </a:xfrm>
          <a:prstGeom prst="rect">
            <a:avLst/>
          </a:prstGeom>
        </p:spPr>
      </p:pic>
      <p:pic>
        <p:nvPicPr>
          <p:cNvPr id="7" name="圖片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63" y="4184613"/>
            <a:ext cx="375042" cy="360040"/>
          </a:xfrm>
          <a:prstGeom prst="rect">
            <a:avLst/>
          </a:prstGeom>
        </p:spPr>
      </p:pic>
      <p:pic>
        <p:nvPicPr>
          <p:cNvPr id="8" name="圖片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63" y="4869160"/>
            <a:ext cx="375042" cy="360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E887B-DF55-4313-A119-21DA287768A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60351"/>
            <a:ext cx="4546600" cy="1001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4932" tIns="66672" rIns="134932" bIns="66672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latin typeface="華康中明體" pitchFamily="49" charset="-120"/>
                <a:ea typeface="標楷體" pitchFamily="65" charset="-120"/>
              </a:rPr>
              <a:t>信仰基礎</a:t>
            </a:r>
            <a:endParaRPr lang="zh-TW" altLang="en-US" i="1" dirty="0" smtClean="0">
              <a:solidFill>
                <a:schemeClr val="tx2"/>
              </a:solidFill>
              <a:effectLst/>
              <a:latin typeface="細明體" pitchFamily="49" charset="-120"/>
              <a:ea typeface="標楷體" pitchFamily="65" charset="-12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1219201" y="1676401"/>
            <a:ext cx="7620000" cy="37988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 marL="876262" indent="-876262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 	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真主創造萬物， 誰創造真主？</a:t>
            </a:r>
          </a:p>
          <a:p>
            <a:pPr marL="876262" indent="-876262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		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真主的德性</a:t>
            </a:r>
          </a:p>
          <a:p>
            <a:pPr marL="876262" indent="-876262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		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伊斯蘭的六大信綱</a:t>
            </a:r>
            <a:endParaRPr lang="zh-TW" altLang="en-US" b="1" dirty="0" smtClean="0">
              <a:solidFill>
                <a:srgbClr val="000066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4" descr="MC90019912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97201"/>
            <a:ext cx="1543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D5C23-9C14-4612-89F0-7486380D782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6" y="188913"/>
            <a:ext cx="6400800" cy="105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4932" tIns="66672" rIns="134932" bIns="66672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effectLst/>
                <a:ea typeface="新細明體" pitchFamily="18" charset="-120"/>
              </a:rPr>
              <a:t> </a:t>
            </a:r>
            <a:r>
              <a:rPr lang="zh-TW" altLang="en-US" sz="5400" b="0" dirty="0" smtClean="0">
                <a:solidFill>
                  <a:schemeClr val="tx1"/>
                </a:solidFill>
                <a:effectLst/>
                <a:latin typeface="MS PGothic" panose="020B0600070205080204" pitchFamily="34" charset="-128"/>
                <a:ea typeface="MS PGothic" panose="020B0600070205080204" pitchFamily="34" charset="-128"/>
              </a:rPr>
              <a:t>真主是獨一的</a:t>
            </a:r>
            <a:endParaRPr lang="zh-TW" altLang="en-US" sz="5400" b="0" i="1" dirty="0">
              <a:effectLst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043608" y="2578761"/>
            <a:ext cx="7344816" cy="35448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 marL="0" indent="0" algn="ctr">
              <a:lnSpc>
                <a:spcPct val="130000"/>
              </a:lnSpc>
              <a:buNone/>
            </a:pPr>
            <a:r>
              <a:rPr lang="zh-TW" altLang="en-US" sz="3000" b="1" dirty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奉至仁至慈的真主之名 </a:t>
            </a:r>
          </a:p>
          <a:p>
            <a:pPr marL="442913" indent="-442913" algn="just">
              <a:lnSpc>
                <a:spcPct val="130000"/>
              </a:lnSpc>
              <a:buNone/>
            </a:pPr>
            <a:r>
              <a:rPr lang="zh-TW" altLang="en-US" b="1" dirty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「你</a:t>
            </a:r>
            <a:r>
              <a:rPr lang="zh-TW" altLang="en-US" b="1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說</a:t>
            </a:r>
            <a:r>
              <a:rPr lang="zh-TW" altLang="en-US" b="1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：</a:t>
            </a:r>
            <a:r>
              <a:rPr lang="en-US" altLang="zh-TW" b="1" dirty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『</a:t>
            </a:r>
            <a:r>
              <a:rPr lang="zh-TW" altLang="en-US" b="1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衪</a:t>
            </a:r>
            <a:r>
              <a:rPr lang="zh-TW" altLang="en-US" b="1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是真主，是獨一的主；真主是萬物所仰賴的；衪沒生產，也沒有被生產；沒有任何物可以做衪的匹敵</a:t>
            </a:r>
            <a:r>
              <a:rPr lang="zh-TW" altLang="en-US" b="1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。</a:t>
            </a:r>
            <a:r>
              <a:rPr lang="en-US" altLang="zh-TW" b="1" dirty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』</a:t>
            </a:r>
            <a:r>
              <a:rPr lang="zh-TW" altLang="en-US" b="1" dirty="0" smtClean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 </a:t>
            </a:r>
            <a:r>
              <a:rPr lang="zh-TW" altLang="en-US" b="1" dirty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」          </a:t>
            </a:r>
            <a:endParaRPr lang="en-US" altLang="zh-TW" b="1" dirty="0" smtClean="0">
              <a:solidFill>
                <a:srgbClr val="164770"/>
              </a:solidFill>
              <a:latin typeface="細明體" pitchFamily="49" charset="-120"/>
              <a:ea typeface="細明體" pitchFamily="49" charset="-120"/>
            </a:endParaRPr>
          </a:p>
          <a:p>
            <a:pPr marL="0" indent="0"/>
            <a:endParaRPr lang="zh-TW" altLang="en-US" sz="3000" dirty="0">
              <a:solidFill>
                <a:srgbClr val="003300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6521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(</a:t>
            </a:r>
            <a:r>
              <a:rPr lang="zh-TW" altLang="en-US" sz="2800" b="1" dirty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古蘭經第</a:t>
            </a:r>
            <a:r>
              <a:rPr lang="en-US" altLang="zh-TW" sz="2800" b="1" dirty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112</a:t>
            </a:r>
            <a:r>
              <a:rPr lang="zh-TW" altLang="en-US" sz="2800" b="1" dirty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章</a:t>
            </a:r>
            <a:r>
              <a:rPr lang="en-US" altLang="zh-TW" sz="2800" b="1" dirty="0" smtClean="0">
                <a:solidFill>
                  <a:srgbClr val="164770"/>
                </a:solidFill>
                <a:latin typeface="細明體" pitchFamily="49" charset="-120"/>
                <a:ea typeface="細明體" pitchFamily="49" charset="-120"/>
              </a:rPr>
              <a:t>)</a:t>
            </a:r>
            <a:endParaRPr lang="en-US" altLang="zh-TW" sz="2800" dirty="0">
              <a:solidFill>
                <a:srgbClr val="164770"/>
              </a:solidFill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4AC73-BD5B-4FE3-BC93-8B4FFEBAD14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0962" name="Rectangle 2"/>
          <p:cNvSpPr>
            <a:spLocks noGrp="1"/>
          </p:cNvSpPr>
          <p:nvPr>
            <p:ph type="body" idx="1"/>
          </p:nvPr>
        </p:nvSpPr>
        <p:spPr>
          <a:xfrm>
            <a:off x="1065214" y="4114801"/>
            <a:ext cx="6535737" cy="838200"/>
          </a:xfrm>
          <a:noFill/>
          <a:ln/>
          <a:extLst>
            <a:ext uri="{91240B29-F687-4F45-9708-019B960494DF}">
              <a14:hiddenLine xmlns:a14="http://schemas.microsoft.com/office/drawing/2010/main" w="0" cap="rnd">
                <a:solidFill>
                  <a:schemeClr val="bg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 algn="ctr">
              <a:buFontTx/>
              <a:buNone/>
            </a:pPr>
            <a:r>
              <a:rPr lang="zh-TW" altLang="en-US" sz="3600" b="1" dirty="0" smtClean="0">
                <a:latin typeface="細明體" pitchFamily="49" charset="-120"/>
                <a:ea typeface="細明體" pitchFamily="49" charset="-120"/>
              </a:rPr>
              <a:t>奉</a:t>
            </a:r>
            <a:r>
              <a:rPr lang="zh-TW" altLang="en-US" sz="3600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至仁至慈</a:t>
            </a:r>
            <a:r>
              <a:rPr lang="zh-TW" altLang="en-US" sz="3600" b="1" dirty="0" smtClean="0">
                <a:latin typeface="細明體" pitchFamily="49" charset="-120"/>
                <a:ea typeface="細明體" pitchFamily="49" charset="-120"/>
              </a:rPr>
              <a:t>的真主</a:t>
            </a:r>
            <a:r>
              <a:rPr lang="zh-TW" altLang="en-US" sz="3600" b="1" dirty="0">
                <a:latin typeface="細明體" pitchFamily="49" charset="-120"/>
                <a:ea typeface="細明體" pitchFamily="49" charset="-120"/>
              </a:rPr>
              <a:t>之名</a:t>
            </a:r>
          </a:p>
        </p:txBody>
      </p:sp>
      <p:pic>
        <p:nvPicPr>
          <p:cNvPr id="40963" name="Picture 3" descr="bismilla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6096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3733800" y="3352800"/>
            <a:ext cx="1828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zh-HK" alt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1905000" y="3352800"/>
            <a:ext cx="1600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zh-HK" alt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effectLst/>
                <a:latin typeface="MS UI Gothic" panose="020B0600070205080204" pitchFamily="34" charset="-128"/>
                <a:ea typeface="MS UI Gothic" panose="020B0600070205080204" pitchFamily="34" charset="-128"/>
              </a:rPr>
              <a:t>真主是至仁至慈的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 autoUpdateAnimBg="0"/>
      <p:bldP spid="40964" grpId="0" animBg="1"/>
      <p:bldP spid="409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BA6E5-87C2-4557-B46D-A50D6D6DB89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z="4800" b="0" dirty="0" smtClean="0">
                <a:solidFill>
                  <a:srgbClr val="003300"/>
                </a:solidFill>
                <a:effectLst/>
                <a:ea typeface="華康中楷體" charset="-120"/>
              </a:rPr>
              <a:t>真主是寬恕的</a:t>
            </a:r>
            <a:endParaRPr lang="zh-TW" altLang="en-US" sz="4800" b="0" dirty="0">
              <a:solidFill>
                <a:srgbClr val="003300"/>
              </a:solidFill>
              <a:effectLst/>
              <a:ea typeface="華康中楷體" charset="-120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539750" y="1916113"/>
            <a:ext cx="8229600" cy="2692400"/>
          </a:xfrm>
        </p:spPr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zh-TW" altLang="en-US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你說：</a:t>
            </a:r>
            <a:r>
              <a:rPr lang="zh-TW" altLang="en-US" dirty="0" smtClean="0">
                <a:solidFill>
                  <a:srgbClr val="164770"/>
                </a:solidFill>
                <a:latin typeface="標楷體"/>
                <a:ea typeface="華康中明體" pitchFamily="49" charset="-120"/>
              </a:rPr>
              <a:t>“</a:t>
            </a:r>
            <a:r>
              <a:rPr lang="zh-TW" altLang="en-US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如果你們確實敬愛安拉，</a:t>
            </a:r>
            <a:r>
              <a:rPr lang="en-US" altLang="zh-TW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(</a:t>
            </a:r>
            <a:r>
              <a:rPr lang="zh-TW" altLang="en-US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那麼你們就</a:t>
            </a:r>
            <a:r>
              <a:rPr lang="en-US" altLang="zh-TW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)</a:t>
            </a:r>
            <a:r>
              <a:rPr lang="zh-TW" altLang="en-US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跟隨我，安拉將會喜愛你們， 並且寬恕你們的罪過。安拉是多恕的、大慈的。</a:t>
            </a:r>
            <a:r>
              <a:rPr lang="zh-TW" altLang="en-US" dirty="0" smtClean="0">
                <a:solidFill>
                  <a:srgbClr val="164770"/>
                </a:solidFill>
                <a:latin typeface="標楷體"/>
                <a:ea typeface="華康中明體" pitchFamily="49" charset="-120"/>
              </a:rPr>
              <a:t>”</a:t>
            </a:r>
            <a:r>
              <a:rPr lang="zh-TW" altLang="en-US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 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altLang="zh-TW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                         (</a:t>
            </a:r>
            <a:r>
              <a:rPr lang="zh-TW" altLang="en-US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古蘭經</a:t>
            </a:r>
            <a:r>
              <a:rPr lang="en-US" altLang="zh-TW" dirty="0" smtClean="0">
                <a:solidFill>
                  <a:srgbClr val="164770"/>
                </a:solidFill>
                <a:latin typeface="華康中明體" pitchFamily="49" charset="-120"/>
                <a:ea typeface="華康中明體" pitchFamily="49" charset="-120"/>
              </a:rPr>
              <a:t>3:31)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22F4-A88B-4603-9042-156D67D085F4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80898" name="Rectangle 2"/>
          <p:cNvSpPr>
            <a:spLocks noGrp="1"/>
          </p:cNvSpPr>
          <p:nvPr>
            <p:ph type="body" idx="1"/>
          </p:nvPr>
        </p:nvSpPr>
        <p:spPr>
          <a:xfrm>
            <a:off x="827088" y="476251"/>
            <a:ext cx="8153400" cy="579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真主，除祂外絕無應受祟拜的；祂是永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生不滅的，是維護萬物的；瞌睡不能侵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犯祂，睡眠不能克服祂；天地萬物都是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祂的；不經祂的許可，誰能在祂那裡替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人說情呢？祂知道他們面前的事，和他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們身後的事，除祂所啟示的外，他們絕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不能窺測祂的玄妙；祂的知覺，包羅天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地。天地的維持，不能使祂疲倦。祂確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是至尊的，確是至大的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868144" y="608345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2:255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1500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15C0B-E509-4814-B186-F1E6AC81F62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24076" y="188913"/>
            <a:ext cx="4543425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天使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1187450" y="1412875"/>
            <a:ext cx="68580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609574" indent="-609574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	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用光造</a:t>
            </a:r>
          </a:p>
          <a:p>
            <a:pPr marL="609574" indent="-609574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一般人不能見其面貌</a:t>
            </a:r>
          </a:p>
          <a:p>
            <a:pPr marL="609574" indent="-609574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人對其認識，只靠啟示</a:t>
            </a:r>
          </a:p>
          <a:p>
            <a:pPr marL="609574" indent="-609574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擁有很大能力，永不違背真主	  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66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6)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609574" indent="-609574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永不歇息地侍奉真主</a:t>
            </a:r>
          </a:p>
          <a:p>
            <a:pPr marL="609574" indent="-609574">
              <a:spcAft>
                <a:spcPct val="30000"/>
              </a:spcAft>
              <a:buNone/>
            </a:pP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CE112-ACC7-4B4C-82A5-9C8C71432567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9154" name="Rectangle 2"/>
          <p:cNvSpPr>
            <a:spLocks noGrp="1"/>
          </p:cNvSpPr>
          <p:nvPr>
            <p:ph type="body" idx="1"/>
          </p:nvPr>
        </p:nvSpPr>
        <p:spPr>
          <a:xfrm>
            <a:off x="684213" y="1628776"/>
            <a:ext cx="7627937" cy="2849563"/>
          </a:xfrm>
        </p:spPr>
        <p:txBody>
          <a:bodyPr/>
          <a:lstStyle/>
          <a:p>
            <a:pPr marL="952460" indent="-952460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	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把真主的訊息傳達給祂的使者    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81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19-21)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952460" indent="-952460"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7.	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一切自然現象如颳風、下雨、死亡等，由天使執行。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51051" y="260351"/>
            <a:ext cx="419576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天使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6DAB1-9918-43C8-85BE-4C06B4189286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04800"/>
            <a:ext cx="4572000" cy="89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真主的經典</a:t>
            </a:r>
            <a:r>
              <a:rPr lang="zh-TW" altLang="en-US" sz="5400" b="0" dirty="0" smtClean="0">
                <a:solidFill>
                  <a:srgbClr val="FC0128"/>
                </a:solidFill>
                <a:effectLst/>
                <a:ea typeface="華康特粗圓體" charset="-120"/>
              </a:rPr>
              <a:t>  </a:t>
            </a:r>
            <a:endParaRPr lang="zh-TW" altLang="en-US" sz="5400" b="0" dirty="0">
              <a:effectLst/>
              <a:ea typeface="華康特粗圓體" charset="-12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187451" y="1412875"/>
            <a:ext cx="7239000" cy="49672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609574" indent="-609574">
              <a:lnSpc>
                <a:spcPct val="120000"/>
              </a:lnSpc>
              <a:spcBef>
                <a:spcPct val="10000"/>
              </a:spcBef>
              <a:spcAft>
                <a:spcPct val="60000"/>
              </a:spcAft>
              <a:buFontTx/>
              <a:buAutoNum type="arabicPeriod"/>
            </a:pPr>
            <a:r>
              <a:rPr lang="en-US" altLang="zh-TW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是真主的啟示</a:t>
            </a:r>
          </a:p>
          <a:p>
            <a:pPr marL="609574" indent="-609574">
              <a:lnSpc>
                <a:spcPct val="120000"/>
              </a:lnSpc>
              <a:spcBef>
                <a:spcPct val="10000"/>
              </a:spcBef>
              <a:spcAft>
                <a:spcPct val="60000"/>
              </a:spcAft>
              <a:buFontTx/>
              <a:buAutoNum type="arabicPeriod"/>
            </a:pP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穆聖以前亦有啟示</a:t>
            </a:r>
          </a:p>
          <a:p>
            <a:pPr marL="609574" indent="-609574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None/>
            </a:pP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「你們說：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我們信我們所受的啟示，與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易卜拉欣、易司馬儀、易司哈格、葉爾孤白和各支派所受的啟示，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穆薩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爾撒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受賜的經典，與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眾先知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受主所賜的啟示 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我們對他們中任何一個，都不加歧視，我們只歸順真主。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7467600" y="228600"/>
          <a:ext cx="12080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多媒體項目" r:id="rId4" imgW="1208520" imgH="1208520" progId="MS_ClipArt_Gallery.2">
                  <p:embed/>
                </p:oleObj>
              </mc:Choice>
              <mc:Fallback>
                <p:oleObj name="多媒體項目" r:id="rId4" imgW="1208520" imgH="120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"/>
                        <a:ext cx="12080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562600" y="6096001"/>
            <a:ext cx="2743200" cy="5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None/>
            </a:pPr>
            <a:r>
              <a:rPr lang="en-US" altLang="zh-TW" sz="2400" b="1" dirty="0" smtClean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《</a:t>
            </a:r>
            <a:r>
              <a:rPr lang="zh-TW" altLang="en-US" sz="2400" b="1" dirty="0" smtClean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古蘭經 </a:t>
            </a:r>
            <a:r>
              <a:rPr lang="en-US" altLang="zh-TW" sz="2400" b="1" dirty="0" smtClean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2</a:t>
            </a:r>
            <a:r>
              <a:rPr lang="zh-TW" altLang="en-US" sz="2400" b="1" dirty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：</a:t>
            </a:r>
            <a:r>
              <a:rPr lang="en-US" altLang="zh-TW" sz="2400" b="1" dirty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36》</a:t>
            </a:r>
            <a:endParaRPr lang="en-US" altLang="zh-TW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隸書體" charset="-12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6DAB1-9918-43C8-85BE-4C06B4189286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304800"/>
            <a:ext cx="4572000" cy="89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真主的經典</a:t>
            </a:r>
            <a:r>
              <a:rPr lang="zh-TW" altLang="en-US" sz="5400" b="0" dirty="0" smtClean="0">
                <a:solidFill>
                  <a:srgbClr val="FC0128"/>
                </a:solidFill>
                <a:effectLst/>
                <a:ea typeface="華康特粗圓體" charset="-120"/>
              </a:rPr>
              <a:t>  </a:t>
            </a:r>
            <a:endParaRPr lang="zh-TW" altLang="en-US" sz="5400" b="0" dirty="0">
              <a:effectLst/>
              <a:ea typeface="華康特粗圓體" charset="-120"/>
            </a:endParaRP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187451" y="1412875"/>
            <a:ext cx="7239000" cy="496728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609574" indent="-609574">
              <a:lnSpc>
                <a:spcPct val="120000"/>
              </a:lnSpc>
              <a:spcBef>
                <a:spcPct val="10000"/>
              </a:spcBef>
              <a:spcAft>
                <a:spcPct val="60000"/>
              </a:spcAft>
              <a:buFontTx/>
              <a:buAutoNum type="arabicPeriod"/>
            </a:pPr>
            <a:r>
              <a:rPr lang="en-US" altLang="zh-TW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是真主的啟示</a:t>
            </a:r>
          </a:p>
          <a:p>
            <a:pPr marL="609574" indent="-609574">
              <a:lnSpc>
                <a:spcPct val="120000"/>
              </a:lnSpc>
              <a:spcBef>
                <a:spcPct val="10000"/>
              </a:spcBef>
              <a:spcAft>
                <a:spcPct val="60000"/>
              </a:spcAft>
              <a:buFontTx/>
              <a:buAutoNum type="arabicPeriod"/>
            </a:pP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穆聖以前亦有啟示</a:t>
            </a:r>
          </a:p>
          <a:p>
            <a:pPr marL="609574" indent="-609574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None/>
            </a:pPr>
            <a:r>
              <a:rPr lang="zh-TW" altLang="en-US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「你們說：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我們信我們所受的啟示，與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亞伯拉罕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以實瑪利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哈格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撒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雅</a:t>
            </a:r>
            <a:r>
              <a:rPr lang="zh-TW" altLang="en-US" sz="28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孤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</a:t>
            </a:r>
            <a:r>
              <a:rPr lang="zh-TW" altLang="en-US" sz="28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白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和各支派所受的啟示，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摩西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耶穌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受賜的經典，與</a:t>
            </a:r>
            <a:r>
              <a:rPr lang="zh-TW" altLang="en-US" sz="2800" b="1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眾先知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受主所賜的啟示 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我們對他們中任何一個，都不加歧視，我們只歸順真主。</a:t>
            </a:r>
            <a:r>
              <a:rPr lang="en-US" altLang="zh-TW" sz="2800" b="1" dirty="0" smtClean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2800" b="1" dirty="0">
                <a:solidFill>
                  <a:srgbClr val="0033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7467600" y="228600"/>
          <a:ext cx="120808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0" name="多媒體項目" r:id="rId4" imgW="1208520" imgH="1208520" progId="MS_ClipArt_Gallery.2">
                  <p:embed/>
                </p:oleObj>
              </mc:Choice>
              <mc:Fallback>
                <p:oleObj name="多媒體項目" r:id="rId4" imgW="1208520" imgH="12085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28600"/>
                        <a:ext cx="120808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562600" y="6096001"/>
            <a:ext cx="2743200" cy="5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>
            <a:spAutoFit/>
          </a:bodyPr>
          <a:lstStyle/>
          <a:p>
            <a:pPr algn="r" eaLnBrk="0" hangingPunct="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None/>
            </a:pPr>
            <a:r>
              <a:rPr lang="en-US" altLang="zh-TW" sz="2400" b="1" dirty="0" smtClean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《</a:t>
            </a:r>
            <a:r>
              <a:rPr lang="zh-TW" altLang="en-US" sz="2400" b="1" dirty="0" smtClean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古蘭經 </a:t>
            </a:r>
            <a:r>
              <a:rPr lang="en-US" altLang="zh-TW" sz="2400" b="1" dirty="0" smtClean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2</a:t>
            </a:r>
            <a:r>
              <a:rPr lang="zh-TW" altLang="en-US" sz="2400" b="1" dirty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：</a:t>
            </a:r>
            <a:r>
              <a:rPr lang="en-US" altLang="zh-TW" sz="2400" b="1" dirty="0">
                <a:solidFill>
                  <a:srgbClr val="003300"/>
                </a:solidFill>
                <a:latin typeface="Times New Roman" pitchFamily="18" charset="0"/>
                <a:ea typeface="華康中明體" pitchFamily="49" charset="-120"/>
              </a:rPr>
              <a:t>36》</a:t>
            </a:r>
            <a:endParaRPr lang="en-US" altLang="zh-TW" sz="2400" b="1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隸書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75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CB1B1-9834-4DD3-81AB-C5A81D77CCB4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0987" y="152400"/>
            <a:ext cx="94249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3516" tIns="41026" rIns="83516" bIns="41026" numCol="1" anchorCtr="0" compatLnSpc="1">
            <a:prstTxWarp prst="textNoShape">
              <a:avLst/>
            </a:prstTxWarp>
          </a:bodyPr>
          <a:lstStyle/>
          <a:p>
            <a:r>
              <a:rPr lang="en-US" altLang="zh-TW" sz="3600" dirty="0" smtClean="0">
                <a:effectLst/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600" dirty="0" smtClean="0">
                <a:effectLst/>
                <a:latin typeface="標楷體" pitchFamily="65" charset="-120"/>
                <a:ea typeface="標楷體" pitchFamily="65" charset="-120"/>
              </a:rPr>
              <a:t>古蘭經</a:t>
            </a:r>
            <a:r>
              <a:rPr lang="en-US" altLang="zh-TW" sz="3600" dirty="0" smtClean="0">
                <a:effectLst/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600" dirty="0" smtClean="0">
                <a:effectLst/>
                <a:latin typeface="標楷體" pitchFamily="65" charset="-120"/>
                <a:ea typeface="標楷體" pitchFamily="65" charset="-120"/>
              </a:rPr>
              <a:t>及以前頒降的啟示</a:t>
            </a:r>
            <a:r>
              <a:rPr lang="zh-TW" altLang="en-US" b="0" dirty="0" smtClean="0">
                <a:effectLst/>
                <a:latin typeface="華康特粗圓體" charset="-120"/>
                <a:ea typeface="華康特粗圓體" charset="-120"/>
              </a:rPr>
              <a:t> </a:t>
            </a:r>
            <a:endParaRPr lang="zh-TW" altLang="en-US" b="0" dirty="0" smtClean="0">
              <a:effectLst/>
              <a:latin typeface="華康中明體" pitchFamily="49" charset="-120"/>
              <a:ea typeface="華康中明體" pitchFamily="49" charset="-120"/>
            </a:endParaRPr>
          </a:p>
        </p:txBody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>
          <a:xfrm>
            <a:off x="1042988" y="1700213"/>
            <a:ext cx="7315200" cy="39941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516" tIns="41026" rIns="83516" bIns="41026"/>
          <a:lstStyle/>
          <a:p>
            <a:pPr marL="190492" lvl="1" indent="0">
              <a:lnSpc>
                <a:spcPct val="140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1.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易卜拉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欣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Ibrahim) - 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冊籍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Suhuf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  </a:t>
            </a:r>
          </a:p>
          <a:p>
            <a:pPr marL="190492" lvl="1" indent="0">
              <a:lnSpc>
                <a:spcPct val="140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2.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穆薩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Musa) -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討拉特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Taurat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           </a:t>
            </a:r>
          </a:p>
          <a:p>
            <a:pPr marL="190492" lvl="1" indent="0">
              <a:lnSpc>
                <a:spcPct val="140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3.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達五德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Dawud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 -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宰甫爾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Zabur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	</a:t>
            </a:r>
          </a:p>
          <a:p>
            <a:pPr marL="190492" lvl="1" indent="0">
              <a:lnSpc>
                <a:spcPct val="140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爾撒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Isa) -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引支勒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b="1" dirty="0" err="1">
                <a:latin typeface="標楷體" pitchFamily="65" charset="-120"/>
                <a:ea typeface="標楷體" pitchFamily="65" charset="-120"/>
              </a:rPr>
              <a:t>Injil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)   		</a:t>
            </a:r>
            <a:endParaRPr lang="en-US" altLang="zh-TW" sz="2400" b="1" dirty="0">
              <a:latin typeface="標楷體" pitchFamily="65" charset="-120"/>
              <a:ea typeface="標楷體" pitchFamily="65" charset="-120"/>
              <a:hlinkClick r:id="rId3" action="ppaction://hlinksldjump"/>
            </a:endParaRPr>
          </a:p>
          <a:p>
            <a:pPr marL="190492" lvl="1" indent="0">
              <a:lnSpc>
                <a:spcPct val="140000"/>
              </a:lnSpc>
              <a:spcBef>
                <a:spcPct val="40000"/>
              </a:spcBef>
              <a:buNone/>
            </a:pP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5. 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穆罕默德 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(Muhammad) -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古蘭經   	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DD07E-AA3E-4D9F-9886-55A4EF126A8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773239"/>
            <a:ext cx="7620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  <a:normAutofit fontScale="90000"/>
          </a:bodyPr>
          <a:lstStyle/>
          <a:p>
            <a:pPr marL="380984" indent="-380984">
              <a:buFontTx/>
              <a:buAutoNum type="arabicPlain" startAt="3"/>
            </a:pPr>
            <a:r>
              <a:rPr lang="en-US" altLang="zh-TW" sz="3200" b="0" dirty="0">
                <a:solidFill>
                  <a:schemeClr val="tx2"/>
                </a:solidFill>
                <a:effectLst/>
                <a:ea typeface="華康中明體" pitchFamily="49" charset="-120"/>
              </a:rPr>
              <a:t>.  </a:t>
            </a:r>
            <a:r>
              <a:rPr lang="zh-TW" altLang="en-US" sz="3200" b="0" dirty="0" smtClean="0">
                <a:solidFill>
                  <a:schemeClr val="tx2"/>
                </a:solidFill>
                <a:effectLst/>
                <a:ea typeface="華康中明體" pitchFamily="49" charset="-120"/>
              </a:rPr>
              <a:t>這些經典帶來同一資訊</a:t>
            </a:r>
            <a:endParaRPr lang="zh-TW" altLang="en-US" sz="3200" dirty="0">
              <a:solidFill>
                <a:schemeClr val="tx2"/>
              </a:solidFill>
              <a:effectLst/>
              <a:ea typeface="華康中明體" pitchFamily="49" charset="-12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76400" y="2590801"/>
            <a:ext cx="6629400" cy="20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>
            <a:spAutoFit/>
          </a:bodyPr>
          <a:lstStyle>
            <a:lvl1pPr marL="476250" indent="-4762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1pPr>
            <a:lvl2pPr marL="8572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2pPr>
            <a:lvl3pPr marL="10477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TW" altLang="en-US" sz="32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「我在你</a:t>
            </a:r>
            <a:r>
              <a:rPr lang="en-US" altLang="zh-TW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﹝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穆聖</a:t>
            </a:r>
            <a:r>
              <a:rPr lang="en-US" altLang="zh-TW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﹞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以前的使者，均由我啟示道：</a:t>
            </a:r>
            <a:r>
              <a:rPr lang="en-US" altLang="zh-TW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除我以外再沒有主，所以你們當侍奉我。</a:t>
            </a:r>
            <a:r>
              <a:rPr lang="en-US" altLang="zh-TW" sz="3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』</a:t>
            </a:r>
            <a:r>
              <a:rPr lang="zh-TW" altLang="en-US" sz="32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」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334000" y="4800601"/>
            <a:ext cx="3581400" cy="52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華康中明體" pitchFamily="49" charset="-120"/>
              </a:rPr>
              <a:t>(</a:t>
            </a:r>
            <a:r>
              <a:rPr lang="zh-TW" altLang="en-US" sz="2800" b="1" dirty="0" smtClean="0">
                <a:solidFill>
                  <a:schemeClr val="tx2"/>
                </a:solidFill>
                <a:latin typeface="Times New Roman" pitchFamily="18" charset="0"/>
                <a:ea typeface="華康中明體" pitchFamily="49" charset="-120"/>
              </a:rPr>
              <a:t>古蘭經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華康中明體" pitchFamily="49" charset="-120"/>
              </a:rPr>
              <a:t>21</a:t>
            </a:r>
            <a:r>
              <a:rPr lang="zh-TW" altLang="en-US" sz="2800" b="1" dirty="0">
                <a:solidFill>
                  <a:schemeClr val="tx2"/>
                </a:solidFill>
                <a:latin typeface="Times New Roman" pitchFamily="18" charset="0"/>
                <a:ea typeface="華康中明體" pitchFamily="49" charset="-120"/>
              </a:rPr>
              <a:t>：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華康中明體" pitchFamily="49" charset="-120"/>
              </a:rPr>
              <a:t>25)</a:t>
            </a:r>
            <a:endParaRPr lang="en-US" altLang="zh-TW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隸書體" charset="-12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362200" y="304800"/>
            <a:ext cx="45720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 anchor="ctr"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zh-TW" altLang="en-US" sz="4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真主的經典</a:t>
            </a:r>
            <a:r>
              <a:rPr lang="zh-TW" altLang="en-US" sz="5400" b="1" dirty="0" smtClean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特粗圓體" charset="-120"/>
              </a:rPr>
              <a:t>  </a:t>
            </a:r>
            <a:endParaRPr lang="zh-TW" alt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華康特粗圓體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F6910-FB89-41D6-84E5-4431CB891B48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pic>
        <p:nvPicPr>
          <p:cNvPr id="4099" name="Picture 2" descr="http://www.nasa.gov/centers/goddard/images/content/96661main_galaxy_string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3413" cy="72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http://nssdc.gsfc.nasa.gov/image/planetary/earth/apollo17_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6" b="100000" l="11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Rectangl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73818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5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58A9E-BFF7-49B9-9373-EADEFAC9480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557338"/>
            <a:ext cx="65532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pPr marL="476230" indent="-476230">
              <a:lnSpc>
                <a:spcPct val="150000"/>
              </a:lnSpc>
              <a:spcAft>
                <a:spcPct val="50000"/>
              </a:spcAft>
            </a:pPr>
            <a:r>
              <a:rPr lang="en-US" altLang="zh-TW" sz="3200" b="0" dirty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4. </a:t>
            </a:r>
            <a:r>
              <a:rPr lang="en-US" altLang="zh-TW" sz="3200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3200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200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受真主保證，永遠不能被人竄改，永受真主保護。</a:t>
            </a:r>
            <a:endParaRPr lang="zh-TW" altLang="en-US" sz="3200" dirty="0">
              <a:solidFill>
                <a:schemeClr val="tx2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362200" y="304800"/>
            <a:ext cx="4572000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 anchor="ctr"/>
          <a:lstStyle>
            <a:lvl1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9pPr>
          </a:lstStyle>
          <a:p>
            <a:pPr algn="ctr" eaLnBrk="0" hangingPunct="0"/>
            <a:r>
              <a:rPr lang="zh-TW" altLang="en-US" sz="4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真主的經典</a:t>
            </a:r>
            <a:r>
              <a:rPr lang="zh-TW" alt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908175" y="3644900"/>
            <a:ext cx="5976938" cy="95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1" tIns="46036" rIns="92071" bIns="46036">
            <a:spAutoFit/>
          </a:bodyPr>
          <a:lstStyle>
            <a:lvl1pPr marL="476250" indent="-4762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1pPr>
            <a:lvl2pPr marL="666750"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itchFamily="34" charset="0"/>
                <a:ea typeface="新細明體" pitchFamily="18" charset="-12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zh-TW" altLang="en-US" sz="2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「我確已降示教誨， 我確是教誨的保護者。」      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9)</a:t>
            </a:r>
            <a:endParaRPr lang="zh-TW" altLang="en-US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3BE24-6F36-4E67-97D2-FF11579305B3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9939" y="342900"/>
            <a:ext cx="68405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真主的使者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1187450" y="1484313"/>
            <a:ext cx="7086600" cy="449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809590" indent="-809590">
              <a:lnSpc>
                <a:spcPct val="14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使者是人，被選為主傳話</a:t>
            </a:r>
          </a:p>
          <a:p>
            <a:pPr marL="809590" indent="-809590">
              <a:lnSpc>
                <a:spcPct val="14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自覺的努力不能使人成使者，是主恩寵，賜予應得的人</a:t>
            </a:r>
          </a:p>
          <a:p>
            <a:pPr marL="809590" indent="-809590">
              <a:lnSpc>
                <a:spcPct val="14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精神、道德修養高尚</a:t>
            </a:r>
          </a:p>
          <a:p>
            <a:pPr marL="809590" indent="-809590">
              <a:lnSpc>
                <a:spcPct val="14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獲主賜明證，有別於冒充者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247EA-FF39-4E6F-AEF8-2D158C3140DF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9394" name="Rectangle 2"/>
          <p:cNvSpPr>
            <a:spLocks noGrp="1"/>
          </p:cNvSpPr>
          <p:nvPr>
            <p:ph type="body" idx="1"/>
          </p:nvPr>
        </p:nvSpPr>
        <p:spPr>
          <a:xfrm>
            <a:off x="1331913" y="1268414"/>
            <a:ext cx="7416800" cy="3889375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AutoNum type="arabicPeriod" startAt="5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均能以身作則，不背棄主的訊息。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6.  </a:t>
            </a:r>
            <a:r>
              <a:rPr kumimoji="1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不折不扣是「人」    </a:t>
            </a:r>
          </a:p>
          <a:p>
            <a:pPr marL="449244" lvl="1" indent="-269863">
              <a:lnSpc>
                <a:spcPct val="125000"/>
              </a:lnSpc>
            </a:pP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要吃飯上市場        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25:20</a:t>
            </a: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449244" lvl="1" indent="-269863">
              <a:lnSpc>
                <a:spcPct val="125000"/>
              </a:lnSpc>
            </a:pP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sym typeface="Monotype Sorts" pitchFamily="2" charset="2"/>
              </a:rPr>
              <a:t> </a:t>
            </a:r>
            <a:r>
              <a:rPr kumimoji="1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要睡眠，死亡      	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21:34</a:t>
            </a: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kumimoji="1"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  <a:sym typeface="Monotype Sorts" pitchFamily="2" charset="2"/>
            </a:endParaRPr>
          </a:p>
          <a:p>
            <a:pPr marL="449244" lvl="1" indent="-269863">
              <a:lnSpc>
                <a:spcPct val="125000"/>
              </a:lnSpc>
            </a:pP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sym typeface="Monotype Sorts" pitchFamily="2" charset="2"/>
              </a:rPr>
              <a:t> </a:t>
            </a: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知識有限         	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72:26-7</a:t>
            </a: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449244" lvl="1" indent="-269863">
              <a:lnSpc>
                <a:spcPct val="125000"/>
              </a:lnSpc>
            </a:pP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sym typeface="Monotype Sorts" pitchFamily="2" charset="2"/>
              </a:rPr>
              <a:t> </a:t>
            </a: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無主許可不能代人說情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kumimoji="1"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kumimoji="1"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72:26-7</a:t>
            </a:r>
            <a:r>
              <a:rPr kumimoji="1"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kumimoji="1" lang="zh-TW" altLang="en-US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50000"/>
              </a:lnSpc>
              <a:buFontTx/>
              <a:buAutoNum type="arabicPeriod" startAt="5"/>
            </a:pP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1914" y="188913"/>
            <a:ext cx="7010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真主的使者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30D26-867F-4E91-B455-673A3A610241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1442" name="Rectangle 2"/>
          <p:cNvSpPr>
            <a:spLocks noGrp="1"/>
          </p:cNvSpPr>
          <p:nvPr>
            <p:ph type="body" idx="1"/>
          </p:nvPr>
        </p:nvSpPr>
        <p:spPr>
          <a:xfrm>
            <a:off x="1331913" y="1341439"/>
            <a:ext cx="7162800" cy="4800600"/>
          </a:xfrm>
        </p:spPr>
        <p:txBody>
          <a:bodyPr/>
          <a:lstStyle/>
          <a:p>
            <a:pPr marL="719107" indent="-47623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真主曾在每個民族選派使者。</a:t>
            </a:r>
          </a:p>
          <a:p>
            <a:pPr marL="993732" lvl="1" indent="-95246">
              <a:lnSpc>
                <a:spcPct val="150000"/>
              </a:lnSpc>
              <a:spcAft>
                <a:spcPct val="20000"/>
              </a:spcAft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「我確已派遣許多使者，他們中有我在以前已告訴你們的，有我未告訴你的。」        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164)</a:t>
            </a:r>
          </a:p>
          <a:p>
            <a:pPr marL="895350" indent="-717550">
              <a:lnSpc>
                <a:spcPct val="150000"/>
              </a:lnSpc>
              <a:spcAft>
                <a:spcPct val="20000"/>
              </a:spcAft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8.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穆罕默德 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求主賜福他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是真主的    最後一位使者。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31914" y="260350"/>
            <a:ext cx="67818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b="0" dirty="0" smtClean="0">
                <a:solidFill>
                  <a:schemeClr val="tx2"/>
                </a:solidFill>
                <a:effectLst/>
                <a:latin typeface="標楷體" pitchFamily="65" charset="-120"/>
                <a:ea typeface="標楷體" pitchFamily="65" charset="-120"/>
              </a:rPr>
              <a:t> 真主的使者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E1DDF-A6DC-45E3-8273-E6A20BE16785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1" y="260350"/>
            <a:ext cx="6781800" cy="90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solidFill>
                  <a:schemeClr val="tx2"/>
                </a:solidFill>
                <a:effectLst/>
                <a:ea typeface="標楷體" pitchFamily="65" charset="-120"/>
              </a:rPr>
              <a:t>死後</a:t>
            </a:r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復生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827584" y="1484315"/>
            <a:ext cx="7556004" cy="25207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361950" indent="-361950">
              <a:lnSpc>
                <a:spcPct val="150000"/>
              </a:lnSpc>
              <a:buNone/>
            </a:pP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「起初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我怎樣創造萬物，我要怎樣使萬物還原，這是我自願應許的，我必實行它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。」</a:t>
            </a:r>
            <a:endParaRPr lang="zh-TW" altLang="en-US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   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104)</a:t>
            </a:r>
            <a:endParaRPr lang="en-US" altLang="zh-TW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4A74D-5D2B-459A-82D8-46B3C209BFB2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3376"/>
            <a:ext cx="6299200" cy="854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1" tIns="46036" rIns="92071" bIns="46036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真主的定度</a:t>
            </a:r>
            <a:r>
              <a:rPr lang="en-US" altLang="zh-TW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﹝</a:t>
            </a:r>
            <a:r>
              <a:rPr lang="zh-TW" altLang="en-US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定份</a:t>
            </a:r>
            <a:r>
              <a:rPr lang="en-US" altLang="zh-TW" dirty="0" smtClean="0">
                <a:solidFill>
                  <a:schemeClr val="tx2"/>
                </a:solidFill>
                <a:effectLst/>
                <a:ea typeface="標楷體" pitchFamily="65" charset="-120"/>
              </a:rPr>
              <a:t>﹞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1403350" y="1484313"/>
            <a:ext cx="6985000" cy="1656655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>
              <a:lnSpc>
                <a:spcPct val="140000"/>
              </a:lnSpc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定度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「我確已依定量而創造萬物。」</a:t>
            </a:r>
            <a:endParaRPr lang="en-US" altLang="zh-TW" sz="24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40000"/>
              </a:lnSpc>
            </a:pPr>
            <a:endParaRPr lang="zh-TW" altLang="en-US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76056" y="328498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54:49</a:t>
            </a: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3DE0A-20B7-445C-9A1B-3956482B064E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7586" name="Rectangle 2"/>
          <p:cNvSpPr>
            <a:spLocks noGrp="1"/>
          </p:cNvSpPr>
          <p:nvPr>
            <p:ph type="body" idx="1"/>
          </p:nvPr>
        </p:nvSpPr>
        <p:spPr>
          <a:xfrm>
            <a:off x="1042989" y="533400"/>
            <a:ext cx="7467600" cy="469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一切均記載入冊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大地上所有的災難，和你們自己所遭的禍患，在我創造那些禍患之前，無不記錄在天經中；這事對於真主確是容易的，以免你們為自己所喪失的而悲傷，為他所賞賜你們的而狂喜。真主是不喜愛一切傲慢者、矜誇者的。」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936704" y="514238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57:22-3</a:t>
            </a: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A7A4F-3009-45E8-92D6-B2EBC033901A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9634" name="Rectangle 2"/>
          <p:cNvSpPr>
            <a:spLocks noGrp="1"/>
          </p:cNvSpPr>
          <p:nvPr>
            <p:ph type="body" idx="1"/>
          </p:nvPr>
        </p:nvSpPr>
        <p:spPr>
          <a:xfrm>
            <a:off x="900113" y="692151"/>
            <a:ext cx="7086600" cy="3744961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0" indent="0">
              <a:buNone/>
            </a:pPr>
            <a:r>
              <a:rPr lang="en-US" altLang="zh-TW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  </a:t>
            </a: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主給人意志選擇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6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「這確是教誨，誰願意覺悟，誰可以選擇一條通達他的主的道路。除真主意欲外，你們決不意欲。真主是全知的，是至睿的。」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TW" altLang="en-US" sz="3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	</a:t>
            </a:r>
            <a:endParaRPr lang="en-US" altLang="zh-TW" sz="3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4449764" y="3228976"/>
            <a:ext cx="85407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zh-HK" alt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046789" y="3130551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436096" y="443711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76:29-30)</a:t>
            </a:r>
            <a:endParaRPr lang="en-US" altLang="zh-TW" sz="2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0B9C-5EDE-4CCF-9043-4341537AEC77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1682" name="Rectangle 2"/>
          <p:cNvSpPr>
            <a:spLocks noGrp="1"/>
          </p:cNvSpPr>
          <p:nvPr>
            <p:ph type="body" idx="1"/>
          </p:nvPr>
        </p:nvSpPr>
        <p:spPr>
          <a:xfrm>
            <a:off x="611188" y="404814"/>
            <a:ext cx="7543800" cy="3024186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 marL="750855" indent="-750855">
              <a:lnSpc>
                <a:spcPct val="13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若主意欲，能使所有人歸信</a:t>
            </a:r>
          </a:p>
          <a:p>
            <a:pPr marL="750855" indent="-750855">
              <a:lnSpc>
                <a:spcPct val="13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	「如果你的主意欲，大地上所有的人，必定都通道了。難道你要強迫眾人都做信士嗎？」    </a:t>
            </a:r>
          </a:p>
          <a:p>
            <a:pPr marL="750855" indent="-750855" algn="ctr">
              <a:lnSpc>
                <a:spcPct val="13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      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4936480" y="299695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76:29-30</a:t>
            </a:r>
            <a:r>
              <a:rPr lang="en-US" altLang="zh-TW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HK" altLang="en-US" sz="24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30902-7014-4C86-9215-1D5C47E249F0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395289" y="476250"/>
            <a:ext cx="8135937" cy="590507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5. 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信仰由人自決</a:t>
            </a:r>
          </a:p>
          <a:p>
            <a:pPr>
              <a:lnSpc>
                <a:spcPct val="135000"/>
              </a:lnSpc>
              <a:spcAft>
                <a:spcPts val="1200"/>
              </a:spcAft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「對於宗教，絕無強迫」     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（古蘭經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2:256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>
              <a:lnSpc>
                <a:spcPct val="135000"/>
              </a:lnSpc>
              <a:spcAft>
                <a:spcPts val="1200"/>
              </a:spcAft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「你說：“真理是從你們的主降示的，誰願意通道就讓他信吧，誰不願通道，就讓他不信吧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」             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（古蘭經 </a:t>
            </a:r>
            <a:r>
              <a:rPr lang="en-US" altLang="zh-TW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18:29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5000"/>
              </a:lnSpc>
              <a:spcAft>
                <a:spcPts val="1200"/>
              </a:spcAft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「他們得享受他們的行為的報酬，你們得享受你們的行為的報酬，你們對他們的行為不負責任。」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     </a:t>
            </a:r>
            <a:r>
              <a:rPr lang="zh-TW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sz="24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古蘭經 </a:t>
            </a:r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:134</a:t>
            </a:r>
            <a:r>
              <a:rPr lang="zh-TW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4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1D2AE-59F0-4B86-8FCD-204D1622CE3E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0489"/>
            <a:ext cx="7848600" cy="71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4932" tIns="66672" rIns="134932" bIns="66672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dirty="0" smtClean="0">
                <a:effectLst/>
                <a:ea typeface="新細明體" pitchFamily="18" charset="-120"/>
              </a:rPr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219201" y="1268414"/>
            <a:ext cx="7239000" cy="35020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 algn="ctr">
              <a:lnSpc>
                <a:spcPct val="20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你相信有造物主嗎？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為何你 相信 </a:t>
            </a: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不相信 有造物主呢？</a:t>
            </a:r>
          </a:p>
          <a:p>
            <a:pPr algn="ctr">
              <a:lnSpc>
                <a:spcPct val="20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宇宙萬物，從何而來？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30902-7014-4C86-9215-1D5C47E249F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323528" y="941215"/>
            <a:ext cx="8135937" cy="590507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真主是全知萬事、在事物未發生前已知曉一切；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祂依祂的意願創造一切</a:t>
            </a:r>
            <a:endParaRPr lang="en-US" altLang="zh-TW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真主意願的事，必然會發生；衪不意願的事，必然不能成就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真主依定度創造萬物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穆聖訓示：不要浪費精力去深究「定度」的意義，更嚴禁占卦、算命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責成人要盡力做好代理者的職責</a:t>
            </a:r>
            <a:endParaRPr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635896" y="18864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總結</a:t>
            </a:r>
            <a:endParaRPr lang="zh-HK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2681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30902-7014-4C86-9215-1D5C47E249F0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395289" y="476250"/>
            <a:ext cx="8135937" cy="5905078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1" tIns="46036" rIns="92071" bIns="46036"/>
          <a:lstStyle/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真主是全知萬事、在事物未發生前已知曉一切；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真主喜歡我們：</a:t>
            </a: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崇拜祂、順從祂、向祂求助、向祂懺悔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盼望祂的恩賜、敬愛祂、畏懼祂、托靠祂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以祂作為我們一切努力的目標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我們只心悅誠服去順從真主的安排；努力做好本份，</a:t>
            </a:r>
            <a:endParaRPr lang="zh-TW" altLang="en-US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成功：感謝真主的玉成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失敗，接受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真主的安排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右大括弧 1"/>
          <p:cNvSpPr/>
          <p:nvPr/>
        </p:nvSpPr>
        <p:spPr>
          <a:xfrm>
            <a:off x="5076056" y="5445224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436096" y="5484605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H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盡人事、聽主命</a:t>
            </a:r>
            <a:endParaRPr lang="zh-TW" altLang="zh-H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12867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373B8-AB51-40D8-853C-8F8CF43F0069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79613" y="2205038"/>
            <a:ext cx="5257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9600" dirty="0">
                <a:solidFill>
                  <a:srgbClr val="FC0128"/>
                </a:solidFill>
                <a:effectLst/>
                <a:ea typeface="新細明體" pitchFamily="18" charset="-120"/>
              </a:rPr>
              <a:t>完</a:t>
            </a:r>
            <a:endParaRPr lang="zh-TW" altLang="en-US" dirty="0" smtClean="0">
              <a:effectLst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1E454-DCDB-46F3-B1E3-46D350F92296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effectLst/>
                <a:ea typeface="新細明體" pitchFamily="18" charset="-120"/>
              </a:rPr>
              <a:t>參考資料</a:t>
            </a:r>
          </a:p>
        </p:txBody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>
              <a:ea typeface="新細明體" pitchFamily="18" charset="-120"/>
            </a:endParaRPr>
          </a:p>
          <a:p>
            <a:pPr>
              <a:spcBef>
                <a:spcPts val="0"/>
              </a:spcBef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伊斯蘭：基本的真理</a:t>
            </a:r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itchFamily="18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ea typeface="新細明體" pitchFamily="18" charset="-120"/>
              </a:rPr>
              <a:t>   </a:t>
            </a:r>
            <a:r>
              <a:rPr lang="en-US" altLang="zh-TW" sz="2400" dirty="0">
                <a:ea typeface="新細明體" pitchFamily="18" charset="-120"/>
              </a:rPr>
              <a:t>http</a:t>
            </a:r>
            <a:r>
              <a:rPr lang="en-US" altLang="zh-TW" sz="2400" dirty="0" smtClean="0">
                <a:ea typeface="新細明體" pitchFamily="18" charset="-120"/>
              </a:rPr>
              <a:t>://islamhk.com/oyaos/rindex.htm</a:t>
            </a:r>
          </a:p>
          <a:p>
            <a:pPr marL="0" indent="0"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PILLARS OF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sz="2400" dirty="0"/>
              <a:t>http://www.jaafaridris.com/the-pillars-of-faith/</a:t>
            </a:r>
          </a:p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itchFamily="18" charset="-120"/>
              </a:rPr>
              <a:t>Angels of Allah</a:t>
            </a:r>
          </a:p>
          <a:p>
            <a:pPr marL="344488" indent="0">
              <a:buNone/>
            </a:pPr>
            <a:r>
              <a:rPr lang="en-US" altLang="zh-TW" sz="2000" dirty="0" smtClean="0">
                <a:ea typeface="新細明體" pitchFamily="18" charset="-120"/>
              </a:rPr>
              <a:t>https</a:t>
            </a:r>
            <a:r>
              <a:rPr lang="en-US" altLang="zh-TW" sz="2000" dirty="0">
                <a:ea typeface="新細明體" pitchFamily="18" charset="-120"/>
              </a:rPr>
              <a:t>://www.youtube.com/watch?v=VEP-i02FYGQ</a:t>
            </a:r>
            <a:endParaRPr lang="zh-TW" altLang="en-US" sz="2000" dirty="0">
              <a:ea typeface="新細明體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76A0-5065-4EAE-B472-01BAC0DA1B66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5"/>
            <a:ext cx="6300192" cy="3018420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667877" y="3140968"/>
            <a:ext cx="74168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3200" kern="120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kern="1200">
                <a:solidFill>
                  <a:srgbClr val="1C5C90"/>
                </a:solidFill>
                <a:latin typeface="+mn-lt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8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sz="16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1400" kern="1200">
                <a:solidFill>
                  <a:srgbClr val="164770"/>
                </a:solidFill>
                <a:latin typeface="Segoe UI" pitchFamily="34" charset="0"/>
                <a:ea typeface="+mn-ea"/>
                <a:cs typeface="Segoe UI" pitchFamily="34" charset="0"/>
              </a:defRPr>
            </a:lvl9pPr>
          </a:lstStyle>
          <a:p>
            <a:pPr>
              <a:lnSpc>
                <a:spcPct val="130000"/>
              </a:lnSpc>
              <a:buFontTx/>
              <a:buNone/>
            </a:pPr>
            <a:r>
              <a:rPr kumimoji="0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「是他們從無到有被創造出來呢？</a:t>
            </a:r>
            <a:endParaRPr kumimoji="0"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449244" indent="-93659">
              <a:lnSpc>
                <a:spcPct val="130000"/>
              </a:lnSpc>
              <a:buNone/>
            </a:pPr>
            <a:r>
              <a:rPr kumimoji="0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還是他們自己就是創造者呢？</a:t>
            </a:r>
            <a:endParaRPr kumimoji="0"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449244" indent="-93659">
              <a:lnSpc>
                <a:spcPct val="130000"/>
              </a:lnSpc>
              <a:buNone/>
            </a:pPr>
            <a:r>
              <a:rPr kumimoji="0"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難道他們曾創造天地嗎？</a:t>
            </a:r>
            <a:endParaRPr kumimoji="0"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449244" indent="-93659">
              <a:lnSpc>
                <a:spcPct val="130000"/>
              </a:lnSpc>
              <a:buNone/>
            </a:pPr>
            <a:r>
              <a:rPr lang="en-US" altLang="zh-TW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。」</a:t>
            </a:r>
          </a:p>
          <a:p>
            <a:pPr>
              <a:buFontTx/>
              <a:buNone/>
            </a:pPr>
            <a:endParaRPr kumimoji="0" lang="zh-TW" altLang="en-US" dirty="0" smtClean="0">
              <a:ea typeface="新細明體" pitchFamily="18" charset="-120"/>
            </a:endParaRPr>
          </a:p>
          <a:p>
            <a:pPr>
              <a:buFontTx/>
              <a:buNone/>
            </a:pPr>
            <a:endParaRPr kumimoji="0" lang="zh-TW" altLang="en-US" dirty="0" smtClean="0">
              <a:ea typeface="新細明體" pitchFamily="18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92080" y="5877273"/>
            <a:ext cx="3456384" cy="5669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24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古蘭經  </a:t>
            </a:r>
            <a:r>
              <a:rPr lang="en-US" altLang="zh-TW" sz="24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52:35-36</a:t>
            </a:r>
            <a:r>
              <a:rPr lang="en-US" altLang="zh-TW" sz="24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2400" dirty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40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176A0-5065-4EAE-B472-01BAC0DA1B66}" type="slidenum">
              <a:rPr lang="en-US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92080" y="5877273"/>
            <a:ext cx="3456384" cy="5669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zh-TW" sz="24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sz="24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古蘭經  </a:t>
            </a:r>
            <a:r>
              <a:rPr lang="en-US" altLang="zh-TW" sz="2400" dirty="0" smtClean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52:35-36</a:t>
            </a:r>
            <a:r>
              <a:rPr lang="en-US" altLang="zh-TW" sz="2400" dirty="0"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sz="2400" dirty="0">
              <a:effectLst/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667877" y="3140968"/>
            <a:ext cx="7416800" cy="3024336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「是他們從無到有被創造出來呢？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449244" indent="-93659">
              <a:lnSpc>
                <a:spcPct val="13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還是他們自己就是創造者呢？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449244" indent="-93659">
              <a:lnSpc>
                <a:spcPct val="13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難道他們曾創造天地嗎？</a:t>
            </a:r>
            <a:endParaRPr lang="en-US" altLang="zh-TW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449244" indent="-93659">
              <a:lnSpc>
                <a:spcPct val="130000"/>
              </a:lnSpc>
              <a:buNone/>
            </a:pPr>
            <a:r>
              <a:rPr lang="en-US" altLang="zh-TW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。」</a:t>
            </a:r>
          </a:p>
          <a:p>
            <a:pPr>
              <a:buFontTx/>
              <a:buNone/>
            </a:pPr>
            <a:endParaRPr lang="zh-TW" altLang="en-US" dirty="0" smtClean="0">
              <a:ea typeface="新細明體" pitchFamily="18" charset="-120"/>
            </a:endParaRPr>
          </a:p>
          <a:p>
            <a:pPr>
              <a:buFontTx/>
              <a:buNone/>
            </a:pP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117989" y="3284984"/>
            <a:ext cx="5688632" cy="576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cxnSp>
        <p:nvCxnSpPr>
          <p:cNvPr id="6" name="肘形接點 5"/>
          <p:cNvCxnSpPr/>
          <p:nvPr/>
        </p:nvCxnSpPr>
        <p:spPr>
          <a:xfrm flipV="1">
            <a:off x="3456982" y="1916832"/>
            <a:ext cx="2123130" cy="138064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圓角矩形 6"/>
          <p:cNvSpPr/>
          <p:nvPr/>
        </p:nvSpPr>
        <p:spPr>
          <a:xfrm>
            <a:off x="971600" y="4005064"/>
            <a:ext cx="5400600" cy="576064"/>
          </a:xfrm>
          <a:prstGeom prst="roundRect">
            <a:avLst/>
          </a:prstGeom>
          <a:noFill/>
          <a:ln w="38100">
            <a:solidFill>
              <a:srgbClr val="164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sp>
        <p:nvSpPr>
          <p:cNvPr id="15" name="手繪多邊形 14"/>
          <p:cNvSpPr/>
          <p:nvPr/>
        </p:nvSpPr>
        <p:spPr>
          <a:xfrm>
            <a:off x="664139" y="1627117"/>
            <a:ext cx="1650367" cy="2724750"/>
          </a:xfrm>
          <a:custGeom>
            <a:avLst/>
            <a:gdLst>
              <a:gd name="connsiteX0" fmla="*/ 648195 w 1650367"/>
              <a:gd name="connsiteY0" fmla="*/ 2724750 h 2724750"/>
              <a:gd name="connsiteX1" fmla="*/ 30129 w 1650367"/>
              <a:gd name="connsiteY1" fmla="*/ 879016 h 2724750"/>
              <a:gd name="connsiteX2" fmla="*/ 1494862 w 1650367"/>
              <a:gd name="connsiteY2" fmla="*/ 74683 h 2724750"/>
              <a:gd name="connsiteX3" fmla="*/ 1537195 w 1650367"/>
              <a:gd name="connsiteY3" fmla="*/ 83150 h 27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0367" h="2724750">
                <a:moveTo>
                  <a:pt x="648195" y="2724750"/>
                </a:moveTo>
                <a:cubicBezTo>
                  <a:pt x="268606" y="2022722"/>
                  <a:pt x="-110982" y="1320694"/>
                  <a:pt x="30129" y="879016"/>
                </a:cubicBezTo>
                <a:cubicBezTo>
                  <a:pt x="171240" y="437338"/>
                  <a:pt x="1243684" y="207327"/>
                  <a:pt x="1494862" y="74683"/>
                </a:cubicBezTo>
                <a:cubicBezTo>
                  <a:pt x="1746040" y="-57961"/>
                  <a:pt x="1641617" y="12594"/>
                  <a:pt x="1537195" y="8315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sp>
        <p:nvSpPr>
          <p:cNvPr id="16" name="八邊形 15"/>
          <p:cNvSpPr/>
          <p:nvPr/>
        </p:nvSpPr>
        <p:spPr>
          <a:xfrm>
            <a:off x="5618489" y="1684258"/>
            <a:ext cx="432048" cy="432048"/>
          </a:xfrm>
          <a:prstGeom prst="octag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sp>
        <p:nvSpPr>
          <p:cNvPr id="19" name="八邊形 18"/>
          <p:cNvSpPr/>
          <p:nvPr/>
        </p:nvSpPr>
        <p:spPr>
          <a:xfrm>
            <a:off x="2314505" y="1195070"/>
            <a:ext cx="432048" cy="432048"/>
          </a:xfrm>
          <a:prstGeom prst="octagon">
            <a:avLst/>
          </a:prstGeom>
          <a:noFill/>
          <a:ln>
            <a:solidFill>
              <a:srgbClr val="164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654493" y="1613466"/>
            <a:ext cx="36004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HK" sz="2800" dirty="0">
                <a:solidFill>
                  <a:srgbClr val="FF0000"/>
                </a:solidFill>
              </a:rPr>
              <a:t>1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314505" y="1118705"/>
            <a:ext cx="36004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HK" sz="2800" dirty="0">
                <a:solidFill>
                  <a:srgbClr val="0000FF"/>
                </a:solidFill>
              </a:rPr>
              <a:t>2</a:t>
            </a:r>
            <a:endParaRPr lang="zh-HK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09397" y="1558620"/>
            <a:ext cx="2140993" cy="954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萬物從</a:t>
            </a:r>
            <a:endParaRPr lang="en-US" altLang="zh-TW" sz="2800" b="1" dirty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</a:rPr>
              <a:t>虛無而來</a:t>
            </a:r>
            <a:endParaRPr lang="zh-TW" altLang="en-US" sz="2800" b="1" dirty="0">
              <a:solidFill>
                <a:srgbClr val="FF0000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328297" y="1088509"/>
            <a:ext cx="1980220" cy="954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萬物</a:t>
            </a:r>
            <a:endParaRPr lang="en-US" altLang="zh-TW" sz="2800" b="1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細明體" pitchFamily="49" charset="-120"/>
                <a:ea typeface="細明體" pitchFamily="49" charset="-120"/>
              </a:rPr>
              <a:t>自我創造</a:t>
            </a:r>
            <a:endParaRPr lang="zh-TW" altLang="en-US" sz="2800" b="1" dirty="0">
              <a:solidFill>
                <a:srgbClr val="0000FF"/>
              </a:solidFill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986468" y="4725144"/>
            <a:ext cx="4737661" cy="576064"/>
          </a:xfrm>
          <a:prstGeom prst="roundRect">
            <a:avLst/>
          </a:prstGeom>
          <a:noFill/>
          <a:ln w="38100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cxnSp>
        <p:nvCxnSpPr>
          <p:cNvPr id="26" name="弧形接點 25"/>
          <p:cNvCxnSpPr/>
          <p:nvPr/>
        </p:nvCxnSpPr>
        <p:spPr>
          <a:xfrm flipV="1">
            <a:off x="5716902" y="4286477"/>
            <a:ext cx="1150427" cy="877334"/>
          </a:xfrm>
          <a:prstGeom prst="curvedConnector3">
            <a:avLst/>
          </a:prstGeom>
          <a:ln w="38100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6915896" y="3959478"/>
            <a:ext cx="36004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altLang="zh-HK" sz="2800" dirty="0">
                <a:solidFill>
                  <a:srgbClr val="993300"/>
                </a:solidFill>
              </a:rPr>
              <a:t>3</a:t>
            </a:r>
            <a:endParaRPr lang="zh-HK" altLang="en-US" sz="2800" dirty="0">
              <a:solidFill>
                <a:srgbClr val="993300"/>
              </a:solidFill>
            </a:endParaRPr>
          </a:p>
        </p:txBody>
      </p:sp>
      <p:sp>
        <p:nvSpPr>
          <p:cNvPr id="31" name="八邊形 30"/>
          <p:cNvSpPr/>
          <p:nvPr/>
        </p:nvSpPr>
        <p:spPr>
          <a:xfrm>
            <a:off x="6879892" y="4005065"/>
            <a:ext cx="432048" cy="432048"/>
          </a:xfrm>
          <a:prstGeom prst="octagon">
            <a:avLst/>
          </a:prstGeom>
          <a:noFill/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HK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6915896" y="4005645"/>
            <a:ext cx="2330906" cy="954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993300"/>
                </a:solidFill>
                <a:latin typeface="細明體" pitchFamily="49" charset="-120"/>
                <a:ea typeface="細明體" pitchFamily="49" charset="-120"/>
              </a:rPr>
              <a:t>萬物之外</a:t>
            </a:r>
            <a:endParaRPr lang="en-US" altLang="zh-TW" sz="2800" b="1" dirty="0">
              <a:solidFill>
                <a:srgbClr val="993300"/>
              </a:solidFill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993300"/>
                </a:solidFill>
                <a:latin typeface="細明體" pitchFamily="49" charset="-120"/>
                <a:ea typeface="細明體" pitchFamily="49" charset="-120"/>
              </a:rPr>
              <a:t>有創造者</a:t>
            </a:r>
            <a:endParaRPr lang="zh-HK" altLang="en-US" sz="2800" dirty="0">
              <a:solidFill>
                <a:srgbClr val="993300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6292114" y="472514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85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16" grpId="0" animBg="1"/>
      <p:bldP spid="19" grpId="0" animBg="1"/>
      <p:bldP spid="17" grpId="0"/>
      <p:bldP spid="21" grpId="0"/>
      <p:bldP spid="23" grpId="0"/>
      <p:bldP spid="24" grpId="0"/>
      <p:bldP spid="27" grpId="0" animBg="1"/>
      <p:bldP spid="30" grpId="0"/>
      <p:bldP spid="31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75F27-6893-4631-88DF-18BE2B3ED9E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260351"/>
            <a:ext cx="6480175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34932" tIns="66672" rIns="134932" bIns="66672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dirty="0" smtClean="0">
                <a:effectLst/>
                <a:latin typeface="標楷體" pitchFamily="65" charset="-120"/>
                <a:ea typeface="標楷體" pitchFamily="65" charset="-120"/>
              </a:rPr>
              <a:t> 萬物存在的可能性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755650" y="1196975"/>
            <a:ext cx="7696200" cy="446563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34932" tIns="66672" rIns="134932" bIns="66672"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根據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《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古蘭經</a:t>
            </a:r>
            <a:r>
              <a:rPr lang="en-US" altLang="zh-TW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》</a:t>
            </a:r>
            <a:r>
              <a:rPr lang="zh-HK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以上的章節，</a:t>
            </a:r>
            <a:r>
              <a:rPr lang="zh-TW" altLang="en-US" b="1" dirty="0" smtClean="0">
                <a:ea typeface="新細明體" pitchFamily="18" charset="-120"/>
              </a:rPr>
              <a:t>可分析出</a:t>
            </a: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萬物像人一樣都有開始，來源只有三個可能：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（１）萬物從虛無而來。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（２）萬物自我創造。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2"/>
                </a:solidFill>
                <a:latin typeface="細明體" pitchFamily="49" charset="-120"/>
                <a:ea typeface="細明體" pitchFamily="49" charset="-120"/>
              </a:rPr>
              <a:t>（３）萬物之外有創造者。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1B12-472E-47AF-86A4-ADD59635CE51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pic>
        <p:nvPicPr>
          <p:cNvPr id="7171" name="Picture 4" descr="Val Di Funes, Dolomites, Ita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4295D-D410-4829-9393-A98C5FEF0E5A}" type="slidenum">
              <a:rPr lang="en-US" smtClean="0">
                <a:solidFill>
                  <a:srgbClr val="0F6FC6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F6FC6">
                  <a:lumMod val="50000"/>
                </a:srgbClr>
              </a:solidFill>
            </a:endParaRPr>
          </a:p>
        </p:txBody>
      </p:sp>
      <p:pic>
        <p:nvPicPr>
          <p:cNvPr id="8195" name="Picture 2" descr="http://www.freefoto.com/images/1210/14/1210_14_23---Manhattan-Skyline-New-York-City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0"/>
            <a:ext cx="12168188" cy="811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39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H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pt000000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pt0000000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Microsoft Office PowerPoint</Application>
  <PresentationFormat>如螢幕大小 (4:3)</PresentationFormat>
  <Paragraphs>239</Paragraphs>
  <Slides>43</Slides>
  <Notes>35</Notes>
  <HiddenSlides>16</HiddenSlides>
  <MMClips>0</MMClips>
  <ScaleCrop>false</ScaleCrop>
  <HeadingPairs>
    <vt:vector size="8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65" baseType="lpstr">
      <vt:lpstr>Monotype Sorts</vt:lpstr>
      <vt:lpstr>MS PGothic</vt:lpstr>
      <vt:lpstr>MS UI Gothic</vt:lpstr>
      <vt:lpstr>細明體</vt:lpstr>
      <vt:lpstr>華康中明體</vt:lpstr>
      <vt:lpstr>華康中楷體</vt:lpstr>
      <vt:lpstr>華康特粗圓體</vt:lpstr>
      <vt:lpstr>華康隸書體</vt:lpstr>
      <vt:lpstr>微軟正黑體</vt:lpstr>
      <vt:lpstr>新細明體</vt:lpstr>
      <vt:lpstr>標楷體</vt:lpstr>
      <vt:lpstr>Arial</vt:lpstr>
      <vt:lpstr>Calibri</vt:lpstr>
      <vt:lpstr>Century Gothic</vt:lpstr>
      <vt:lpstr>Segoe UI</vt:lpstr>
      <vt:lpstr>Times New Roman</vt:lpstr>
      <vt:lpstr>Wingdings</vt:lpstr>
      <vt:lpstr>Ppt0000000</vt:lpstr>
      <vt:lpstr>Glass design template</vt:lpstr>
      <vt:lpstr>1_Ppt0000000</vt:lpstr>
      <vt:lpstr>2_Ppt0000000</vt:lpstr>
      <vt:lpstr>多媒體項目</vt:lpstr>
      <vt:lpstr>信 仰 基 礎</vt:lpstr>
      <vt:lpstr>信仰基礎</vt:lpstr>
      <vt:lpstr>PowerPoint 簡報</vt:lpstr>
      <vt:lpstr> </vt:lpstr>
      <vt:lpstr>(古蘭經  52:35-36)</vt:lpstr>
      <vt:lpstr>(古蘭經  52:35-36)</vt:lpstr>
      <vt:lpstr> 萬物存在的可能性</vt:lpstr>
      <vt:lpstr>PowerPoint 簡報</vt:lpstr>
      <vt:lpstr>PowerPoint 簡報</vt:lpstr>
      <vt:lpstr>創造者應有的特性</vt:lpstr>
      <vt:lpstr>動腦根題一</vt:lpstr>
      <vt:lpstr>動腦根題二</vt:lpstr>
      <vt:lpstr>動腦根題三</vt:lpstr>
      <vt:lpstr>動腦根題三</vt:lpstr>
      <vt:lpstr>創造者應有的特性</vt:lpstr>
      <vt:lpstr>創造者應有的特性</vt:lpstr>
      <vt:lpstr>PowerPoint 簡報</vt:lpstr>
      <vt:lpstr>伊斯蘭的六大信綱</vt:lpstr>
      <vt:lpstr>真主</vt:lpstr>
      <vt:lpstr> 真主是獨一的</vt:lpstr>
      <vt:lpstr>真主是至仁至慈的</vt:lpstr>
      <vt:lpstr>真主是寬恕的</vt:lpstr>
      <vt:lpstr>PowerPoint 簡報</vt:lpstr>
      <vt:lpstr>天使</vt:lpstr>
      <vt:lpstr>天使</vt:lpstr>
      <vt:lpstr>真主的經典  </vt:lpstr>
      <vt:lpstr>真主的經典  </vt:lpstr>
      <vt:lpstr>《古蘭經》及以前頒降的啟示 </vt:lpstr>
      <vt:lpstr>.  這些經典帶來同一資訊</vt:lpstr>
      <vt:lpstr>4. 《古蘭經 》受真主保證，永遠不能被人竄改，永受真主保護。</vt:lpstr>
      <vt:lpstr> 真主的使者</vt:lpstr>
      <vt:lpstr> 真主的使者</vt:lpstr>
      <vt:lpstr> 真主的使者</vt:lpstr>
      <vt:lpstr>死後復生</vt:lpstr>
      <vt:lpstr>真主的定度﹝定份﹞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完</vt:lpstr>
      <vt:lpstr>參考資料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 仰 基 礎</dc:title>
  <dc:creator/>
  <cp:lastModifiedBy/>
  <cp:revision>12</cp:revision>
  <dcterms:modified xsi:type="dcterms:W3CDTF">2019-03-08T02:12:21Z</dcterms:modified>
</cp:coreProperties>
</file>