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53.jpg" ContentType="image/png"/>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2" r:id="rId3"/>
    <p:sldMasterId id="2147483654" r:id="rId4"/>
    <p:sldMasterId id="2147483723" r:id="rId5"/>
    <p:sldMasterId id="2147483735" r:id="rId6"/>
    <p:sldMasterId id="2147483819" r:id="rId7"/>
    <p:sldMasterId id="2147483831" r:id="rId8"/>
    <p:sldMasterId id="2147483855" r:id="rId9"/>
    <p:sldMasterId id="2147483868" r:id="rId10"/>
    <p:sldMasterId id="2147483880" r:id="rId11"/>
    <p:sldMasterId id="2147483892" r:id="rId12"/>
    <p:sldMasterId id="2147483905" r:id="rId13"/>
    <p:sldMasterId id="2147483917" r:id="rId14"/>
    <p:sldMasterId id="2147483929" r:id="rId15"/>
    <p:sldMasterId id="2147483941" r:id="rId16"/>
  </p:sldMasterIdLst>
  <p:notesMasterIdLst>
    <p:notesMasterId r:id="rId88"/>
  </p:notesMasterIdLst>
  <p:handoutMasterIdLst>
    <p:handoutMasterId r:id="rId89"/>
  </p:handoutMasterIdLst>
  <p:sldIdLst>
    <p:sldId id="560" r:id="rId17"/>
    <p:sldId id="565" r:id="rId18"/>
    <p:sldId id="561" r:id="rId19"/>
    <p:sldId id="568" r:id="rId20"/>
    <p:sldId id="569" r:id="rId21"/>
    <p:sldId id="559" r:id="rId22"/>
    <p:sldId id="493" r:id="rId23"/>
    <p:sldId id="539" r:id="rId24"/>
    <p:sldId id="512" r:id="rId25"/>
    <p:sldId id="513" r:id="rId26"/>
    <p:sldId id="567" r:id="rId27"/>
    <p:sldId id="549" r:id="rId28"/>
    <p:sldId id="550" r:id="rId29"/>
    <p:sldId id="500" r:id="rId30"/>
    <p:sldId id="517" r:id="rId31"/>
    <p:sldId id="273" r:id="rId32"/>
    <p:sldId id="485" r:id="rId33"/>
    <p:sldId id="540" r:id="rId34"/>
    <p:sldId id="469" r:id="rId35"/>
    <p:sldId id="470" r:id="rId36"/>
    <p:sldId id="541" r:id="rId37"/>
    <p:sldId id="362" r:id="rId38"/>
    <p:sldId id="503" r:id="rId39"/>
    <p:sldId id="488" r:id="rId40"/>
    <p:sldId id="504" r:id="rId41"/>
    <p:sldId id="505" r:id="rId42"/>
    <p:sldId id="365" r:id="rId43"/>
    <p:sldId id="366" r:id="rId44"/>
    <p:sldId id="367" r:id="rId45"/>
    <p:sldId id="308" r:id="rId46"/>
    <p:sldId id="309" r:id="rId47"/>
    <p:sldId id="494" r:id="rId48"/>
    <p:sldId id="528" r:id="rId49"/>
    <p:sldId id="529" r:id="rId50"/>
    <p:sldId id="530" r:id="rId51"/>
    <p:sldId id="531" r:id="rId52"/>
    <p:sldId id="547" r:id="rId53"/>
    <p:sldId id="546" r:id="rId54"/>
    <p:sldId id="532" r:id="rId55"/>
    <p:sldId id="533" r:id="rId56"/>
    <p:sldId id="534" r:id="rId57"/>
    <p:sldId id="535" r:id="rId58"/>
    <p:sldId id="536" r:id="rId59"/>
    <p:sldId id="537" r:id="rId60"/>
    <p:sldId id="538" r:id="rId61"/>
    <p:sldId id="507" r:id="rId62"/>
    <p:sldId id="521" r:id="rId63"/>
    <p:sldId id="524" r:id="rId64"/>
    <p:sldId id="525" r:id="rId65"/>
    <p:sldId id="526" r:id="rId66"/>
    <p:sldId id="527" r:id="rId67"/>
    <p:sldId id="379" r:id="rId68"/>
    <p:sldId id="380" r:id="rId69"/>
    <p:sldId id="381" r:id="rId70"/>
    <p:sldId id="382" r:id="rId71"/>
    <p:sldId id="452" r:id="rId72"/>
    <p:sldId id="453" r:id="rId73"/>
    <p:sldId id="454" r:id="rId74"/>
    <p:sldId id="455" r:id="rId75"/>
    <p:sldId id="456" r:id="rId76"/>
    <p:sldId id="457" r:id="rId77"/>
    <p:sldId id="383" r:id="rId78"/>
    <p:sldId id="446" r:id="rId79"/>
    <p:sldId id="422" r:id="rId80"/>
    <p:sldId id="542" r:id="rId81"/>
    <p:sldId id="545" r:id="rId82"/>
    <p:sldId id="543" r:id="rId83"/>
    <p:sldId id="556" r:id="rId84"/>
    <p:sldId id="557" r:id="rId85"/>
    <p:sldId id="558" r:id="rId86"/>
    <p:sldId id="548" r:id="rId87"/>
  </p:sldIdLst>
  <p:sldSz cx="9144000" cy="6858000" type="screen4x3"/>
  <p:notesSz cx="7099300" cy="10234613"/>
  <p:defaultTextStyle>
    <a:defPPr>
      <a:defRPr lang="zh-TW"/>
    </a:defPPr>
    <a:lvl1pPr algn="l" rtl="0" eaLnBrk="0" fontAlgn="base" hangingPunct="0">
      <a:spcBef>
        <a:spcPct val="0"/>
      </a:spcBef>
      <a:spcAft>
        <a:spcPct val="0"/>
      </a:spcAft>
      <a:defRPr kumimoji="1" sz="2400" kern="1200">
        <a:solidFill>
          <a:schemeClr val="tx1"/>
        </a:solidFill>
        <a:latin typeface="Times New Roman" pitchFamily="18" charset="0"/>
        <a:ea typeface="華康粗圓體" pitchFamily="49"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華康粗圓體" pitchFamily="49"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華康粗圓體" pitchFamily="49"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華康粗圓體" pitchFamily="49"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華康粗圓體" pitchFamily="49" charset="-120"/>
        <a:cs typeface="+mn-cs"/>
      </a:defRPr>
    </a:lvl5pPr>
    <a:lvl6pPr marL="2286000" algn="l" defTabSz="914400" rtl="0" eaLnBrk="1" latinLnBrk="0" hangingPunct="1">
      <a:defRPr kumimoji="1" sz="2400" kern="1200">
        <a:solidFill>
          <a:schemeClr val="tx1"/>
        </a:solidFill>
        <a:latin typeface="Times New Roman" pitchFamily="18" charset="0"/>
        <a:ea typeface="華康粗圓體" pitchFamily="49" charset="-120"/>
        <a:cs typeface="+mn-cs"/>
      </a:defRPr>
    </a:lvl6pPr>
    <a:lvl7pPr marL="2743200" algn="l" defTabSz="914400" rtl="0" eaLnBrk="1" latinLnBrk="0" hangingPunct="1">
      <a:defRPr kumimoji="1" sz="2400" kern="1200">
        <a:solidFill>
          <a:schemeClr val="tx1"/>
        </a:solidFill>
        <a:latin typeface="Times New Roman" pitchFamily="18" charset="0"/>
        <a:ea typeface="華康粗圓體" pitchFamily="49" charset="-120"/>
        <a:cs typeface="+mn-cs"/>
      </a:defRPr>
    </a:lvl7pPr>
    <a:lvl8pPr marL="3200400" algn="l" defTabSz="914400" rtl="0" eaLnBrk="1" latinLnBrk="0" hangingPunct="1">
      <a:defRPr kumimoji="1" sz="2400" kern="1200">
        <a:solidFill>
          <a:schemeClr val="tx1"/>
        </a:solidFill>
        <a:latin typeface="Times New Roman" pitchFamily="18" charset="0"/>
        <a:ea typeface="華康粗圓體" pitchFamily="49" charset="-120"/>
        <a:cs typeface="+mn-cs"/>
      </a:defRPr>
    </a:lvl8pPr>
    <a:lvl9pPr marL="3657600" algn="l" defTabSz="914400" rtl="0" eaLnBrk="1" latinLnBrk="0" hangingPunct="1">
      <a:defRPr kumimoji="1" sz="2400" kern="1200">
        <a:solidFill>
          <a:schemeClr val="tx1"/>
        </a:solidFill>
        <a:latin typeface="Times New Roman" pitchFamily="18" charset="0"/>
        <a:ea typeface="華康粗圓體" pitchFamily="49"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00"/>
    <a:srgbClr val="0000FF"/>
    <a:srgbClr val="656F30"/>
    <a:srgbClr val="0033CC"/>
    <a:srgbClr val="993300"/>
    <a:srgbClr val="339933"/>
    <a:srgbClr val="000099"/>
    <a:srgbClr val="006666"/>
    <a:srgbClr val="99FF99"/>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596" autoAdjust="0"/>
    <p:restoredTop sz="87457" autoAdjust="0"/>
  </p:normalViewPr>
  <p:slideViewPr>
    <p:cSldViewPr>
      <p:cViewPr varScale="1">
        <p:scale>
          <a:sx n="95" d="100"/>
          <a:sy n="95" d="100"/>
        </p:scale>
        <p:origin x="8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94"/>
    </p:cViewPr>
  </p:sorterViewPr>
  <p:notesViewPr>
    <p:cSldViewPr showGuides="1">
      <p:cViewPr varScale="1">
        <p:scale>
          <a:sx n="77" d="100"/>
          <a:sy n="77" d="100"/>
        </p:scale>
        <p:origin x="3930"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presProps" Target="presProps.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3076363" cy="511396"/>
          </a:xfrm>
          <a:prstGeom prst="rect">
            <a:avLst/>
          </a:prstGeom>
        </p:spPr>
        <p:txBody>
          <a:bodyPr vert="horz" lIns="91440" tIns="45720" rIns="91440" bIns="45720" rtlCol="0"/>
          <a:lstStyle>
            <a:lvl1pPr algn="l">
              <a:defRPr sz="1200"/>
            </a:lvl1pPr>
          </a:lstStyle>
          <a:p>
            <a:r>
              <a:rPr lang="zh-TW" altLang="en-US" dirty="0"/>
              <a:t>第十屆伊斯蘭春季課程</a:t>
            </a:r>
            <a:r>
              <a:rPr lang="en-US" b="1" dirty="0" smtClean="0"/>
              <a:t>(2019)</a:t>
            </a:r>
            <a:endParaRPr lang="en-US" dirty="0"/>
          </a:p>
          <a:p>
            <a:endParaRPr lang="en-US" dirty="0"/>
          </a:p>
        </p:txBody>
      </p:sp>
      <p:sp>
        <p:nvSpPr>
          <p:cNvPr id="3" name="日期版面配置區 2"/>
          <p:cNvSpPr>
            <a:spLocks noGrp="1"/>
          </p:cNvSpPr>
          <p:nvPr>
            <p:ph type="dt" sz="quarter" idx="1"/>
          </p:nvPr>
        </p:nvSpPr>
        <p:spPr>
          <a:xfrm>
            <a:off x="4021294" y="1"/>
            <a:ext cx="3076363" cy="511396"/>
          </a:xfrm>
          <a:prstGeom prst="rect">
            <a:avLst/>
          </a:prstGeom>
        </p:spPr>
        <p:txBody>
          <a:bodyPr vert="horz" lIns="91440" tIns="45720" rIns="91440" bIns="45720" rtlCol="0"/>
          <a:lstStyle>
            <a:lvl1pPr algn="r">
              <a:defRPr sz="1200"/>
            </a:lvl1pPr>
          </a:lstStyle>
          <a:p>
            <a:r>
              <a:rPr lang="en-US" dirty="0" smtClean="0"/>
              <a:t>2019.03.09</a:t>
            </a:r>
            <a:endParaRPr lang="en-US" dirty="0"/>
          </a:p>
        </p:txBody>
      </p:sp>
      <p:sp>
        <p:nvSpPr>
          <p:cNvPr id="4" name="頁尾版面配置區 3"/>
          <p:cNvSpPr>
            <a:spLocks noGrp="1"/>
          </p:cNvSpPr>
          <p:nvPr>
            <p:ph type="ftr" sz="quarter" idx="2"/>
          </p:nvPr>
        </p:nvSpPr>
        <p:spPr>
          <a:xfrm>
            <a:off x="0" y="9721547"/>
            <a:ext cx="3076363" cy="511396"/>
          </a:xfrm>
          <a:prstGeom prst="rect">
            <a:avLst/>
          </a:prstGeom>
        </p:spPr>
        <p:txBody>
          <a:bodyPr vert="horz" lIns="91440" tIns="45720" rIns="91440" bIns="45720" rtlCol="0" anchor="b"/>
          <a:lstStyle>
            <a:lvl1pPr algn="l">
              <a:defRPr sz="1200"/>
            </a:lvl1pPr>
          </a:lstStyle>
          <a:p>
            <a:r>
              <a:rPr lang="zh-TW" altLang="en-US" b="1" dirty="0"/>
              <a:t>九龍清真寺宣教委員會主辦</a:t>
            </a:r>
            <a:endParaRPr lang="en-US" dirty="0"/>
          </a:p>
        </p:txBody>
      </p:sp>
      <p:sp>
        <p:nvSpPr>
          <p:cNvPr id="5" name="投影片編號版面配置區 4"/>
          <p:cNvSpPr>
            <a:spLocks noGrp="1"/>
          </p:cNvSpPr>
          <p:nvPr>
            <p:ph type="sldNum" sz="quarter" idx="3"/>
          </p:nvPr>
        </p:nvSpPr>
        <p:spPr>
          <a:xfrm>
            <a:off x="4021294" y="9721547"/>
            <a:ext cx="3076363" cy="511396"/>
          </a:xfrm>
          <a:prstGeom prst="rect">
            <a:avLst/>
          </a:prstGeom>
        </p:spPr>
        <p:txBody>
          <a:bodyPr vert="horz" lIns="91440" tIns="45720" rIns="91440" bIns="45720" rtlCol="0" anchor="b"/>
          <a:lstStyle>
            <a:lvl1pPr algn="r">
              <a:defRPr sz="1200"/>
            </a:lvl1pPr>
          </a:lstStyle>
          <a:p>
            <a:fld id="{A8958B9D-EB38-4C6B-B438-71C2E8687D92}" type="slidenum">
              <a:rPr lang="en-US" smtClean="0"/>
              <a:t>‹#›</a:t>
            </a:fld>
            <a:endParaRPr lang="en-US"/>
          </a:p>
        </p:txBody>
      </p:sp>
    </p:spTree>
    <p:extLst>
      <p:ext uri="{BB962C8B-B14F-4D97-AF65-F5344CB8AC3E}">
        <p14:creationId xmlns:p14="http://schemas.microsoft.com/office/powerpoint/2010/main" val="2318304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6574" y="4876649"/>
            <a:ext cx="5206153" cy="4572486"/>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5235" name="Rectangle 3"/>
          <p:cNvSpPr>
            <a:spLocks noGrp="1" noRot="1" noChangeAspect="1" noChangeArrowheads="1" noTextEdit="1"/>
          </p:cNvSpPr>
          <p:nvPr>
            <p:ph type="sldImg" idx="2"/>
          </p:nvPr>
        </p:nvSpPr>
        <p:spPr bwMode="auto">
          <a:xfrm>
            <a:off x="1152525" y="873125"/>
            <a:ext cx="4794250" cy="3595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797543881"/>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defTabSz="762000"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defTabSz="762000"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defTabSz="762000"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defTabSz="762000"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990600" y="766763"/>
            <a:ext cx="5119688" cy="3840162"/>
          </a:xfrm>
          <a:ln/>
        </p:spPr>
      </p:sp>
      <p:sp>
        <p:nvSpPr>
          <p:cNvPr id="96259" name="Rectangle 3"/>
          <p:cNvSpPr>
            <a:spLocks noGrp="1" noChangeArrowheads="1"/>
          </p:cNvSpPr>
          <p:nvPr>
            <p:ph type="body" idx="1"/>
          </p:nvPr>
        </p:nvSpPr>
        <p:spPr>
          <a:xfrm>
            <a:off x="709930" y="4861609"/>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TW" sz="2400" b="1"/>
          </a:p>
        </p:txBody>
      </p:sp>
    </p:spTree>
    <p:extLst>
      <p:ext uri="{BB962C8B-B14F-4D97-AF65-F5344CB8AC3E}">
        <p14:creationId xmlns:p14="http://schemas.microsoft.com/office/powerpoint/2010/main" val="1403726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idx="1"/>
          </p:nvPr>
        </p:nvSpPr>
        <p:spPr>
          <a:xfrm>
            <a:off x="946574" y="4864952"/>
            <a:ext cx="5206153" cy="425662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
        <p:nvSpPr>
          <p:cNvPr id="124931" name="Rectangle 3"/>
          <p:cNvSpPr>
            <a:spLocks noGrp="1" noRot="1" noChangeAspect="1" noChangeArrowheads="1" noTextEdit="1"/>
          </p:cNvSpPr>
          <p:nvPr>
            <p:ph type="sldImg"/>
          </p:nvPr>
        </p:nvSpPr>
        <p:spPr>
          <a:xfrm>
            <a:off x="1144588" y="881063"/>
            <a:ext cx="4810125" cy="3608387"/>
          </a:xfrm>
          <a:ln cap="flat"/>
        </p:spPr>
      </p:sp>
    </p:spTree>
    <p:extLst>
      <p:ext uri="{BB962C8B-B14F-4D97-AF65-F5344CB8AC3E}">
        <p14:creationId xmlns:p14="http://schemas.microsoft.com/office/powerpoint/2010/main" val="1573585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465EA74-6690-4711-9941-682BCFF4160F}" type="slidenum">
              <a:rPr lang="en-US" altLang="zh-TW">
                <a:solidFill>
                  <a:prstClr val="black"/>
                </a:solidFill>
              </a:rPr>
              <a:pPr eaLnBrk="1" hangingPunct="1"/>
              <a:t>21</a:t>
            </a:fld>
            <a:endParaRPr lang="en-US" altLang="zh-TW">
              <a:solidFill>
                <a:prstClr val="black"/>
              </a:solidFill>
            </a:endParaRPr>
          </a:p>
        </p:txBody>
      </p:sp>
      <p:sp>
        <p:nvSpPr>
          <p:cNvPr id="100355" name="Rectangle 2"/>
          <p:cNvSpPr>
            <a:spLocks noGrp="1" noRot="1" noChangeAspect="1" noChangeArrowheads="1" noTextEdit="1"/>
          </p:cNvSpPr>
          <p:nvPr>
            <p:ph type="sldImg"/>
          </p:nvPr>
        </p:nvSpPr>
        <p:spPr>
          <a:xfrm>
            <a:off x="989013" y="766763"/>
            <a:ext cx="5118100" cy="3840162"/>
          </a:xfrm>
          <a:ln/>
        </p:spPr>
      </p:sp>
      <p:sp>
        <p:nvSpPr>
          <p:cNvPr id="100356" name="Rectangle 3"/>
          <p:cNvSpPr>
            <a:spLocks noGrp="1" noChangeArrowheads="1"/>
          </p:cNvSpPr>
          <p:nvPr>
            <p:ph type="body" idx="1"/>
          </p:nvPr>
        </p:nvSpPr>
        <p:spPr>
          <a:xfrm>
            <a:off x="946574" y="4861442"/>
            <a:ext cx="5206153" cy="4605576"/>
          </a:xfrm>
          <a:noFill/>
        </p:spPr>
        <p:txBody>
          <a:bodyPr/>
          <a:lstStyle/>
          <a:p>
            <a:pPr eaLnBrk="1" hangingPunct="1"/>
            <a:endParaRPr lang="zh-HK" altLang="zh-HK" smtClean="0"/>
          </a:p>
        </p:txBody>
      </p:sp>
    </p:spTree>
    <p:extLst>
      <p:ext uri="{BB962C8B-B14F-4D97-AF65-F5344CB8AC3E}">
        <p14:creationId xmlns:p14="http://schemas.microsoft.com/office/powerpoint/2010/main" val="183126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990600" y="766763"/>
            <a:ext cx="5119688" cy="3840162"/>
          </a:xfrm>
          <a:ln/>
        </p:spPr>
      </p:sp>
      <p:sp>
        <p:nvSpPr>
          <p:cNvPr id="126979"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1795238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990600" y="766763"/>
            <a:ext cx="5119688" cy="3840162"/>
          </a:xfrm>
          <a:ln/>
        </p:spPr>
      </p:sp>
      <p:sp>
        <p:nvSpPr>
          <p:cNvPr id="126979"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284756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990600" y="766763"/>
            <a:ext cx="5119688" cy="3840162"/>
          </a:xfrm>
          <a:ln/>
        </p:spPr>
      </p:sp>
      <p:sp>
        <p:nvSpPr>
          <p:cNvPr id="126979"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254816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990600" y="766763"/>
            <a:ext cx="5119688" cy="3840162"/>
          </a:xfrm>
          <a:ln/>
        </p:spPr>
      </p:sp>
      <p:sp>
        <p:nvSpPr>
          <p:cNvPr id="126979"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489766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44588" y="881063"/>
            <a:ext cx="4810125" cy="3608387"/>
          </a:xfrm>
          <a:ln/>
        </p:spPr>
      </p:sp>
      <p:sp>
        <p:nvSpPr>
          <p:cNvPr id="134147"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1693035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990600" y="766763"/>
            <a:ext cx="5119688" cy="3840162"/>
          </a:xfrm>
          <a:ln/>
        </p:spPr>
      </p:sp>
      <p:sp>
        <p:nvSpPr>
          <p:cNvPr id="130051"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2784922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990600" y="766763"/>
            <a:ext cx="5119688" cy="3840162"/>
          </a:xfrm>
          <a:ln/>
        </p:spPr>
      </p:sp>
      <p:sp>
        <p:nvSpPr>
          <p:cNvPr id="131075"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021420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990600" y="766763"/>
            <a:ext cx="5119688" cy="3840162"/>
          </a:xfrm>
          <a:ln/>
        </p:spPr>
      </p:sp>
      <p:sp>
        <p:nvSpPr>
          <p:cNvPr id="132099"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49143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990600" y="766763"/>
            <a:ext cx="5119688" cy="3840162"/>
          </a:xfrm>
          <a:ln/>
        </p:spPr>
      </p:sp>
      <p:sp>
        <p:nvSpPr>
          <p:cNvPr id="181251"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74087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44588" y="881063"/>
            <a:ext cx="4810125" cy="3608387"/>
          </a:xfrm>
          <a:solidFill>
            <a:srgbClr val="FFFFFF"/>
          </a:solidFill>
          <a:ln/>
        </p:spPr>
      </p:sp>
      <p:sp>
        <p:nvSpPr>
          <p:cNvPr id="135171" name="Rectangle 3"/>
          <p:cNvSpPr>
            <a:spLocks noGrp="1" noChangeArrowheads="1"/>
          </p:cNvSpPr>
          <p:nvPr>
            <p:ph type="body" idx="1"/>
          </p:nvPr>
        </p:nvSpPr>
        <p:spPr>
          <a:xfrm>
            <a:off x="946574" y="4864952"/>
            <a:ext cx="5206153" cy="4331829"/>
          </a:xfrm>
          <a:solidFill>
            <a:srgbClr val="FFFFFF"/>
          </a:solidFill>
          <a:ln>
            <a:solidFill>
              <a:srgbClr val="000000"/>
            </a:solidFill>
          </a:ln>
        </p:spPr>
        <p:txBody>
          <a:bodyPr/>
          <a:lstStyle/>
          <a:p>
            <a:endParaRPr lang="en-US" altLang="zh-HK" smtClean="0"/>
          </a:p>
        </p:txBody>
      </p:sp>
    </p:spTree>
    <p:extLst>
      <p:ext uri="{BB962C8B-B14F-4D97-AF65-F5344CB8AC3E}">
        <p14:creationId xmlns:p14="http://schemas.microsoft.com/office/powerpoint/2010/main" val="3716926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44588" y="881063"/>
            <a:ext cx="4810125" cy="3608387"/>
          </a:xfrm>
          <a:solidFill>
            <a:srgbClr val="FFFFFF"/>
          </a:solidFill>
          <a:ln/>
        </p:spPr>
      </p:sp>
      <p:sp>
        <p:nvSpPr>
          <p:cNvPr id="136195" name="Rectangle 3"/>
          <p:cNvSpPr>
            <a:spLocks noGrp="1" noChangeArrowheads="1"/>
          </p:cNvSpPr>
          <p:nvPr>
            <p:ph type="body" idx="1"/>
          </p:nvPr>
        </p:nvSpPr>
        <p:spPr>
          <a:xfrm>
            <a:off x="946574" y="4864952"/>
            <a:ext cx="5206153" cy="4331829"/>
          </a:xfrm>
          <a:solidFill>
            <a:srgbClr val="FFFFFF"/>
          </a:solidFill>
          <a:ln>
            <a:solidFill>
              <a:srgbClr val="000000"/>
            </a:solidFill>
          </a:ln>
        </p:spPr>
        <p:txBody>
          <a:bodyPr/>
          <a:lstStyle/>
          <a:p>
            <a:endParaRPr lang="en-US" altLang="zh-HK" smtClean="0"/>
          </a:p>
        </p:txBody>
      </p:sp>
    </p:spTree>
    <p:extLst>
      <p:ext uri="{BB962C8B-B14F-4D97-AF65-F5344CB8AC3E}">
        <p14:creationId xmlns:p14="http://schemas.microsoft.com/office/powerpoint/2010/main" val="910618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44588" y="881063"/>
            <a:ext cx="4810125" cy="3608387"/>
          </a:xfrm>
          <a:solidFill>
            <a:srgbClr val="FFFFFF"/>
          </a:solidFill>
          <a:ln/>
        </p:spPr>
      </p:sp>
      <p:sp>
        <p:nvSpPr>
          <p:cNvPr id="137219" name="Rectangle 3"/>
          <p:cNvSpPr>
            <a:spLocks noGrp="1" noChangeArrowheads="1"/>
          </p:cNvSpPr>
          <p:nvPr>
            <p:ph type="body" idx="1"/>
          </p:nvPr>
        </p:nvSpPr>
        <p:spPr>
          <a:xfrm>
            <a:off x="946574" y="4864952"/>
            <a:ext cx="5206153" cy="4331829"/>
          </a:xfrm>
          <a:solidFill>
            <a:srgbClr val="FFFFFF"/>
          </a:solidFill>
          <a:ln>
            <a:solidFill>
              <a:srgbClr val="000000"/>
            </a:solidFill>
          </a:ln>
        </p:spPr>
        <p:txBody>
          <a:bodyPr/>
          <a:lstStyle/>
          <a:p>
            <a:endParaRPr lang="en-US" altLang="zh-HK" smtClean="0"/>
          </a:p>
        </p:txBody>
      </p:sp>
    </p:spTree>
    <p:extLst>
      <p:ext uri="{BB962C8B-B14F-4D97-AF65-F5344CB8AC3E}">
        <p14:creationId xmlns:p14="http://schemas.microsoft.com/office/powerpoint/2010/main" val="1934513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44588" y="881063"/>
            <a:ext cx="4810125" cy="3608387"/>
          </a:xfrm>
          <a:ln/>
        </p:spPr>
      </p:sp>
      <p:sp>
        <p:nvSpPr>
          <p:cNvPr id="138243"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1880783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1144588" y="881063"/>
            <a:ext cx="4810125" cy="3608387"/>
          </a:xfrm>
          <a:ln/>
        </p:spPr>
      </p:sp>
      <p:sp>
        <p:nvSpPr>
          <p:cNvPr id="139267"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zh-HK" dirty="0" smtClean="0"/>
              <a:t>Genesis 17:3</a:t>
            </a:r>
          </a:p>
          <a:p>
            <a:r>
              <a:rPr lang="en-US" altLang="zh-HK" dirty="0" smtClean="0"/>
              <a:t>Number 20:6</a:t>
            </a:r>
          </a:p>
          <a:p>
            <a:r>
              <a:rPr lang="en-US" altLang="zh-HK" dirty="0" smtClean="0"/>
              <a:t>Joshua 5:14</a:t>
            </a:r>
          </a:p>
          <a:p>
            <a:r>
              <a:rPr lang="en-US" altLang="zh-HK" smtClean="0"/>
              <a:t>Mathew 26:39</a:t>
            </a:r>
          </a:p>
        </p:txBody>
      </p:sp>
    </p:spTree>
    <p:extLst>
      <p:ext uri="{BB962C8B-B14F-4D97-AF65-F5344CB8AC3E}">
        <p14:creationId xmlns:p14="http://schemas.microsoft.com/office/powerpoint/2010/main" val="3089581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144588" y="881063"/>
            <a:ext cx="4810125" cy="3608387"/>
          </a:xfrm>
          <a:ln/>
        </p:spPr>
      </p:sp>
      <p:sp>
        <p:nvSpPr>
          <p:cNvPr id="140291"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2801574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1144588" y="881063"/>
            <a:ext cx="4810125" cy="3608387"/>
          </a:xfrm>
          <a:ln/>
        </p:spPr>
      </p:sp>
      <p:sp>
        <p:nvSpPr>
          <p:cNvPr id="141315"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081533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xfrm>
            <a:off x="1144588" y="881063"/>
            <a:ext cx="4810125" cy="3608387"/>
          </a:xfrm>
          <a:ln/>
        </p:spPr>
      </p:sp>
      <p:sp>
        <p:nvSpPr>
          <p:cNvPr id="167939"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776660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xfrm>
            <a:off x="1144588" y="881063"/>
            <a:ext cx="4810125" cy="3608387"/>
          </a:xfrm>
          <a:ln/>
        </p:spPr>
      </p:sp>
      <p:sp>
        <p:nvSpPr>
          <p:cNvPr id="166915"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139042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990600" y="766763"/>
            <a:ext cx="5119688" cy="3840162"/>
          </a:xfrm>
          <a:ln/>
        </p:spPr>
      </p:sp>
      <p:sp>
        <p:nvSpPr>
          <p:cNvPr id="142339"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419688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p:cNvSpPr>
          <p:nvPr>
            <p:ph type="sldNum" sz="quarter"/>
          </p:nvPr>
        </p:nvSpPr>
        <p:spPr>
          <a:xfrm>
            <a:off x="4021294" y="9721106"/>
            <a:ext cx="3076363" cy="511731"/>
          </a:xfrm>
          <a:prstGeom prst="rect">
            <a:avLst/>
          </a:prstGeom>
          <a:noFill/>
          <a:ln w="9525">
            <a:noFill/>
          </a:ln>
        </p:spPr>
        <p:txBody>
          <a:bodyPr anchor="b"/>
          <a:lstStyle/>
          <a:p>
            <a:fld id="{9A0DB2DC-4C9A-4742-B13C-FB6460FD3503}" type="slidenum">
              <a:rPr lang="zh-TW" altLang="en-US" dirty="0">
                <a:solidFill>
                  <a:srgbClr val="000000"/>
                </a:solidFill>
              </a:rPr>
              <a:pPr/>
              <a:t>9</a:t>
            </a:fld>
            <a:endParaRPr lang="zh-TW" altLang="en-US" dirty="0">
              <a:solidFill>
                <a:srgbClr val="000000"/>
              </a:solidFill>
            </a:endParaRPr>
          </a:p>
        </p:txBody>
      </p:sp>
      <p:sp>
        <p:nvSpPr>
          <p:cNvPr id="90115" name="Rectangle 2"/>
          <p:cNvSpPr>
            <a:spLocks noGrp="1" noRot="1" noChangeAspect="1" noTextEdit="1"/>
          </p:cNvSpPr>
          <p:nvPr>
            <p:ph type="sldImg"/>
          </p:nvPr>
        </p:nvSpPr>
        <p:spPr>
          <a:xfrm>
            <a:off x="990600" y="766763"/>
            <a:ext cx="5118100" cy="3840162"/>
          </a:xfrm>
        </p:spPr>
      </p:sp>
      <p:sp>
        <p:nvSpPr>
          <p:cNvPr id="90116" name="Rectangle 3"/>
          <p:cNvSpPr>
            <a:spLocks noGrp="1"/>
          </p:cNvSpPr>
          <p:nvPr>
            <p:ph type="body" idx="1"/>
          </p:nvPr>
        </p:nvSpPr>
        <p:spPr/>
        <p:txBody>
          <a:bodyPr wrap="square" lIns="91440" tIns="45720" rIns="91440" bIns="45720" anchor="t"/>
          <a:lstStyle/>
          <a:p>
            <a:pPr lvl="0" eaLnBrk="1" hangingPunct="1"/>
            <a:endParaRPr lang="zh-TW" altLang="en-US" dirty="0">
              <a:ea typeface="PMingLiU" pitchFamily="18" charset="-120"/>
            </a:endParaRPr>
          </a:p>
        </p:txBody>
      </p:sp>
    </p:spTree>
    <p:extLst>
      <p:ext uri="{BB962C8B-B14F-4D97-AF65-F5344CB8AC3E}">
        <p14:creationId xmlns:p14="http://schemas.microsoft.com/office/powerpoint/2010/main" val="65242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990600" y="766763"/>
            <a:ext cx="5119688" cy="3840162"/>
          </a:xfrm>
        </p:spPr>
      </p:sp>
      <p:sp>
        <p:nvSpPr>
          <p:cNvPr id="96259" name="Rectangle 3"/>
          <p:cNvSpPr>
            <a:spLocks noGrp="1" noChangeArrowheads="1"/>
          </p:cNvSpPr>
          <p:nvPr>
            <p:ph type="body" idx="1"/>
          </p:nvPr>
        </p:nvSpPr>
        <p:spPr>
          <a:xfrm>
            <a:off x="709930" y="4861609"/>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TW" sz="2400" b="1" smtClean="0"/>
          </a:p>
        </p:txBody>
      </p:sp>
    </p:spTree>
    <p:extLst>
      <p:ext uri="{BB962C8B-B14F-4D97-AF65-F5344CB8AC3E}">
        <p14:creationId xmlns:p14="http://schemas.microsoft.com/office/powerpoint/2010/main" val="1067074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990600" y="766763"/>
            <a:ext cx="5119688" cy="3840162"/>
          </a:xfrm>
        </p:spPr>
      </p:sp>
      <p:sp>
        <p:nvSpPr>
          <p:cNvPr id="96259" name="Rectangle 3"/>
          <p:cNvSpPr>
            <a:spLocks noGrp="1" noChangeArrowheads="1"/>
          </p:cNvSpPr>
          <p:nvPr>
            <p:ph type="body" idx="1"/>
          </p:nvPr>
        </p:nvSpPr>
        <p:spPr>
          <a:xfrm>
            <a:off x="709930" y="4861609"/>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TW" sz="2400" b="1" smtClean="0"/>
          </a:p>
        </p:txBody>
      </p:sp>
    </p:spTree>
    <p:extLst>
      <p:ext uri="{BB962C8B-B14F-4D97-AF65-F5344CB8AC3E}">
        <p14:creationId xmlns:p14="http://schemas.microsoft.com/office/powerpoint/2010/main" val="146834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990600" y="766763"/>
            <a:ext cx="5119688" cy="3840162"/>
          </a:xfrm>
          <a:ln/>
        </p:spPr>
      </p:sp>
      <p:sp>
        <p:nvSpPr>
          <p:cNvPr id="150531"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1173254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990600" y="766763"/>
            <a:ext cx="5119688" cy="3840162"/>
          </a:xfrm>
          <a:ln/>
        </p:spPr>
      </p:sp>
      <p:sp>
        <p:nvSpPr>
          <p:cNvPr id="151555"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2390405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990600" y="766763"/>
            <a:ext cx="5119688" cy="3840162"/>
          </a:xfrm>
          <a:ln/>
        </p:spPr>
      </p:sp>
      <p:sp>
        <p:nvSpPr>
          <p:cNvPr id="152579"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783811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8E729A2-09C1-4619-80A9-B1F118D98D71}" type="slidenum">
              <a:rPr lang="en-US" altLang="zh-TW">
                <a:solidFill>
                  <a:srgbClr val="000000"/>
                </a:solidFill>
              </a:rPr>
              <a:pPr eaLnBrk="1" hangingPunct="1"/>
              <a:t>47</a:t>
            </a:fld>
            <a:endParaRPr lang="en-US" altLang="zh-TW">
              <a:solidFill>
                <a:srgbClr val="000000"/>
              </a:solidFill>
            </a:endParaRPr>
          </a:p>
        </p:txBody>
      </p:sp>
      <p:sp>
        <p:nvSpPr>
          <p:cNvPr id="132099" name="Rectangle 2"/>
          <p:cNvSpPr>
            <a:spLocks noGrp="1" noRot="1" noChangeAspect="1" noChangeArrowheads="1" noTextEdit="1"/>
          </p:cNvSpPr>
          <p:nvPr>
            <p:ph type="sldImg"/>
          </p:nvPr>
        </p:nvSpPr>
        <p:spPr>
          <a:xfrm>
            <a:off x="989013" y="766763"/>
            <a:ext cx="5118100" cy="3840162"/>
          </a:xfrm>
          <a:ln/>
        </p:spPr>
      </p:sp>
      <p:sp>
        <p:nvSpPr>
          <p:cNvPr id="132100" name="Rectangle 3"/>
          <p:cNvSpPr>
            <a:spLocks noGrp="1" noChangeArrowheads="1"/>
          </p:cNvSpPr>
          <p:nvPr>
            <p:ph type="body" idx="1"/>
          </p:nvPr>
        </p:nvSpPr>
        <p:spPr>
          <a:xfrm>
            <a:off x="946574" y="4861442"/>
            <a:ext cx="5206153" cy="4605576"/>
          </a:xfrm>
          <a:noFill/>
        </p:spPr>
        <p:txBody>
          <a:bodyPr/>
          <a:lstStyle/>
          <a:p>
            <a:pPr eaLnBrk="1" hangingPunct="1"/>
            <a:endParaRPr lang="zh-HK" altLang="zh-HK" smtClean="0"/>
          </a:p>
        </p:txBody>
      </p:sp>
    </p:spTree>
    <p:extLst>
      <p:ext uri="{BB962C8B-B14F-4D97-AF65-F5344CB8AC3E}">
        <p14:creationId xmlns:p14="http://schemas.microsoft.com/office/powerpoint/2010/main" val="1706104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1144588" y="881063"/>
            <a:ext cx="4810125" cy="3608387"/>
          </a:xfrm>
          <a:ln/>
        </p:spPr>
      </p:sp>
      <p:sp>
        <p:nvSpPr>
          <p:cNvPr id="159747"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1701209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44588" y="881063"/>
            <a:ext cx="4810125" cy="3608387"/>
          </a:xfrm>
          <a:ln/>
        </p:spPr>
      </p:sp>
      <p:sp>
        <p:nvSpPr>
          <p:cNvPr id="160771"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905975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1144588" y="881063"/>
            <a:ext cx="4810125" cy="3608387"/>
          </a:xfrm>
          <a:ln/>
        </p:spPr>
      </p:sp>
      <p:sp>
        <p:nvSpPr>
          <p:cNvPr id="161795"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663531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1144588" y="881063"/>
            <a:ext cx="4810125" cy="3608387"/>
          </a:xfrm>
          <a:ln/>
        </p:spPr>
      </p:sp>
      <p:sp>
        <p:nvSpPr>
          <p:cNvPr id="162819" name="Rectangle 3"/>
          <p:cNvSpPr>
            <a:spLocks noGrp="1" noChangeArrowheads="1"/>
          </p:cNvSpPr>
          <p:nvPr>
            <p:ph type="body" idx="1"/>
          </p:nvPr>
        </p:nvSpPr>
        <p:spPr>
          <a:xfrm>
            <a:off x="946574" y="4864952"/>
            <a:ext cx="5206153" cy="433182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26783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p:cNvSpPr>
          <p:nvPr>
            <p:ph type="sldNum" sz="quarter"/>
          </p:nvPr>
        </p:nvSpPr>
        <p:spPr>
          <a:xfrm>
            <a:off x="4021294" y="9721106"/>
            <a:ext cx="3076363" cy="511731"/>
          </a:xfrm>
          <a:prstGeom prst="rect">
            <a:avLst/>
          </a:prstGeom>
          <a:noFill/>
          <a:ln w="9525">
            <a:noFill/>
          </a:ln>
        </p:spPr>
        <p:txBody>
          <a:bodyPr anchor="b"/>
          <a:lstStyle/>
          <a:p>
            <a:fld id="{9A0DB2DC-4C9A-4742-B13C-FB6460FD3503}" type="slidenum">
              <a:rPr lang="zh-TW" altLang="en-US" dirty="0">
                <a:solidFill>
                  <a:srgbClr val="000000"/>
                </a:solidFill>
              </a:rPr>
              <a:pPr/>
              <a:t>10</a:t>
            </a:fld>
            <a:endParaRPr lang="zh-TW" altLang="en-US" dirty="0">
              <a:solidFill>
                <a:srgbClr val="000000"/>
              </a:solidFill>
            </a:endParaRPr>
          </a:p>
        </p:txBody>
      </p:sp>
      <p:sp>
        <p:nvSpPr>
          <p:cNvPr id="91139" name="Rectangle 2"/>
          <p:cNvSpPr>
            <a:spLocks noGrp="1" noRot="1" noChangeAspect="1" noTextEdit="1"/>
          </p:cNvSpPr>
          <p:nvPr>
            <p:ph type="sldImg"/>
          </p:nvPr>
        </p:nvSpPr>
        <p:spPr>
          <a:xfrm>
            <a:off x="990600" y="766763"/>
            <a:ext cx="5118100" cy="3840162"/>
          </a:xfrm>
        </p:spPr>
      </p:sp>
      <p:sp>
        <p:nvSpPr>
          <p:cNvPr id="91140" name="Rectangle 3"/>
          <p:cNvSpPr>
            <a:spLocks noGrp="1"/>
          </p:cNvSpPr>
          <p:nvPr>
            <p:ph type="body" idx="1"/>
          </p:nvPr>
        </p:nvSpPr>
        <p:spPr/>
        <p:txBody>
          <a:bodyPr wrap="square" lIns="91440" tIns="45720" rIns="91440" bIns="45720" anchor="t"/>
          <a:lstStyle/>
          <a:p>
            <a:pPr lvl="0" eaLnBrk="1" hangingPunct="1"/>
            <a:endParaRPr lang="zh-TW" altLang="en-US" dirty="0">
              <a:ea typeface="PMingLiU" pitchFamily="18" charset="-120"/>
            </a:endParaRPr>
          </a:p>
        </p:txBody>
      </p:sp>
    </p:spTree>
    <p:extLst>
      <p:ext uri="{BB962C8B-B14F-4D97-AF65-F5344CB8AC3E}">
        <p14:creationId xmlns:p14="http://schemas.microsoft.com/office/powerpoint/2010/main" val="1701593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90600" y="766763"/>
            <a:ext cx="5119688" cy="3840162"/>
          </a:xfrm>
          <a:ln/>
        </p:spPr>
      </p:sp>
      <p:sp>
        <p:nvSpPr>
          <p:cNvPr id="153603"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716750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990600" y="766763"/>
            <a:ext cx="5119688" cy="3840162"/>
          </a:xfrm>
          <a:ln/>
        </p:spPr>
      </p:sp>
      <p:sp>
        <p:nvSpPr>
          <p:cNvPr id="154627"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18079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990600" y="766763"/>
            <a:ext cx="5119688" cy="3840162"/>
          </a:xfrm>
          <a:ln/>
        </p:spPr>
      </p:sp>
      <p:sp>
        <p:nvSpPr>
          <p:cNvPr id="155651"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1881378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990600" y="766763"/>
            <a:ext cx="5119688" cy="3840162"/>
          </a:xfrm>
          <a:ln/>
        </p:spPr>
      </p:sp>
      <p:sp>
        <p:nvSpPr>
          <p:cNvPr id="156675"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410240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67093CE-5987-4411-B5F2-782887E17143}" type="slidenum">
              <a:rPr lang="en-US" altLang="zh-TW">
                <a:solidFill>
                  <a:prstClr val="black"/>
                </a:solidFill>
              </a:rPr>
              <a:pPr eaLnBrk="1" hangingPunct="1"/>
              <a:t>56</a:t>
            </a:fld>
            <a:endParaRPr lang="en-US" altLang="zh-TW">
              <a:solidFill>
                <a:prstClr val="black"/>
              </a:solidFill>
            </a:endParaRPr>
          </a:p>
        </p:txBody>
      </p:sp>
      <p:sp>
        <p:nvSpPr>
          <p:cNvPr id="149507" name="Rectangle 2"/>
          <p:cNvSpPr>
            <a:spLocks noGrp="1" noRot="1" noChangeAspect="1" noChangeArrowheads="1" noTextEdit="1"/>
          </p:cNvSpPr>
          <p:nvPr>
            <p:ph type="sldImg"/>
          </p:nvPr>
        </p:nvSpPr>
        <p:spPr>
          <a:xfrm>
            <a:off x="1152525" y="873125"/>
            <a:ext cx="4794250" cy="3595688"/>
          </a:xfrm>
          <a:ln/>
        </p:spPr>
      </p:sp>
      <p:sp>
        <p:nvSpPr>
          <p:cNvPr id="149508" name="Rectangle 3"/>
          <p:cNvSpPr>
            <a:spLocks noGrp="1" noChangeArrowheads="1"/>
          </p:cNvSpPr>
          <p:nvPr>
            <p:ph type="body" idx="1"/>
          </p:nvPr>
        </p:nvSpPr>
        <p:spPr>
          <a:noFill/>
        </p:spPr>
        <p:txBody>
          <a:bodyPr/>
          <a:lstStyle/>
          <a:p>
            <a:pPr eaLnBrk="1" hangingPunct="1"/>
            <a:endParaRPr lang="zh-HK" altLang="zh-HK" smtClean="0"/>
          </a:p>
        </p:txBody>
      </p:sp>
    </p:spTree>
    <p:extLst>
      <p:ext uri="{BB962C8B-B14F-4D97-AF65-F5344CB8AC3E}">
        <p14:creationId xmlns:p14="http://schemas.microsoft.com/office/powerpoint/2010/main" val="2618297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1512FF0-E66B-478C-A11C-BB5A665FC1FA}" type="slidenum">
              <a:rPr lang="en-US" altLang="zh-TW">
                <a:solidFill>
                  <a:prstClr val="black"/>
                </a:solidFill>
              </a:rPr>
              <a:pPr eaLnBrk="1" hangingPunct="1"/>
              <a:t>57</a:t>
            </a:fld>
            <a:endParaRPr lang="en-US" altLang="zh-TW">
              <a:solidFill>
                <a:prstClr val="black"/>
              </a:solidFill>
            </a:endParaRPr>
          </a:p>
        </p:txBody>
      </p:sp>
      <p:sp>
        <p:nvSpPr>
          <p:cNvPr id="150531" name="Rectangle 2"/>
          <p:cNvSpPr>
            <a:spLocks noGrp="1" noRot="1" noChangeAspect="1" noChangeArrowheads="1" noTextEdit="1"/>
          </p:cNvSpPr>
          <p:nvPr>
            <p:ph type="sldImg"/>
          </p:nvPr>
        </p:nvSpPr>
        <p:spPr>
          <a:xfrm>
            <a:off x="1152525" y="873125"/>
            <a:ext cx="4794250" cy="3595688"/>
          </a:xfrm>
          <a:ln/>
        </p:spPr>
      </p:sp>
      <p:sp>
        <p:nvSpPr>
          <p:cNvPr id="150532" name="Rectangle 3"/>
          <p:cNvSpPr>
            <a:spLocks noGrp="1" noChangeArrowheads="1"/>
          </p:cNvSpPr>
          <p:nvPr>
            <p:ph type="body" idx="1"/>
          </p:nvPr>
        </p:nvSpPr>
        <p:spPr>
          <a:noFill/>
        </p:spPr>
        <p:txBody>
          <a:bodyPr/>
          <a:lstStyle/>
          <a:p>
            <a:pPr eaLnBrk="1" hangingPunct="1"/>
            <a:endParaRPr lang="zh-HK" altLang="zh-HK" smtClean="0"/>
          </a:p>
        </p:txBody>
      </p:sp>
    </p:spTree>
    <p:extLst>
      <p:ext uri="{BB962C8B-B14F-4D97-AF65-F5344CB8AC3E}">
        <p14:creationId xmlns:p14="http://schemas.microsoft.com/office/powerpoint/2010/main" val="222009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4B75CEF-8310-4188-A31D-95932F4A1109}" type="slidenum">
              <a:rPr lang="en-US" altLang="zh-TW">
                <a:solidFill>
                  <a:prstClr val="black"/>
                </a:solidFill>
              </a:rPr>
              <a:pPr eaLnBrk="1" hangingPunct="1"/>
              <a:t>58</a:t>
            </a:fld>
            <a:endParaRPr lang="en-US" altLang="zh-TW">
              <a:solidFill>
                <a:prstClr val="black"/>
              </a:solidFill>
            </a:endParaRPr>
          </a:p>
        </p:txBody>
      </p:sp>
      <p:sp>
        <p:nvSpPr>
          <p:cNvPr id="151555" name="Rectangle 2"/>
          <p:cNvSpPr>
            <a:spLocks noGrp="1" noRot="1" noChangeAspect="1" noChangeArrowheads="1" noTextEdit="1"/>
          </p:cNvSpPr>
          <p:nvPr>
            <p:ph type="sldImg"/>
          </p:nvPr>
        </p:nvSpPr>
        <p:spPr>
          <a:xfrm>
            <a:off x="1152525" y="873125"/>
            <a:ext cx="4794250" cy="3595688"/>
          </a:xfrm>
          <a:ln/>
        </p:spPr>
      </p:sp>
      <p:sp>
        <p:nvSpPr>
          <p:cNvPr id="151556" name="Rectangle 3"/>
          <p:cNvSpPr>
            <a:spLocks noGrp="1" noChangeArrowheads="1"/>
          </p:cNvSpPr>
          <p:nvPr>
            <p:ph type="body" idx="1"/>
          </p:nvPr>
        </p:nvSpPr>
        <p:spPr>
          <a:noFill/>
        </p:spPr>
        <p:txBody>
          <a:bodyPr/>
          <a:lstStyle/>
          <a:p>
            <a:pPr eaLnBrk="1" hangingPunct="1"/>
            <a:endParaRPr lang="zh-HK" altLang="zh-HK" smtClean="0"/>
          </a:p>
        </p:txBody>
      </p:sp>
    </p:spTree>
    <p:extLst>
      <p:ext uri="{BB962C8B-B14F-4D97-AF65-F5344CB8AC3E}">
        <p14:creationId xmlns:p14="http://schemas.microsoft.com/office/powerpoint/2010/main" val="562106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70C4A93-ADDF-4948-9C3C-6C8132B56534}" type="slidenum">
              <a:rPr lang="en-US" altLang="zh-TW">
                <a:solidFill>
                  <a:prstClr val="black"/>
                </a:solidFill>
              </a:rPr>
              <a:pPr eaLnBrk="1" hangingPunct="1"/>
              <a:t>59</a:t>
            </a:fld>
            <a:endParaRPr lang="en-US" altLang="zh-TW">
              <a:solidFill>
                <a:prstClr val="black"/>
              </a:solidFill>
            </a:endParaRPr>
          </a:p>
        </p:txBody>
      </p:sp>
      <p:sp>
        <p:nvSpPr>
          <p:cNvPr id="152579" name="Rectangle 2"/>
          <p:cNvSpPr>
            <a:spLocks noGrp="1" noRot="1" noChangeAspect="1" noChangeArrowheads="1" noTextEdit="1"/>
          </p:cNvSpPr>
          <p:nvPr>
            <p:ph type="sldImg"/>
          </p:nvPr>
        </p:nvSpPr>
        <p:spPr>
          <a:xfrm>
            <a:off x="1152525" y="873125"/>
            <a:ext cx="4794250" cy="3595688"/>
          </a:xfrm>
          <a:ln/>
        </p:spPr>
      </p:sp>
      <p:sp>
        <p:nvSpPr>
          <p:cNvPr id="152580" name="Rectangle 3"/>
          <p:cNvSpPr>
            <a:spLocks noGrp="1" noChangeArrowheads="1"/>
          </p:cNvSpPr>
          <p:nvPr>
            <p:ph type="body" idx="1"/>
          </p:nvPr>
        </p:nvSpPr>
        <p:spPr>
          <a:noFill/>
        </p:spPr>
        <p:txBody>
          <a:bodyPr/>
          <a:lstStyle/>
          <a:p>
            <a:pPr eaLnBrk="1" hangingPunct="1"/>
            <a:endParaRPr lang="zh-HK" altLang="zh-HK" smtClean="0"/>
          </a:p>
        </p:txBody>
      </p:sp>
    </p:spTree>
    <p:extLst>
      <p:ext uri="{BB962C8B-B14F-4D97-AF65-F5344CB8AC3E}">
        <p14:creationId xmlns:p14="http://schemas.microsoft.com/office/powerpoint/2010/main" val="1818808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16ABBB6-30BD-41AD-88D2-EE9F369C528D}" type="slidenum">
              <a:rPr lang="en-US" altLang="zh-TW">
                <a:solidFill>
                  <a:prstClr val="black"/>
                </a:solidFill>
              </a:rPr>
              <a:pPr eaLnBrk="1" hangingPunct="1"/>
              <a:t>60</a:t>
            </a:fld>
            <a:endParaRPr lang="en-US" altLang="zh-TW">
              <a:solidFill>
                <a:prstClr val="black"/>
              </a:solidFill>
            </a:endParaRPr>
          </a:p>
        </p:txBody>
      </p:sp>
      <p:sp>
        <p:nvSpPr>
          <p:cNvPr id="153603" name="Rectangle 2"/>
          <p:cNvSpPr>
            <a:spLocks noGrp="1" noRot="1" noChangeAspect="1" noChangeArrowheads="1" noTextEdit="1"/>
          </p:cNvSpPr>
          <p:nvPr>
            <p:ph type="sldImg"/>
          </p:nvPr>
        </p:nvSpPr>
        <p:spPr>
          <a:xfrm>
            <a:off x="1152525" y="873125"/>
            <a:ext cx="4794250" cy="3595688"/>
          </a:xfrm>
          <a:ln/>
        </p:spPr>
      </p:sp>
      <p:sp>
        <p:nvSpPr>
          <p:cNvPr id="153604" name="Rectangle 3"/>
          <p:cNvSpPr>
            <a:spLocks noGrp="1" noChangeArrowheads="1"/>
          </p:cNvSpPr>
          <p:nvPr>
            <p:ph type="body" idx="1"/>
          </p:nvPr>
        </p:nvSpPr>
        <p:spPr>
          <a:noFill/>
        </p:spPr>
        <p:txBody>
          <a:bodyPr/>
          <a:lstStyle/>
          <a:p>
            <a:pPr eaLnBrk="1" hangingPunct="1"/>
            <a:endParaRPr lang="zh-HK" altLang="zh-HK" smtClean="0"/>
          </a:p>
        </p:txBody>
      </p:sp>
    </p:spTree>
    <p:extLst>
      <p:ext uri="{BB962C8B-B14F-4D97-AF65-F5344CB8AC3E}">
        <p14:creationId xmlns:p14="http://schemas.microsoft.com/office/powerpoint/2010/main" val="739399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E90346F-3EB8-4B08-9D0D-E356C549357A}" type="slidenum">
              <a:rPr lang="en-US" altLang="zh-TW">
                <a:solidFill>
                  <a:prstClr val="black"/>
                </a:solidFill>
              </a:rPr>
              <a:pPr eaLnBrk="1" hangingPunct="1"/>
              <a:t>61</a:t>
            </a:fld>
            <a:endParaRPr lang="en-US" altLang="zh-TW">
              <a:solidFill>
                <a:prstClr val="black"/>
              </a:solidFill>
            </a:endParaRPr>
          </a:p>
        </p:txBody>
      </p:sp>
      <p:sp>
        <p:nvSpPr>
          <p:cNvPr id="154627" name="Rectangle 2"/>
          <p:cNvSpPr>
            <a:spLocks noGrp="1" noRot="1" noChangeAspect="1" noChangeArrowheads="1" noTextEdit="1"/>
          </p:cNvSpPr>
          <p:nvPr>
            <p:ph type="sldImg"/>
          </p:nvPr>
        </p:nvSpPr>
        <p:spPr>
          <a:xfrm>
            <a:off x="1152525" y="873125"/>
            <a:ext cx="4794250" cy="3595688"/>
          </a:xfrm>
          <a:ln/>
        </p:spPr>
      </p:sp>
      <p:sp>
        <p:nvSpPr>
          <p:cNvPr id="154628" name="Rectangle 3"/>
          <p:cNvSpPr>
            <a:spLocks noGrp="1" noChangeArrowheads="1"/>
          </p:cNvSpPr>
          <p:nvPr>
            <p:ph type="body" idx="1"/>
          </p:nvPr>
        </p:nvSpPr>
        <p:spPr>
          <a:noFill/>
        </p:spPr>
        <p:txBody>
          <a:bodyPr/>
          <a:lstStyle/>
          <a:p>
            <a:pPr eaLnBrk="1" hangingPunct="1"/>
            <a:endParaRPr lang="zh-HK" altLang="zh-HK" smtClean="0"/>
          </a:p>
        </p:txBody>
      </p:sp>
    </p:spTree>
    <p:extLst>
      <p:ext uri="{BB962C8B-B14F-4D97-AF65-F5344CB8AC3E}">
        <p14:creationId xmlns:p14="http://schemas.microsoft.com/office/powerpoint/2010/main" val="366705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p:cNvSpPr>
          <p:nvPr>
            <p:ph type="sldNum" sz="quarter"/>
          </p:nvPr>
        </p:nvSpPr>
        <p:spPr>
          <a:xfrm>
            <a:off x="4021294" y="9721106"/>
            <a:ext cx="3076363" cy="511731"/>
          </a:xfrm>
          <a:prstGeom prst="rect">
            <a:avLst/>
          </a:prstGeom>
          <a:noFill/>
          <a:ln w="9525">
            <a:noFill/>
          </a:ln>
        </p:spPr>
        <p:txBody>
          <a:bodyPr anchor="b"/>
          <a:lstStyle/>
          <a:p>
            <a:fld id="{9A0DB2DC-4C9A-4742-B13C-FB6460FD3503}" type="slidenum">
              <a:rPr lang="zh-TW" altLang="en-US" dirty="0">
                <a:solidFill>
                  <a:srgbClr val="000000"/>
                </a:solidFill>
              </a:rPr>
              <a:pPr/>
              <a:t>11</a:t>
            </a:fld>
            <a:endParaRPr lang="zh-TW" altLang="en-US" dirty="0">
              <a:solidFill>
                <a:srgbClr val="000000"/>
              </a:solidFill>
            </a:endParaRPr>
          </a:p>
        </p:txBody>
      </p:sp>
      <p:sp>
        <p:nvSpPr>
          <p:cNvPr id="92163" name="Rectangle 2"/>
          <p:cNvSpPr>
            <a:spLocks noGrp="1" noRot="1" noChangeAspect="1" noTextEdit="1"/>
          </p:cNvSpPr>
          <p:nvPr>
            <p:ph type="sldImg"/>
          </p:nvPr>
        </p:nvSpPr>
        <p:spPr>
          <a:xfrm>
            <a:off x="990600" y="766763"/>
            <a:ext cx="5118100" cy="3840162"/>
          </a:xfrm>
        </p:spPr>
      </p:sp>
      <p:sp>
        <p:nvSpPr>
          <p:cNvPr id="92164" name="Rectangle 3"/>
          <p:cNvSpPr>
            <a:spLocks noGrp="1"/>
          </p:cNvSpPr>
          <p:nvPr>
            <p:ph type="body" idx="1"/>
          </p:nvPr>
        </p:nvSpPr>
        <p:spPr/>
        <p:txBody>
          <a:bodyPr wrap="square" lIns="91440" tIns="45720" rIns="91440" bIns="45720" anchor="t"/>
          <a:lstStyle/>
          <a:p>
            <a:pPr lvl="0" eaLnBrk="1" hangingPunct="1"/>
            <a:endParaRPr lang="zh-TW" altLang="en-US" dirty="0">
              <a:ea typeface="PMingLiU" pitchFamily="18" charset="-120"/>
            </a:endParaRPr>
          </a:p>
        </p:txBody>
      </p:sp>
    </p:spTree>
    <p:extLst>
      <p:ext uri="{BB962C8B-B14F-4D97-AF65-F5344CB8AC3E}">
        <p14:creationId xmlns:p14="http://schemas.microsoft.com/office/powerpoint/2010/main" val="1695327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990600" y="766763"/>
            <a:ext cx="5119688" cy="3840162"/>
          </a:xfrm>
          <a:ln/>
        </p:spPr>
      </p:sp>
      <p:sp>
        <p:nvSpPr>
          <p:cNvPr id="157699" name="Rectangle 3"/>
          <p:cNvSpPr>
            <a:spLocks noGrp="1" noChangeArrowheads="1"/>
          </p:cNvSpPr>
          <p:nvPr>
            <p:ph type="body" idx="1"/>
          </p:nvPr>
        </p:nvSpPr>
        <p:spPr>
          <a:xfrm>
            <a:off x="709930" y="4861608"/>
            <a:ext cx="5679440" cy="460591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535420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78FB9F4-615E-442A-960D-C6CCBA08B4AC}" type="slidenum">
              <a:rPr lang="en-US" altLang="zh-TW">
                <a:solidFill>
                  <a:prstClr val="black"/>
                </a:solidFill>
              </a:rPr>
              <a:pPr eaLnBrk="1" hangingPunct="1"/>
              <a:t>63</a:t>
            </a:fld>
            <a:endParaRPr lang="en-US" altLang="zh-TW">
              <a:solidFill>
                <a:prstClr val="black"/>
              </a:solidFill>
            </a:endParaRPr>
          </a:p>
        </p:txBody>
      </p:sp>
      <p:sp>
        <p:nvSpPr>
          <p:cNvPr id="163843" name="Rectangle 2"/>
          <p:cNvSpPr>
            <a:spLocks noGrp="1" noRot="1" noChangeAspect="1" noChangeArrowheads="1" noTextEdit="1"/>
          </p:cNvSpPr>
          <p:nvPr>
            <p:ph type="sldImg"/>
          </p:nvPr>
        </p:nvSpPr>
        <p:spPr>
          <a:xfrm>
            <a:off x="1144588" y="881063"/>
            <a:ext cx="4810125" cy="3608387"/>
          </a:xfrm>
          <a:ln/>
        </p:spPr>
      </p:sp>
      <p:sp>
        <p:nvSpPr>
          <p:cNvPr id="163844" name="Rectangle 3"/>
          <p:cNvSpPr>
            <a:spLocks noGrp="1" noChangeArrowheads="1"/>
          </p:cNvSpPr>
          <p:nvPr>
            <p:ph type="body" idx="1"/>
          </p:nvPr>
        </p:nvSpPr>
        <p:spPr>
          <a:xfrm>
            <a:off x="946574" y="4864996"/>
            <a:ext cx="5206153" cy="4331942"/>
          </a:xfrm>
          <a:noFill/>
        </p:spPr>
        <p:txBody>
          <a:bodyPr/>
          <a:lstStyle/>
          <a:p>
            <a:pPr eaLnBrk="1" hangingPunct="1"/>
            <a:endParaRPr lang="zh-HK" altLang="zh-HK" smtClean="0"/>
          </a:p>
        </p:txBody>
      </p:sp>
    </p:spTree>
    <p:extLst>
      <p:ext uri="{BB962C8B-B14F-4D97-AF65-F5344CB8AC3E}">
        <p14:creationId xmlns:p14="http://schemas.microsoft.com/office/powerpoint/2010/main" val="3866268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xfrm>
            <a:off x="4021294" y="9721106"/>
            <a:ext cx="3076363" cy="511731"/>
          </a:xfrm>
          <a:prstGeom prst="rect">
            <a:avLst/>
          </a:prstGeom>
          <a:noFill/>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3FF21C3-96EF-4BF3-8A0D-4829B73E4F4B}" type="slidenum">
              <a:rPr lang="en-US" altLang="zh-TW">
                <a:solidFill>
                  <a:prstClr val="black"/>
                </a:solidFill>
              </a:rPr>
              <a:pPr eaLnBrk="1" hangingPunct="1"/>
              <a:t>64</a:t>
            </a:fld>
            <a:endParaRPr lang="en-US" altLang="zh-TW">
              <a:solidFill>
                <a:prstClr val="black"/>
              </a:solidFill>
            </a:endParaRPr>
          </a:p>
        </p:txBody>
      </p:sp>
      <p:sp>
        <p:nvSpPr>
          <p:cNvPr id="165891" name="Rectangle 2"/>
          <p:cNvSpPr>
            <a:spLocks noGrp="1" noRot="1" noChangeAspect="1" noChangeArrowheads="1" noTextEdit="1"/>
          </p:cNvSpPr>
          <p:nvPr>
            <p:ph type="sldImg"/>
          </p:nvPr>
        </p:nvSpPr>
        <p:spPr>
          <a:xfrm>
            <a:off x="989013" y="766763"/>
            <a:ext cx="5118100" cy="3840162"/>
          </a:xfrm>
          <a:ln/>
        </p:spPr>
      </p:sp>
      <p:sp>
        <p:nvSpPr>
          <p:cNvPr id="165892" name="Rectangle 3"/>
          <p:cNvSpPr>
            <a:spLocks noGrp="1" noChangeArrowheads="1"/>
          </p:cNvSpPr>
          <p:nvPr>
            <p:ph type="body" idx="1"/>
          </p:nvPr>
        </p:nvSpPr>
        <p:spPr>
          <a:xfrm>
            <a:off x="946574" y="4861442"/>
            <a:ext cx="5206153" cy="4605576"/>
          </a:xfrm>
          <a:noFill/>
        </p:spPr>
        <p:txBody>
          <a:bodyPr/>
          <a:lstStyle/>
          <a:p>
            <a:pPr eaLnBrk="1" hangingPunct="1"/>
            <a:endParaRPr lang="zh-HK" altLang="zh-HK" smtClean="0"/>
          </a:p>
        </p:txBody>
      </p:sp>
    </p:spTree>
    <p:extLst>
      <p:ext uri="{BB962C8B-B14F-4D97-AF65-F5344CB8AC3E}">
        <p14:creationId xmlns:p14="http://schemas.microsoft.com/office/powerpoint/2010/main" val="39283851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This analysis is based on – and builds on – the same database of more than 2,500 censuses, surveys and population registers used for the 2015 report “The Future of World Religions: Population Growth Projections, 2010-2050.” </a:t>
            </a:r>
            <a:endParaRPr lang="en-US" dirty="0"/>
          </a:p>
        </p:txBody>
      </p:sp>
    </p:spTree>
    <p:extLst>
      <p:ext uri="{BB962C8B-B14F-4D97-AF65-F5344CB8AC3E}">
        <p14:creationId xmlns:p14="http://schemas.microsoft.com/office/powerpoint/2010/main" val="1162201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1155700" y="873125"/>
            <a:ext cx="4792663" cy="3595688"/>
          </a:xfrm>
          <a:ln/>
        </p:spPr>
      </p:sp>
      <p:sp>
        <p:nvSpPr>
          <p:cNvPr id="1720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2879971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http://www.pewforum.org/2015/04/02/religious-projections-2010-2050/pf_15-04-02_projectionsoverview_agedistribution_310px/</a:t>
            </a:r>
            <a:endParaRPr lang="en-US" dirty="0"/>
          </a:p>
        </p:txBody>
      </p:sp>
    </p:spTree>
    <p:extLst>
      <p:ext uri="{BB962C8B-B14F-4D97-AF65-F5344CB8AC3E}">
        <p14:creationId xmlns:p14="http://schemas.microsoft.com/office/powerpoint/2010/main" val="65873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http://www.pewforum.org/2015/04/02/religious-projections-2010-2050/pf_15-04-02_projectionsoverview_projectedchange640px/</a:t>
            </a:r>
            <a:endParaRPr lang="en-US" dirty="0"/>
          </a:p>
        </p:txBody>
      </p:sp>
    </p:spTree>
    <p:extLst>
      <p:ext uri="{BB962C8B-B14F-4D97-AF65-F5344CB8AC3E}">
        <p14:creationId xmlns:p14="http://schemas.microsoft.com/office/powerpoint/2010/main" val="295924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xfrm>
            <a:off x="1155700" y="873125"/>
            <a:ext cx="4792663" cy="3595688"/>
          </a:xfrm>
          <a:ln/>
        </p:spPr>
      </p:sp>
      <p:sp>
        <p:nvSpPr>
          <p:cNvPr id="1740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744140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xfrm>
            <a:off x="990600" y="766763"/>
            <a:ext cx="5118100" cy="3840162"/>
          </a:xfrm>
          <a:solidFill>
            <a:srgbClr val="FFFFFF"/>
          </a:solidFill>
          <a:ln/>
        </p:spPr>
      </p:sp>
      <p:sp>
        <p:nvSpPr>
          <p:cNvPr id="183299" name="Rectangle 3"/>
          <p:cNvSpPr>
            <a:spLocks noGrp="1" noChangeArrowheads="1"/>
          </p:cNvSpPr>
          <p:nvPr>
            <p:ph type="body" idx="1"/>
          </p:nvPr>
        </p:nvSpPr>
        <p:spPr>
          <a:xfrm>
            <a:off x="709930" y="4861608"/>
            <a:ext cx="5679440" cy="4605911"/>
          </a:xfrm>
          <a:solidFill>
            <a:srgbClr val="FFFFFF"/>
          </a:solidFill>
          <a:ln>
            <a:solidFill>
              <a:srgbClr val="000000"/>
            </a:solidFill>
          </a:ln>
        </p:spPr>
        <p:txBody>
          <a:bodyPr/>
          <a:lstStyle/>
          <a:p>
            <a:endParaRPr lang="en-US" altLang="zh-HK" smtClean="0"/>
          </a:p>
        </p:txBody>
      </p:sp>
    </p:spTree>
    <p:extLst>
      <p:ext uri="{BB962C8B-B14F-4D97-AF65-F5344CB8AC3E}">
        <p14:creationId xmlns:p14="http://schemas.microsoft.com/office/powerpoint/2010/main" val="136214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p:cNvSpPr>
          <p:nvPr>
            <p:ph type="sldNum" sz="quarter"/>
          </p:nvPr>
        </p:nvSpPr>
        <p:spPr>
          <a:xfrm>
            <a:off x="4021294" y="9721106"/>
            <a:ext cx="3076363" cy="511731"/>
          </a:xfrm>
          <a:prstGeom prst="rect">
            <a:avLst/>
          </a:prstGeom>
          <a:noFill/>
          <a:ln w="9525">
            <a:noFill/>
          </a:ln>
        </p:spPr>
        <p:txBody>
          <a:bodyPr anchor="b"/>
          <a:lstStyle/>
          <a:p>
            <a:fld id="{9A0DB2DC-4C9A-4742-B13C-FB6460FD3503}" type="slidenum">
              <a:rPr lang="zh-TW" altLang="en-US" dirty="0">
                <a:solidFill>
                  <a:srgbClr val="000000"/>
                </a:solidFill>
              </a:rPr>
              <a:pPr/>
              <a:t>12</a:t>
            </a:fld>
            <a:endParaRPr lang="zh-TW" altLang="en-US" dirty="0">
              <a:solidFill>
                <a:srgbClr val="000000"/>
              </a:solidFill>
            </a:endParaRPr>
          </a:p>
        </p:txBody>
      </p:sp>
      <p:sp>
        <p:nvSpPr>
          <p:cNvPr id="92163" name="Rectangle 2"/>
          <p:cNvSpPr>
            <a:spLocks noGrp="1" noRot="1" noChangeAspect="1" noTextEdit="1"/>
          </p:cNvSpPr>
          <p:nvPr>
            <p:ph type="sldImg"/>
          </p:nvPr>
        </p:nvSpPr>
        <p:spPr>
          <a:xfrm>
            <a:off x="990600" y="766763"/>
            <a:ext cx="5118100" cy="3840162"/>
          </a:xfrm>
        </p:spPr>
      </p:sp>
      <p:sp>
        <p:nvSpPr>
          <p:cNvPr id="92164" name="Rectangle 3"/>
          <p:cNvSpPr>
            <a:spLocks noGrp="1"/>
          </p:cNvSpPr>
          <p:nvPr>
            <p:ph type="body" idx="1"/>
          </p:nvPr>
        </p:nvSpPr>
        <p:spPr/>
        <p:txBody>
          <a:bodyPr wrap="square" lIns="91440" tIns="45720" rIns="91440" bIns="45720" anchor="t"/>
          <a:lstStyle/>
          <a:p>
            <a:pPr lvl="0" eaLnBrk="1" hangingPunct="1"/>
            <a:endParaRPr lang="zh-TW" altLang="en-US" dirty="0">
              <a:ea typeface="PMingLiU" pitchFamily="18" charset="-120"/>
            </a:endParaRPr>
          </a:p>
        </p:txBody>
      </p:sp>
    </p:spTree>
    <p:extLst>
      <p:ext uri="{BB962C8B-B14F-4D97-AF65-F5344CB8AC3E}">
        <p14:creationId xmlns:p14="http://schemas.microsoft.com/office/powerpoint/2010/main" val="58367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52525" y="873125"/>
            <a:ext cx="4794250" cy="3595688"/>
          </a:xfrm>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417046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52525" y="873125"/>
            <a:ext cx="4794250" cy="3595688"/>
          </a:xfrm>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14982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1144588" y="881063"/>
            <a:ext cx="4810125" cy="3608387"/>
          </a:xfrm>
          <a:solidFill>
            <a:srgbClr val="FFFFFF"/>
          </a:solidFill>
          <a:ln/>
        </p:spPr>
      </p:sp>
      <p:sp>
        <p:nvSpPr>
          <p:cNvPr id="123907" name="Rectangle 3"/>
          <p:cNvSpPr>
            <a:spLocks noGrp="1" noChangeArrowheads="1"/>
          </p:cNvSpPr>
          <p:nvPr>
            <p:ph type="body" idx="1"/>
          </p:nvPr>
        </p:nvSpPr>
        <p:spPr>
          <a:xfrm>
            <a:off x="946574" y="4864952"/>
            <a:ext cx="5206153" cy="4331829"/>
          </a:xfrm>
          <a:solidFill>
            <a:srgbClr val="FFFFFF"/>
          </a:solidFill>
          <a:ln>
            <a:solidFill>
              <a:srgbClr val="000000"/>
            </a:solidFill>
          </a:ln>
        </p:spPr>
        <p:txBody>
          <a:bodyPr/>
          <a:lstStyle/>
          <a:p>
            <a:endParaRPr lang="en-US" altLang="zh-HK" smtClean="0"/>
          </a:p>
        </p:txBody>
      </p:sp>
    </p:spTree>
    <p:extLst>
      <p:ext uri="{BB962C8B-B14F-4D97-AF65-F5344CB8AC3E}">
        <p14:creationId xmlns:p14="http://schemas.microsoft.com/office/powerpoint/2010/main" val="364693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3"/>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Tree>
    <p:extLst>
      <p:ext uri="{BB962C8B-B14F-4D97-AF65-F5344CB8AC3E}">
        <p14:creationId xmlns:p14="http://schemas.microsoft.com/office/powerpoint/2010/main" val="2633380603"/>
      </p:ext>
    </p:extLst>
  </p:cSld>
  <p:clrMapOvr>
    <a:masterClrMapping/>
  </p:clrMapOvr>
  <p:transition>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728464797"/>
      </p:ext>
    </p:extLst>
  </p:cSld>
  <p:clrMapOvr>
    <a:masterClrMapping/>
  </p:clrMapOvr>
  <p:transition>
    <p:strips dir="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023698104"/>
      </p:ext>
    </p:extLst>
  </p:cSld>
  <p:clrMapOvr>
    <a:masterClrMapping/>
  </p:clrMapOvr>
  <p:transition>
    <p:strips dir="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728895006"/>
      </p:ext>
    </p:extLst>
  </p:cSld>
  <p:clrMapOvr>
    <a:masterClrMapping/>
  </p:clrMapOvr>
  <p:transition>
    <p:strips dir="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圖表版面配置區 2"/>
          <p:cNvSpPr>
            <a:spLocks noGrp="1"/>
          </p:cNvSpPr>
          <p:nvPr>
            <p:ph type="chart"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3611946441"/>
      </p:ext>
    </p:extLst>
  </p:cSld>
  <p:clrMapOvr>
    <a:masterClrMapping/>
  </p:clrMapOvr>
  <p:transition>
    <p:strips dir="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3"/>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29436-48A2-4AE6-85DF-038F049DD0F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334438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273284-0C35-47BB-888C-3CFB7A89B39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97190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28"/>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B1ABF-2DB0-4A20-BC5F-80C87D4A979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355300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F8A5AB-F7FE-4DDB-BB40-E9C9885FCB9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944397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17CEF0-4533-48A2-8678-B58D99B80A4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88137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C51E19-E364-4277-B74F-DFA6CE90BBB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931554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41630B-CC2A-40B4-AB77-F2B307FAAAE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5349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540765401"/>
      </p:ext>
    </p:extLst>
  </p:cSld>
  <p:clrMapOvr>
    <a:masterClrMapping/>
  </p:clrMapOvr>
  <p:transition>
    <p:strips dir="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D70953-A885-4D2C-A7A8-AFBC54D6944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979365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9B4C44-41CC-450C-A9B6-07CFE1CD943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643030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93B2A2-E4A6-43AF-A008-4CBE52E5BFB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524025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66"/>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66"/>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BE96FE-B9B7-4EC2-A554-E9A3F841302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064794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34"/>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D929436-48A2-4AE6-85DF-038F049DD0F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40518846"/>
      </p:ext>
    </p:extLst>
  </p:cSld>
  <p:clrMapOvr>
    <a:masterClrMapping/>
  </p:clrMapOvr>
  <p:transition advClick="0" advTm="0"/>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B273284-0C35-47BB-888C-3CFB7A89B39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83505914"/>
      </p:ext>
    </p:extLst>
  </p:cSld>
  <p:clrMapOvr>
    <a:masterClrMapping/>
  </p:clrMapOvr>
  <p:transition advClick="0" advTm="0"/>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9"/>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6AB1ABF-2DB0-4A20-BC5F-80C87D4A979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42286940"/>
      </p:ext>
    </p:extLst>
  </p:cSld>
  <p:clrMapOvr>
    <a:masterClrMapping/>
  </p:clrMapOvr>
  <p:transition advClick="0" advTm="0"/>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F8A5AB-F7FE-4DDB-BB40-E9C9885FCB9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78624704"/>
      </p:ext>
    </p:extLst>
  </p:cSld>
  <p:clrMapOvr>
    <a:masterClrMapping/>
  </p:clrMapOvr>
  <p:transition advClick="0" advTm="0"/>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1E17CEF0-4533-48A2-8678-B58D99B80A4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32637933"/>
      </p:ext>
    </p:extLst>
  </p:cSld>
  <p:clrMapOvr>
    <a:masterClrMapping/>
  </p:clrMapOvr>
  <p:transition advClick="0" advTm="0"/>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E3C51E19-E364-4277-B74F-DFA6CE90BBB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38663983"/>
      </p:ext>
    </p:extLst>
  </p:cSld>
  <p:clrMapOvr>
    <a:masterClrMapping/>
  </p:clrMapOvr>
  <p:transition advClick="0" advTm="0"/>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圖表版面配置區 2"/>
          <p:cNvSpPr>
            <a:spLocks noGrp="1"/>
          </p:cNvSpPr>
          <p:nvPr>
            <p:ph type="chart"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3412600575"/>
      </p:ext>
    </p:extLst>
  </p:cSld>
  <p:clrMapOvr>
    <a:masterClrMapping/>
  </p:clrMapOvr>
  <p:transition>
    <p:strips dir="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041630B-CC2A-40B4-AB77-F2B307FAAAE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81119068"/>
      </p:ext>
    </p:extLst>
  </p:cSld>
  <p:clrMapOvr>
    <a:masterClrMapping/>
  </p:clrMapOvr>
  <p:transition advClick="0" advTm="0"/>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FD70953-A885-4D2C-A7A8-AFBC54D6944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1222582"/>
      </p:ext>
    </p:extLst>
  </p:cSld>
  <p:clrMapOvr>
    <a:masterClrMapping/>
  </p:clrMapOvr>
  <p:transition advClick="0" advTm="0"/>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79B4C44-41CC-450C-A9B6-07CFE1CD943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6941576"/>
      </p:ext>
    </p:extLst>
  </p:cSld>
  <p:clrMapOvr>
    <a:masterClrMapping/>
  </p:clrMapOvr>
  <p:transition advClick="0" advTm="0"/>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993B2A2-E4A6-43AF-A008-4CBE52E5BFB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5844379"/>
      </p:ext>
    </p:extLst>
  </p:cSld>
  <p:clrMapOvr>
    <a:masterClrMapping/>
  </p:clrMapOvr>
  <p:transition advClick="0" advTm="0"/>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7"/>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47"/>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1BE96FE-B9B7-4EC2-A554-E9A3F841302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68328302"/>
      </p:ext>
    </p:extLst>
  </p:cSld>
  <p:clrMapOvr>
    <a:masterClrMapping/>
  </p:clrMapOvr>
  <p:transition advClick="0" advTm="0"/>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Tree>
    <p:extLst>
      <p:ext uri="{BB962C8B-B14F-4D97-AF65-F5344CB8AC3E}">
        <p14:creationId xmlns:p14="http://schemas.microsoft.com/office/powerpoint/2010/main" val="929316437"/>
      </p:ext>
    </p:extLst>
  </p:cSld>
  <p:clrMapOvr>
    <a:masterClrMapping/>
  </p:clrMapOvr>
  <p:transition>
    <p:strips dir="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923720359"/>
      </p:ext>
    </p:extLst>
  </p:cSld>
  <p:clrMapOvr>
    <a:masterClrMapping/>
  </p:clrMapOvr>
  <p:transition>
    <p:strips dir="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3812042058"/>
      </p:ext>
    </p:extLst>
  </p:cSld>
  <p:clrMapOvr>
    <a:masterClrMapping/>
  </p:clrMapOvr>
  <p:transition>
    <p:strips dir="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545233604"/>
      </p:ext>
    </p:extLst>
  </p:cSld>
  <p:clrMapOvr>
    <a:masterClrMapping/>
  </p:clrMapOvr>
  <p:transition>
    <p:strips dir="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52391325"/>
      </p:ext>
    </p:extLst>
  </p:cSld>
  <p:clrMapOvr>
    <a:masterClrMapping/>
  </p:clrMapOvr>
  <p:transition>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3"/>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Tree>
    <p:extLst>
      <p:ext uri="{BB962C8B-B14F-4D97-AF65-F5344CB8AC3E}">
        <p14:creationId xmlns:p14="http://schemas.microsoft.com/office/powerpoint/2010/main" val="568381309"/>
      </p:ext>
    </p:extLst>
  </p:cSld>
  <p:clrMapOvr>
    <a:masterClrMapping/>
  </p:clrMapOvr>
  <p:transition>
    <p:strips dir="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2161893864"/>
      </p:ext>
    </p:extLst>
  </p:cSld>
  <p:clrMapOvr>
    <a:masterClrMapping/>
  </p:clrMapOvr>
  <p:transition>
    <p:strips dir="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295535"/>
      </p:ext>
    </p:extLst>
  </p:cSld>
  <p:clrMapOvr>
    <a:masterClrMapping/>
  </p:clrMapOvr>
  <p:transition>
    <p:strips dir="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1941543172"/>
      </p:ext>
    </p:extLst>
  </p:cSld>
  <p:clrMapOvr>
    <a:masterClrMapping/>
  </p:clrMapOvr>
  <p:transition>
    <p:strips dir="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907022498"/>
      </p:ext>
    </p:extLst>
  </p:cSld>
  <p:clrMapOvr>
    <a:masterClrMapping/>
  </p:clrMapOvr>
  <p:transition>
    <p:strips dir="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421327188"/>
      </p:ext>
    </p:extLst>
  </p:cSld>
  <p:clrMapOvr>
    <a:masterClrMapping/>
  </p:clrMapOvr>
  <p:transition>
    <p:strips dir="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666133560"/>
      </p:ext>
    </p:extLst>
  </p:cSld>
  <p:clrMapOvr>
    <a:masterClrMapping/>
  </p:clrMapOvr>
  <p:transition>
    <p:strips dir="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圖表版面配置區 2"/>
          <p:cNvSpPr>
            <a:spLocks noGrp="1"/>
          </p:cNvSpPr>
          <p:nvPr>
            <p:ph type="chart"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949790439"/>
      </p:ext>
    </p:extLst>
  </p:cSld>
  <p:clrMapOvr>
    <a:masterClrMapping/>
  </p:clrMapOvr>
  <p:transition>
    <p:strips dir="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Tree>
    <p:extLst>
      <p:ext uri="{BB962C8B-B14F-4D97-AF65-F5344CB8AC3E}">
        <p14:creationId xmlns:p14="http://schemas.microsoft.com/office/powerpoint/2010/main" val="1797136420"/>
      </p:ext>
    </p:extLst>
  </p:cSld>
  <p:clrMapOvr>
    <a:masterClrMapping/>
  </p:clrMapOvr>
  <p:transition>
    <p:strips dir="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533163026"/>
      </p:ext>
    </p:extLst>
  </p:cSld>
  <p:clrMapOvr>
    <a:masterClrMapping/>
  </p:clrMapOvr>
  <p:transition>
    <p:strips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1851791942"/>
      </p:ext>
    </p:extLst>
  </p:cSld>
  <p:clrMapOvr>
    <a:masterClrMapping/>
  </p:clrMapOvr>
  <p:transition>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791030914"/>
      </p:ext>
    </p:extLst>
  </p:cSld>
  <p:clrMapOvr>
    <a:masterClrMapping/>
  </p:clrMapOvr>
  <p:transition>
    <p:strips dir="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2516786899"/>
      </p:ext>
    </p:extLst>
  </p:cSld>
  <p:clrMapOvr>
    <a:masterClrMapping/>
  </p:clrMapOvr>
  <p:transition>
    <p:strips dir="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2040296084"/>
      </p:ext>
    </p:extLst>
  </p:cSld>
  <p:clrMapOvr>
    <a:masterClrMapping/>
  </p:clrMapOvr>
  <p:transition>
    <p:strips dir="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Tree>
    <p:extLst>
      <p:ext uri="{BB962C8B-B14F-4D97-AF65-F5344CB8AC3E}">
        <p14:creationId xmlns:p14="http://schemas.microsoft.com/office/powerpoint/2010/main" val="2677309049"/>
      </p:ext>
    </p:extLst>
  </p:cSld>
  <p:clrMapOvr>
    <a:masterClrMapping/>
  </p:clrMapOvr>
  <p:transition>
    <p:strips dir="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075771"/>
      </p:ext>
    </p:extLst>
  </p:cSld>
  <p:clrMapOvr>
    <a:masterClrMapping/>
  </p:clrMapOvr>
  <p:transition>
    <p:strips dir="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285075636"/>
      </p:ext>
    </p:extLst>
  </p:cSld>
  <p:clrMapOvr>
    <a:masterClrMapping/>
  </p:clrMapOvr>
  <p:transition>
    <p:strips dir="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462202151"/>
      </p:ext>
    </p:extLst>
  </p:cSld>
  <p:clrMapOvr>
    <a:masterClrMapping/>
  </p:clrMapOvr>
  <p:transition>
    <p:strips dir="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1626486343"/>
      </p:ext>
    </p:extLst>
  </p:cSld>
  <p:clrMapOvr>
    <a:masterClrMapping/>
  </p:clrMapOvr>
  <p:transition>
    <p:strips dir="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3607716768"/>
      </p:ext>
    </p:extLst>
  </p:cSld>
  <p:clrMapOvr>
    <a:masterClrMapping/>
  </p:clrMapOvr>
  <p:transition>
    <p:strips dir="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61"/>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4739895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048673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28"/>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3195102155"/>
      </p:ext>
    </p:extLst>
  </p:cSld>
  <p:clrMapOvr>
    <a:masterClrMapping/>
  </p:clrMapOvr>
  <p:transition>
    <p:strips dir="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36"/>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1509596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7715110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tr-TR" altLang="zh-TW" dirty="0">
              <a:solidFill>
                <a:srgbClr val="000000"/>
              </a:solidFill>
            </a:endParaRPr>
          </a:p>
        </p:txBody>
      </p:sp>
      <p:sp>
        <p:nvSpPr>
          <p:cNvPr id="8" name="Footer Placeholder 7"/>
          <p:cNvSpPr>
            <a:spLocks noGrp="1"/>
          </p:cNvSpPr>
          <p:nvPr>
            <p:ph type="ftr" sz="quarter" idx="11"/>
          </p:nvPr>
        </p:nvSpPr>
        <p:spPr/>
        <p:txBody>
          <a:bodyPr/>
          <a:lstStyle/>
          <a:p>
            <a:endParaRPr lang="tr-TR" altLang="zh-TW" dirty="0">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5879806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tr-TR" altLang="zh-TW" dirty="0">
              <a:solidFill>
                <a:srgbClr val="000000"/>
              </a:solidFill>
            </a:endParaRPr>
          </a:p>
        </p:txBody>
      </p:sp>
      <p:sp>
        <p:nvSpPr>
          <p:cNvPr id="4" name="Footer Placeholder 3"/>
          <p:cNvSpPr>
            <a:spLocks noGrp="1"/>
          </p:cNvSpPr>
          <p:nvPr>
            <p:ph type="ftr" sz="quarter" idx="11"/>
          </p:nvPr>
        </p:nvSpPr>
        <p:spPr/>
        <p:txBody>
          <a:bodyPr/>
          <a:lstStyle/>
          <a:p>
            <a:endParaRPr lang="tr-TR" altLang="zh-TW" dirty="0">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244871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tr-TR" altLang="zh-TW" dirty="0">
              <a:solidFill>
                <a:srgbClr val="000000"/>
              </a:solidFill>
            </a:endParaRPr>
          </a:p>
        </p:txBody>
      </p:sp>
      <p:sp>
        <p:nvSpPr>
          <p:cNvPr id="3" name="Footer Placeholder 2"/>
          <p:cNvSpPr>
            <a:spLocks noGrp="1"/>
          </p:cNvSpPr>
          <p:nvPr>
            <p:ph type="ftr" sz="quarter" idx="11"/>
          </p:nvPr>
        </p:nvSpPr>
        <p:spPr/>
        <p:txBody>
          <a:bodyPr/>
          <a:lstStyle/>
          <a:p>
            <a:endParaRPr lang="tr-TR" altLang="zh-TW" dirty="0">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8207368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5280852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41329748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4074318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74"/>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74"/>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4384731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97099-ED60-44FE-8505-71579081037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58205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78185483"/>
      </p:ext>
    </p:extLst>
  </p:cSld>
  <p:clrMapOvr>
    <a:masterClrMapping/>
  </p:clrMapOvr>
  <p:transition>
    <p:strips dir="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8EA1C7-BB95-4D33-A5BF-6A49414D031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302168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C0F038-0604-4A0A-BEFC-1977610F3A1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613099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746186-0C3A-450B-94AA-07F1F188FD8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176406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4B5A52-B290-44E2-92E7-FF0B93B313F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876675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826286-1377-4F8E-BE44-FA1574AD802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117063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7505D7-EB03-4E93-8E53-328BFA757B4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408747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14F15C-1D35-41D6-9784-3314E7CA6BF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155085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5FC2F4-7D89-4047-BE15-9211EBCED18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520661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C1C0A7-0F2A-4B66-A039-C1BB311B834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506956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92512-9564-4995-927A-BBDAE432011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244144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832628719"/>
      </p:ext>
    </p:extLst>
  </p:cSld>
  <p:clrMapOvr>
    <a:masterClrMapping/>
  </p:clrMapOvr>
  <p:transition>
    <p:strips dir="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61"/>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7579897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266144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36"/>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0659439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8704302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tr-TR" altLang="zh-TW" dirty="0">
              <a:solidFill>
                <a:srgbClr val="000000"/>
              </a:solidFill>
            </a:endParaRPr>
          </a:p>
        </p:txBody>
      </p:sp>
      <p:sp>
        <p:nvSpPr>
          <p:cNvPr id="8" name="Footer Placeholder 7"/>
          <p:cNvSpPr>
            <a:spLocks noGrp="1"/>
          </p:cNvSpPr>
          <p:nvPr>
            <p:ph type="ftr" sz="quarter" idx="11"/>
          </p:nvPr>
        </p:nvSpPr>
        <p:spPr/>
        <p:txBody>
          <a:bodyPr/>
          <a:lstStyle/>
          <a:p>
            <a:endParaRPr lang="tr-TR" altLang="zh-TW" dirty="0">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7565151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tr-TR" altLang="zh-TW" dirty="0">
              <a:solidFill>
                <a:srgbClr val="000000"/>
              </a:solidFill>
            </a:endParaRPr>
          </a:p>
        </p:txBody>
      </p:sp>
      <p:sp>
        <p:nvSpPr>
          <p:cNvPr id="4" name="Footer Placeholder 3"/>
          <p:cNvSpPr>
            <a:spLocks noGrp="1"/>
          </p:cNvSpPr>
          <p:nvPr>
            <p:ph type="ftr" sz="quarter" idx="11"/>
          </p:nvPr>
        </p:nvSpPr>
        <p:spPr/>
        <p:txBody>
          <a:bodyPr/>
          <a:lstStyle/>
          <a:p>
            <a:endParaRPr lang="tr-TR" altLang="zh-TW" dirty="0">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480073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tr-TR" altLang="zh-TW" dirty="0">
              <a:solidFill>
                <a:srgbClr val="000000"/>
              </a:solidFill>
            </a:endParaRPr>
          </a:p>
        </p:txBody>
      </p:sp>
      <p:sp>
        <p:nvSpPr>
          <p:cNvPr id="3" name="Footer Placeholder 2"/>
          <p:cNvSpPr>
            <a:spLocks noGrp="1"/>
          </p:cNvSpPr>
          <p:nvPr>
            <p:ph type="ftr" sz="quarter" idx="11"/>
          </p:nvPr>
        </p:nvSpPr>
        <p:spPr/>
        <p:txBody>
          <a:bodyPr/>
          <a:lstStyle/>
          <a:p>
            <a:endParaRPr lang="tr-TR" altLang="zh-TW" dirty="0">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0680741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2594206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17412717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1343934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1557691480"/>
      </p:ext>
    </p:extLst>
  </p:cSld>
  <p:clrMapOvr>
    <a:masterClrMapping/>
  </p:clrMapOvr>
  <p:transition>
    <p:strips dir="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74"/>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74"/>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80743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701754"/>
      </p:ext>
    </p:extLst>
  </p:cSld>
  <p:clrMapOvr>
    <a:masterClrMapping/>
  </p:clrMapOvr>
  <p:transition>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587448809"/>
      </p:ext>
    </p:extLst>
  </p:cSld>
  <p:clrMapOvr>
    <a:masterClrMapping/>
  </p:clrMapOvr>
  <p:transition>
    <p:strips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913825311"/>
      </p:ext>
    </p:extLst>
  </p:cSld>
  <p:clrMapOvr>
    <a:masterClrMapping/>
  </p:clrMapOvr>
  <p:transition>
    <p:strips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179567459"/>
      </p:ext>
    </p:extLst>
  </p:cSld>
  <p:clrMapOvr>
    <a:masterClrMapping/>
  </p:clrMapOvr>
  <p:transition>
    <p:strips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028191409"/>
      </p:ext>
    </p:extLst>
  </p:cSld>
  <p:clrMapOvr>
    <a:masterClrMapping/>
  </p:clrMapOvr>
  <p:transition>
    <p:strips dir="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332492891"/>
      </p:ext>
    </p:extLst>
  </p:cSld>
  <p:clrMapOvr>
    <a:masterClrMapping/>
  </p:clrMapOvr>
  <p:transition>
    <p:strips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圖表版面配置區 2"/>
          <p:cNvSpPr>
            <a:spLocks noGrp="1"/>
          </p:cNvSpPr>
          <p:nvPr>
            <p:ph type="chart"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1395154055"/>
      </p:ext>
    </p:extLst>
  </p:cSld>
  <p:clrMapOvr>
    <a:masterClrMapping/>
  </p:clrMapOvr>
  <p:transition>
    <p:strips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3"/>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D929436-48A2-4AE6-85DF-038F049DD0F7}" type="slidenum">
              <a:rPr lang="en-US" altLang="zh-TW"/>
              <a:pPr>
                <a:defRPr/>
              </a:pPr>
              <a:t>‹#›</a:t>
            </a:fld>
            <a:endParaRPr lang="en-US" altLang="zh-TW"/>
          </a:p>
        </p:txBody>
      </p:sp>
    </p:spTree>
    <p:extLst>
      <p:ext uri="{BB962C8B-B14F-4D97-AF65-F5344CB8AC3E}">
        <p14:creationId xmlns:p14="http://schemas.microsoft.com/office/powerpoint/2010/main" val="527787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273284-0C35-47BB-888C-3CFB7A89B39A}" type="slidenum">
              <a:rPr lang="en-US" altLang="zh-TW"/>
              <a:pPr>
                <a:defRPr/>
              </a:pPr>
              <a:t>‹#›</a:t>
            </a:fld>
            <a:endParaRPr lang="en-US" altLang="zh-TW"/>
          </a:p>
        </p:txBody>
      </p:sp>
    </p:spTree>
    <p:extLst>
      <p:ext uri="{BB962C8B-B14F-4D97-AF65-F5344CB8AC3E}">
        <p14:creationId xmlns:p14="http://schemas.microsoft.com/office/powerpoint/2010/main" val="1739227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28"/>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6AB1ABF-2DB0-4A20-BC5F-80C87D4A9790}" type="slidenum">
              <a:rPr lang="en-US" altLang="zh-TW"/>
              <a:pPr>
                <a:defRPr/>
              </a:pPr>
              <a:t>‹#›</a:t>
            </a:fld>
            <a:endParaRPr lang="en-US" altLang="zh-TW"/>
          </a:p>
        </p:txBody>
      </p:sp>
    </p:spTree>
    <p:extLst>
      <p:ext uri="{BB962C8B-B14F-4D97-AF65-F5344CB8AC3E}">
        <p14:creationId xmlns:p14="http://schemas.microsoft.com/office/powerpoint/2010/main" val="2791876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EF8A5AB-F7FE-4DDB-BB40-E9C9885FCB91}" type="slidenum">
              <a:rPr lang="en-US" altLang="zh-TW"/>
              <a:pPr>
                <a:defRPr/>
              </a:pPr>
              <a:t>‹#›</a:t>
            </a:fld>
            <a:endParaRPr lang="en-US" altLang="zh-TW"/>
          </a:p>
        </p:txBody>
      </p:sp>
    </p:spTree>
    <p:extLst>
      <p:ext uri="{BB962C8B-B14F-4D97-AF65-F5344CB8AC3E}">
        <p14:creationId xmlns:p14="http://schemas.microsoft.com/office/powerpoint/2010/main" val="739980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1E17CEF0-4533-48A2-8678-B58D99B80A48}" type="slidenum">
              <a:rPr lang="en-US" altLang="zh-TW"/>
              <a:pPr>
                <a:defRPr/>
              </a:pPr>
              <a:t>‹#›</a:t>
            </a:fld>
            <a:endParaRPr lang="en-US" altLang="zh-TW"/>
          </a:p>
        </p:txBody>
      </p:sp>
    </p:spTree>
    <p:extLst>
      <p:ext uri="{BB962C8B-B14F-4D97-AF65-F5344CB8AC3E}">
        <p14:creationId xmlns:p14="http://schemas.microsoft.com/office/powerpoint/2010/main" val="2004128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28"/>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2375319950"/>
      </p:ext>
    </p:extLst>
  </p:cSld>
  <p:clrMapOvr>
    <a:masterClrMapping/>
  </p:clrMapOvr>
  <p:transition>
    <p:strips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3C51E19-E364-4277-B74F-DFA6CE90BBB6}" type="slidenum">
              <a:rPr lang="en-US" altLang="zh-TW"/>
              <a:pPr>
                <a:defRPr/>
              </a:pPr>
              <a:t>‹#›</a:t>
            </a:fld>
            <a:endParaRPr lang="en-US" altLang="zh-TW"/>
          </a:p>
        </p:txBody>
      </p:sp>
    </p:spTree>
    <p:extLst>
      <p:ext uri="{BB962C8B-B14F-4D97-AF65-F5344CB8AC3E}">
        <p14:creationId xmlns:p14="http://schemas.microsoft.com/office/powerpoint/2010/main" val="2213810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0041630B-CC2A-40B4-AB77-F2B307FAAAE7}" type="slidenum">
              <a:rPr lang="en-US" altLang="zh-TW"/>
              <a:pPr>
                <a:defRPr/>
              </a:pPr>
              <a:t>‹#›</a:t>
            </a:fld>
            <a:endParaRPr lang="en-US" altLang="zh-TW"/>
          </a:p>
        </p:txBody>
      </p:sp>
    </p:spTree>
    <p:extLst>
      <p:ext uri="{BB962C8B-B14F-4D97-AF65-F5344CB8AC3E}">
        <p14:creationId xmlns:p14="http://schemas.microsoft.com/office/powerpoint/2010/main" val="2896259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FD70953-A885-4D2C-A7A8-AFBC54D69449}" type="slidenum">
              <a:rPr lang="en-US" altLang="zh-TW"/>
              <a:pPr>
                <a:defRPr/>
              </a:pPr>
              <a:t>‹#›</a:t>
            </a:fld>
            <a:endParaRPr lang="en-US" altLang="zh-TW"/>
          </a:p>
        </p:txBody>
      </p:sp>
    </p:spTree>
    <p:extLst>
      <p:ext uri="{BB962C8B-B14F-4D97-AF65-F5344CB8AC3E}">
        <p14:creationId xmlns:p14="http://schemas.microsoft.com/office/powerpoint/2010/main" val="1626085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79B4C44-41CC-450C-A9B6-07CFE1CD943B}" type="slidenum">
              <a:rPr lang="en-US" altLang="zh-TW"/>
              <a:pPr>
                <a:defRPr/>
              </a:pPr>
              <a:t>‹#›</a:t>
            </a:fld>
            <a:endParaRPr lang="en-US" altLang="zh-TW"/>
          </a:p>
        </p:txBody>
      </p:sp>
    </p:spTree>
    <p:extLst>
      <p:ext uri="{BB962C8B-B14F-4D97-AF65-F5344CB8AC3E}">
        <p14:creationId xmlns:p14="http://schemas.microsoft.com/office/powerpoint/2010/main" val="2050996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993B2A2-E4A6-43AF-A008-4CBE52E5BFB3}" type="slidenum">
              <a:rPr lang="en-US" altLang="zh-TW"/>
              <a:pPr>
                <a:defRPr/>
              </a:pPr>
              <a:t>‹#›</a:t>
            </a:fld>
            <a:endParaRPr lang="en-US" altLang="zh-TW"/>
          </a:p>
        </p:txBody>
      </p:sp>
    </p:spTree>
    <p:extLst>
      <p:ext uri="{BB962C8B-B14F-4D97-AF65-F5344CB8AC3E}">
        <p14:creationId xmlns:p14="http://schemas.microsoft.com/office/powerpoint/2010/main" val="3810576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66"/>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66"/>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1BE96FE-B9B7-4EC2-A554-E9A3F841302D}" type="slidenum">
              <a:rPr lang="en-US" altLang="zh-TW"/>
              <a:pPr>
                <a:defRPr/>
              </a:pPr>
              <a:t>‹#›</a:t>
            </a:fld>
            <a:endParaRPr lang="en-US" altLang="zh-TW"/>
          </a:p>
        </p:txBody>
      </p:sp>
    </p:spTree>
    <p:extLst>
      <p:ext uri="{BB962C8B-B14F-4D97-AF65-F5344CB8AC3E}">
        <p14:creationId xmlns:p14="http://schemas.microsoft.com/office/powerpoint/2010/main" val="3999670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3"/>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A7884136-CEE2-490A-8071-4F2593D0AB5F}" type="slidenum">
              <a:rPr lang="zh-TW" altLang="tr-TR"/>
              <a:pPr>
                <a:defRPr/>
              </a:pPr>
              <a:t>‹#›</a:t>
            </a:fld>
            <a:endParaRPr lang="tr-TR" altLang="zh-TW"/>
          </a:p>
        </p:txBody>
      </p:sp>
    </p:spTree>
    <p:extLst>
      <p:ext uri="{BB962C8B-B14F-4D97-AF65-F5344CB8AC3E}">
        <p14:creationId xmlns:p14="http://schemas.microsoft.com/office/powerpoint/2010/main" val="82309299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CA31A0-938F-4955-B34E-D7A3621C4DC0}" type="slidenum">
              <a:rPr lang="zh-TW" altLang="tr-TR"/>
              <a:pPr>
                <a:defRPr/>
              </a:pPr>
              <a:t>‹#›</a:t>
            </a:fld>
            <a:endParaRPr lang="tr-TR" altLang="zh-TW"/>
          </a:p>
        </p:txBody>
      </p:sp>
    </p:spTree>
    <p:extLst>
      <p:ext uri="{BB962C8B-B14F-4D97-AF65-F5344CB8AC3E}">
        <p14:creationId xmlns:p14="http://schemas.microsoft.com/office/powerpoint/2010/main" val="240956995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28"/>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878CFAE4-DD1F-4D69-AA99-4A4FE4B066DE}" type="slidenum">
              <a:rPr lang="zh-TW" altLang="tr-TR"/>
              <a:pPr>
                <a:defRPr/>
              </a:pPr>
              <a:t>‹#›</a:t>
            </a:fld>
            <a:endParaRPr lang="tr-TR" altLang="zh-TW"/>
          </a:p>
        </p:txBody>
      </p:sp>
    </p:spTree>
    <p:extLst>
      <p:ext uri="{BB962C8B-B14F-4D97-AF65-F5344CB8AC3E}">
        <p14:creationId xmlns:p14="http://schemas.microsoft.com/office/powerpoint/2010/main" val="67750406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43394735-3933-4246-805A-85558069C301}" type="slidenum">
              <a:rPr lang="zh-TW" altLang="tr-TR"/>
              <a:pPr>
                <a:defRPr/>
              </a:pPr>
              <a:t>‹#›</a:t>
            </a:fld>
            <a:endParaRPr lang="tr-TR" altLang="zh-TW"/>
          </a:p>
        </p:txBody>
      </p:sp>
    </p:spTree>
    <p:extLst>
      <p:ext uri="{BB962C8B-B14F-4D97-AF65-F5344CB8AC3E}">
        <p14:creationId xmlns:p14="http://schemas.microsoft.com/office/powerpoint/2010/main" val="2368915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143335088"/>
      </p:ext>
    </p:extLst>
  </p:cSld>
  <p:clrMapOvr>
    <a:masterClrMapping/>
  </p:clrMapOvr>
  <p:transition>
    <p:strips dir="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9" name="Rectangle 6"/>
          <p:cNvSpPr>
            <a:spLocks noGrp="1" noChangeArrowheads="1"/>
          </p:cNvSpPr>
          <p:nvPr>
            <p:ph type="sldNum" sz="quarter" idx="12"/>
          </p:nvPr>
        </p:nvSpPr>
        <p:spPr>
          <a:ln/>
        </p:spPr>
        <p:txBody>
          <a:bodyPr/>
          <a:lstStyle>
            <a:lvl1pPr>
              <a:defRPr/>
            </a:lvl1pPr>
          </a:lstStyle>
          <a:p>
            <a:pPr>
              <a:defRPr/>
            </a:pPr>
            <a:fld id="{91B223EA-C4DA-4D9C-A116-825B99EC642C}" type="slidenum">
              <a:rPr lang="zh-TW" altLang="tr-TR"/>
              <a:pPr>
                <a:defRPr/>
              </a:pPr>
              <a:t>‹#›</a:t>
            </a:fld>
            <a:endParaRPr lang="tr-TR" altLang="zh-TW"/>
          </a:p>
        </p:txBody>
      </p:sp>
    </p:spTree>
    <p:extLst>
      <p:ext uri="{BB962C8B-B14F-4D97-AF65-F5344CB8AC3E}">
        <p14:creationId xmlns:p14="http://schemas.microsoft.com/office/powerpoint/2010/main" val="30501338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900D1FF7-39BD-4539-A3CE-C4E8172E8515}" type="slidenum">
              <a:rPr lang="zh-TW" altLang="tr-TR"/>
              <a:pPr>
                <a:defRPr/>
              </a:pPr>
              <a:t>‹#›</a:t>
            </a:fld>
            <a:endParaRPr lang="tr-TR" altLang="zh-TW"/>
          </a:p>
        </p:txBody>
      </p:sp>
    </p:spTree>
    <p:extLst>
      <p:ext uri="{BB962C8B-B14F-4D97-AF65-F5344CB8AC3E}">
        <p14:creationId xmlns:p14="http://schemas.microsoft.com/office/powerpoint/2010/main" val="23793546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4" name="Rectangle 6"/>
          <p:cNvSpPr>
            <a:spLocks noGrp="1" noChangeArrowheads="1"/>
          </p:cNvSpPr>
          <p:nvPr>
            <p:ph type="sldNum" sz="quarter" idx="12"/>
          </p:nvPr>
        </p:nvSpPr>
        <p:spPr>
          <a:ln/>
        </p:spPr>
        <p:txBody>
          <a:bodyPr/>
          <a:lstStyle>
            <a:lvl1pPr>
              <a:defRPr/>
            </a:lvl1pPr>
          </a:lstStyle>
          <a:p>
            <a:pPr>
              <a:defRPr/>
            </a:pPr>
            <a:fld id="{0EBA5FED-AF2F-4719-852D-A1586FD24E7B}" type="slidenum">
              <a:rPr lang="zh-TW" altLang="tr-TR"/>
              <a:pPr>
                <a:defRPr/>
              </a:pPr>
              <a:t>‹#›</a:t>
            </a:fld>
            <a:endParaRPr lang="tr-TR" altLang="zh-TW"/>
          </a:p>
        </p:txBody>
      </p:sp>
    </p:spTree>
    <p:extLst>
      <p:ext uri="{BB962C8B-B14F-4D97-AF65-F5344CB8AC3E}">
        <p14:creationId xmlns:p14="http://schemas.microsoft.com/office/powerpoint/2010/main" val="273092891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F0F232F9-F4B3-4808-9B78-98103F708C2F}" type="slidenum">
              <a:rPr lang="zh-TW" altLang="tr-TR"/>
              <a:pPr>
                <a:defRPr/>
              </a:pPr>
              <a:t>‹#›</a:t>
            </a:fld>
            <a:endParaRPr lang="tr-TR" altLang="zh-TW"/>
          </a:p>
        </p:txBody>
      </p:sp>
    </p:spTree>
    <p:extLst>
      <p:ext uri="{BB962C8B-B14F-4D97-AF65-F5344CB8AC3E}">
        <p14:creationId xmlns:p14="http://schemas.microsoft.com/office/powerpoint/2010/main" val="218662228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759A196F-C0B7-4C00-AD33-D170A6B16488}" type="slidenum">
              <a:rPr lang="zh-TW" altLang="tr-TR"/>
              <a:pPr>
                <a:defRPr/>
              </a:pPr>
              <a:t>‹#›</a:t>
            </a:fld>
            <a:endParaRPr lang="tr-TR" altLang="zh-TW"/>
          </a:p>
        </p:txBody>
      </p:sp>
    </p:spTree>
    <p:extLst>
      <p:ext uri="{BB962C8B-B14F-4D97-AF65-F5344CB8AC3E}">
        <p14:creationId xmlns:p14="http://schemas.microsoft.com/office/powerpoint/2010/main" val="341606014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2EEB2BCC-809E-43F2-A952-13E2C4B62F8B}" type="slidenum">
              <a:rPr lang="zh-TW" altLang="tr-TR"/>
              <a:pPr>
                <a:defRPr/>
              </a:pPr>
              <a:t>‹#›</a:t>
            </a:fld>
            <a:endParaRPr lang="tr-TR" altLang="zh-TW"/>
          </a:p>
        </p:txBody>
      </p:sp>
    </p:spTree>
    <p:extLst>
      <p:ext uri="{BB962C8B-B14F-4D97-AF65-F5344CB8AC3E}">
        <p14:creationId xmlns:p14="http://schemas.microsoft.com/office/powerpoint/2010/main" val="197366367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66"/>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66"/>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D1D78F-A786-459B-90C1-A79E8C6434AF}" type="slidenum">
              <a:rPr lang="zh-TW" altLang="tr-TR"/>
              <a:pPr>
                <a:defRPr/>
              </a:pPr>
              <a:t>‹#›</a:t>
            </a:fld>
            <a:endParaRPr lang="tr-TR" altLang="zh-TW"/>
          </a:p>
        </p:txBody>
      </p:sp>
    </p:spTree>
    <p:extLst>
      <p:ext uri="{BB962C8B-B14F-4D97-AF65-F5344CB8AC3E}">
        <p14:creationId xmlns:p14="http://schemas.microsoft.com/office/powerpoint/2010/main" val="108276811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3"/>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Tree>
    <p:extLst>
      <p:ext uri="{BB962C8B-B14F-4D97-AF65-F5344CB8AC3E}">
        <p14:creationId xmlns:p14="http://schemas.microsoft.com/office/powerpoint/2010/main" val="1889313584"/>
      </p:ext>
    </p:extLst>
  </p:cSld>
  <p:clrMapOvr>
    <a:masterClrMapping/>
  </p:clrMapOvr>
  <p:transition>
    <p:strips dir="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113416544"/>
      </p:ext>
    </p:extLst>
  </p:cSld>
  <p:clrMapOvr>
    <a:masterClrMapping/>
  </p:clrMapOvr>
  <p:transition>
    <p:strips dir="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28"/>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3097925826"/>
      </p:ext>
    </p:extLst>
  </p:cSld>
  <p:clrMapOvr>
    <a:masterClrMapping/>
  </p:clrMapOvr>
  <p:transition>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969838123"/>
      </p:ext>
    </p:extLst>
  </p:cSld>
  <p:clrMapOvr>
    <a:masterClrMapping/>
  </p:clrMapOvr>
  <p:transition>
    <p:strips dir="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201119644"/>
      </p:ext>
    </p:extLst>
  </p:cSld>
  <p:clrMapOvr>
    <a:masterClrMapping/>
  </p:clrMapOvr>
  <p:transition>
    <p:strips dir="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332147086"/>
      </p:ext>
    </p:extLst>
  </p:cSld>
  <p:clrMapOvr>
    <a:masterClrMapping/>
  </p:clrMapOvr>
  <p:transition>
    <p:strips dir="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Tree>
    <p:extLst>
      <p:ext uri="{BB962C8B-B14F-4D97-AF65-F5344CB8AC3E}">
        <p14:creationId xmlns:p14="http://schemas.microsoft.com/office/powerpoint/2010/main" val="2717213420"/>
      </p:ext>
    </p:extLst>
  </p:cSld>
  <p:clrMapOvr>
    <a:masterClrMapping/>
  </p:clrMapOvr>
  <p:transition>
    <p:strips dir="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774234"/>
      </p:ext>
    </p:extLst>
  </p:cSld>
  <p:clrMapOvr>
    <a:masterClrMapping/>
  </p:clrMapOvr>
  <p:transition>
    <p:strips dir="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860178398"/>
      </p:ext>
    </p:extLst>
  </p:cSld>
  <p:clrMapOvr>
    <a:masterClrMapping/>
  </p:clrMapOvr>
  <p:transition>
    <p:strips dir="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935838538"/>
      </p:ext>
    </p:extLst>
  </p:cSld>
  <p:clrMapOvr>
    <a:masterClrMapping/>
  </p:clrMapOvr>
  <p:transition>
    <p:strips dir="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2186041974"/>
      </p:ext>
    </p:extLst>
  </p:cSld>
  <p:clrMapOvr>
    <a:masterClrMapping/>
  </p:clrMapOvr>
  <p:transition>
    <p:strips dir="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val="2036105857"/>
      </p:ext>
    </p:extLst>
  </p:cSld>
  <p:clrMapOvr>
    <a:masterClrMapping/>
  </p:clrMapOvr>
  <p:transition>
    <p:strips dir="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3"/>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4CCE7-5297-48E0-A464-E7587EF4445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206145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0B9810-708E-46E1-8247-A00B4E8011B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9642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2958197392"/>
      </p:ext>
    </p:extLst>
  </p:cSld>
  <p:clrMapOvr>
    <a:masterClrMapping/>
  </p:clrMapOvr>
  <p:transition>
    <p:strips dir="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28"/>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77D9D-43BF-4C84-8F08-A65D52EF637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26998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26BB03-EB44-4CEF-BE02-A0B3796596E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1778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E7BCFC-B580-4ABC-9245-28A9E9234FF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997429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AFC8240-5B80-41E2-A7EC-1D798DD24AB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48495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AF0BB0-3598-4561-9C41-8E51BB7A8F1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849299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2B5828-5DB5-4C6F-9D51-C2FF5EC915F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17920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9EA5D3-82A9-4AE4-A9CA-1073755BEFA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21882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C61C-BB8E-496B-89A5-8F683C0504B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09223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66"/>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66"/>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53EDF6-EC10-485B-982B-3E479B23C98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42998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3"/>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884136-CEE2-490A-8071-4F2593D0AB5F}"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373883533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4686"/>
      </p:ext>
    </p:extLst>
  </p:cSld>
  <p:clrMapOvr>
    <a:masterClrMapping/>
  </p:clrMapOvr>
  <p:transition>
    <p:strips dir="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CA31A0-938F-4955-B34E-D7A3621C4DC0}"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274433599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28"/>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8CFAE4-DD1F-4D69-AA99-4A4FE4B066DE}"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262975949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94735-3933-4246-805A-85558069C301}"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77231676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B223EA-C4DA-4D9C-A116-825B99EC642C}"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13917675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0D1FF7-39BD-4539-A3CE-C4E8172E8515}"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246748663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BA5FED-AF2F-4719-852D-A1586FD24E7B}"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15621828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F232F9-F4B3-4808-9B78-98103F708C2F}"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412700482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9A196F-C0B7-4C00-AD33-D170A6B16488}"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79255991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EB2BCC-809E-43F2-A952-13E2C4B62F8B}"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87776814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66"/>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66"/>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D1D78F-A786-459B-90C1-A79E8C6434AF}"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25881666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052960983"/>
      </p:ext>
    </p:extLst>
  </p:cSld>
  <p:clrMapOvr>
    <a:masterClrMapping/>
  </p:clrMapOvr>
  <p:transition>
    <p:strips dir="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61"/>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421621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127733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36"/>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936356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6834772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endParaRPr lang="tr-TR" altLang="zh-TW" dirty="0">
              <a:solidFill>
                <a:srgbClr val="000000"/>
              </a:solidFill>
            </a:endParaRPr>
          </a:p>
        </p:txBody>
      </p:sp>
      <p:sp>
        <p:nvSpPr>
          <p:cNvPr id="8" name="Footer Placeholder 7"/>
          <p:cNvSpPr>
            <a:spLocks noGrp="1"/>
          </p:cNvSpPr>
          <p:nvPr>
            <p:ph type="ftr" sz="quarter" idx="11"/>
          </p:nvPr>
        </p:nvSpPr>
        <p:spPr/>
        <p:txBody>
          <a:bodyPr/>
          <a:lstStyle/>
          <a:p>
            <a:endParaRPr lang="tr-TR" altLang="zh-TW" dirty="0">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241304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endParaRPr lang="tr-TR" altLang="zh-TW" dirty="0">
              <a:solidFill>
                <a:srgbClr val="000000"/>
              </a:solidFill>
            </a:endParaRPr>
          </a:p>
        </p:txBody>
      </p:sp>
      <p:sp>
        <p:nvSpPr>
          <p:cNvPr id="4" name="Footer Placeholder 3"/>
          <p:cNvSpPr>
            <a:spLocks noGrp="1"/>
          </p:cNvSpPr>
          <p:nvPr>
            <p:ph type="ftr" sz="quarter" idx="11"/>
          </p:nvPr>
        </p:nvSpPr>
        <p:spPr/>
        <p:txBody>
          <a:bodyPr/>
          <a:lstStyle/>
          <a:p>
            <a:endParaRPr lang="tr-TR" altLang="zh-TW" dirty="0">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2842991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tr-TR" altLang="zh-TW" dirty="0">
              <a:solidFill>
                <a:srgbClr val="000000"/>
              </a:solidFill>
            </a:endParaRPr>
          </a:p>
        </p:txBody>
      </p:sp>
      <p:sp>
        <p:nvSpPr>
          <p:cNvPr id="3" name="Footer Placeholder 2"/>
          <p:cNvSpPr>
            <a:spLocks noGrp="1"/>
          </p:cNvSpPr>
          <p:nvPr>
            <p:ph type="ftr" sz="quarter" idx="11"/>
          </p:nvPr>
        </p:nvSpPr>
        <p:spPr/>
        <p:txBody>
          <a:bodyPr/>
          <a:lstStyle/>
          <a:p>
            <a:endParaRPr lang="tr-TR" altLang="zh-TW" dirty="0">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432669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1895196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endParaRPr lang="tr-TR" altLang="zh-TW" dirty="0">
              <a:solidFill>
                <a:srgbClr val="000000"/>
              </a:solidFill>
            </a:endParaRPr>
          </a:p>
        </p:txBody>
      </p:sp>
      <p:sp>
        <p:nvSpPr>
          <p:cNvPr id="6" name="Footer Placeholder 5"/>
          <p:cNvSpPr>
            <a:spLocks noGrp="1"/>
          </p:cNvSpPr>
          <p:nvPr>
            <p:ph type="ftr" sz="quarter" idx="11"/>
          </p:nvPr>
        </p:nvSpPr>
        <p:spPr/>
        <p:txBody>
          <a:bodyPr/>
          <a:lstStyle/>
          <a:p>
            <a:endParaRPr lang="tr-TR" altLang="zh-TW" dirty="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4837993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4257633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291507479"/>
      </p:ext>
    </p:extLst>
  </p:cSld>
  <p:clrMapOvr>
    <a:masterClrMapping/>
  </p:clrMapOvr>
  <p:transition>
    <p:strips dir="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74"/>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74"/>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endParaRPr lang="tr-TR" altLang="zh-TW" dirty="0">
              <a:solidFill>
                <a:srgbClr val="000000"/>
              </a:solidFill>
            </a:endParaRPr>
          </a:p>
        </p:txBody>
      </p:sp>
      <p:sp>
        <p:nvSpPr>
          <p:cNvPr id="5" name="Footer Placeholder 4"/>
          <p:cNvSpPr>
            <a:spLocks noGrp="1"/>
          </p:cNvSpPr>
          <p:nvPr>
            <p:ph type="ftr" sz="quarter" idx="11"/>
          </p:nvPr>
        </p:nvSpPr>
        <p:spPr/>
        <p:txBody>
          <a:bodyPr/>
          <a:lstStyle/>
          <a:p>
            <a:endParaRPr lang="tr-TR" altLang="zh-TW" dirty="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zh-TW" altLang="tr-TR" dirty="0">
                <a:solidFill>
                  <a:srgbClr val="000000"/>
                </a:solidFill>
              </a:rPr>
              <a:pPr/>
              <a:t>‹#›</a:t>
            </a:fld>
            <a:endParaRPr lang="zh-TW" altLang="tr-TR" dirty="0">
              <a:solidFill>
                <a:srgbClr val="000000"/>
              </a:solidFill>
            </a:endParaRPr>
          </a:p>
        </p:txBody>
      </p:sp>
    </p:spTree>
    <p:extLst>
      <p:ext uri="{BB962C8B-B14F-4D97-AF65-F5344CB8AC3E}">
        <p14:creationId xmlns:p14="http://schemas.microsoft.com/office/powerpoint/2010/main" val="34057798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Tree>
    <p:extLst>
      <p:ext uri="{BB962C8B-B14F-4D97-AF65-F5344CB8AC3E}">
        <p14:creationId xmlns:p14="http://schemas.microsoft.com/office/powerpoint/2010/main" val="1369433334"/>
      </p:ext>
    </p:extLst>
  </p:cSld>
  <p:clrMapOvr>
    <a:masterClrMapping/>
  </p:clrMapOvr>
  <p:transition>
    <p:strips dir="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148536676"/>
      </p:ext>
    </p:extLst>
  </p:cSld>
  <p:clrMapOvr>
    <a:masterClrMapping/>
  </p:clrMapOvr>
  <p:transition>
    <p:strips dir="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3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2766496604"/>
      </p:ext>
    </p:extLst>
  </p:cSld>
  <p:clrMapOvr>
    <a:masterClrMapping/>
  </p:clrMapOvr>
  <p:transition>
    <p:strips dir="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91213108"/>
      </p:ext>
    </p:extLst>
  </p:cSld>
  <p:clrMapOvr>
    <a:masterClrMapping/>
  </p:clrMapOvr>
  <p:transition>
    <p:strips dir="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853504901"/>
      </p:ext>
    </p:extLst>
  </p:cSld>
  <p:clrMapOvr>
    <a:masterClrMapping/>
  </p:clrMapOvr>
  <p:transition>
    <p:strips dir="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1143177865"/>
      </p:ext>
    </p:extLst>
  </p:cSld>
  <p:clrMapOvr>
    <a:masterClrMapping/>
  </p:clrMapOvr>
  <p:transition>
    <p:strips dir="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798698"/>
      </p:ext>
    </p:extLst>
  </p:cSld>
  <p:clrMapOvr>
    <a:masterClrMapping/>
  </p:clrMapOvr>
  <p:transition>
    <p:strips dir="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485523219"/>
      </p:ext>
    </p:extLst>
  </p:cSld>
  <p:clrMapOvr>
    <a:masterClrMapping/>
  </p:clrMapOvr>
  <p:transition>
    <p:strips dir="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12605769"/>
      </p:ext>
    </p:extLst>
  </p:cSld>
  <p:clrMapOvr>
    <a:masterClrMapping/>
  </p:clrMapOvr>
  <p:transition>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2.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2.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ransition>
    <p:strips dir="ru"/>
  </p:transition>
  <p:txStyles>
    <p:titleStyle>
      <a:lvl1pPr algn="ctr" defTabSz="762000" rtl="0" eaLnBrk="0" fontAlgn="base" hangingPunct="0">
        <a:spcBef>
          <a:spcPct val="0"/>
        </a:spcBef>
        <a:spcAft>
          <a:spcPct val="0"/>
        </a:spcAft>
        <a:defRPr kumimoji="1" sz="4400">
          <a:solidFill>
            <a:schemeClr val="tx2"/>
          </a:solidFill>
          <a:latin typeface="+mj-lt"/>
          <a:ea typeface="+mj-ea"/>
          <a:cs typeface="+mj-cs"/>
        </a:defRPr>
      </a:lvl1pPr>
      <a:lvl2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defTabSz="762000" rtl="0" eaLnBrk="0" fontAlgn="base" hangingPunct="0">
        <a:spcBef>
          <a:spcPct val="20000"/>
        </a:spcBef>
        <a:spcAft>
          <a:spcPct val="0"/>
        </a:spcAft>
        <a:buSzPct val="100000"/>
        <a:buChar char="•"/>
        <a:defRPr kumimoji="1"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kumimoji="1" sz="2800">
          <a:solidFill>
            <a:schemeClr val="tx1"/>
          </a:solidFill>
          <a:latin typeface="+mn-lt"/>
          <a:ea typeface="+mn-ea"/>
        </a:defRPr>
      </a:lvl2pPr>
      <a:lvl3pPr marL="1143000" indent="-228600" algn="l" defTabSz="762000" rtl="0" eaLnBrk="0" fontAlgn="base" hangingPunct="0">
        <a:spcBef>
          <a:spcPct val="20000"/>
        </a:spcBef>
        <a:spcAft>
          <a:spcPct val="0"/>
        </a:spcAft>
        <a:buSzPct val="100000"/>
        <a:buChar char="•"/>
        <a:defRPr kumimoji="1" sz="2400">
          <a:solidFill>
            <a:schemeClr val="tx1"/>
          </a:solidFill>
          <a:latin typeface="+mn-lt"/>
          <a:ea typeface="+mn-ea"/>
        </a:defRPr>
      </a:lvl3pPr>
      <a:lvl4pPr marL="1600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4pPr>
      <a:lvl5pPr marL="20574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5pPr>
      <a:lvl6pPr marL="25146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6pPr>
      <a:lvl7pPr marL="29718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7pPr>
      <a:lvl8pPr marL="34290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8pPr>
      <a:lvl9pPr marL="3886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09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481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defRPr>
            </a:lvl1pPr>
          </a:lstStyle>
          <a:p>
            <a:pPr>
              <a:defRPr/>
            </a:pPr>
            <a:endParaRPr lang="en-US" altLang="zh-TW">
              <a:solidFill>
                <a:srgbClr val="000000"/>
              </a:solidFill>
            </a:endParaRPr>
          </a:p>
        </p:txBody>
      </p:sp>
      <p:sp>
        <p:nvSpPr>
          <p:cNvPr id="3481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defRPr>
            </a:lvl1pPr>
          </a:lstStyle>
          <a:p>
            <a:pPr>
              <a:defRPr/>
            </a:pPr>
            <a:endParaRPr lang="en-US" altLang="zh-TW">
              <a:solidFill>
                <a:srgbClr val="000000"/>
              </a:solidFill>
            </a:endParaRPr>
          </a:p>
        </p:txBody>
      </p:sp>
      <p:sp>
        <p:nvSpPr>
          <p:cNvPr id="3481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ea typeface="+mn-ea"/>
              </a:defRPr>
            </a:lvl1pPr>
          </a:lstStyle>
          <a:p>
            <a:pPr>
              <a:defRPr/>
            </a:pPr>
            <a:fld id="{D561CAE7-6B48-452D-A9BD-2CB884DBBC6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1734699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TW" altLang="en-US" smtClean="0"/>
              <a:t>按一下以編輯母片標題樣式</a:t>
            </a:r>
          </a:p>
        </p:txBody>
      </p:sp>
      <p:sp>
        <p:nvSpPr>
          <p:cNvPr id="409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4816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mn-lt"/>
                <a:ea typeface="+mn-ea"/>
              </a:defRPr>
            </a:lvl1pPr>
          </a:lstStyle>
          <a:p>
            <a:pPr>
              <a:defRPr/>
            </a:pPr>
            <a:endParaRPr lang="en-US" altLang="zh-TW">
              <a:solidFill>
                <a:srgbClr val="000000"/>
              </a:solidFill>
            </a:endParaRPr>
          </a:p>
        </p:txBody>
      </p:sp>
      <p:sp>
        <p:nvSpPr>
          <p:cNvPr id="34816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mn-lt"/>
                <a:ea typeface="+mn-ea"/>
              </a:defRPr>
            </a:lvl1pPr>
          </a:lstStyle>
          <a:p>
            <a:pPr>
              <a:defRPr/>
            </a:pPr>
            <a:endParaRPr lang="en-US" altLang="zh-TW">
              <a:solidFill>
                <a:srgbClr val="000000"/>
              </a:solidFill>
            </a:endParaRPr>
          </a:p>
        </p:txBody>
      </p:sp>
      <p:sp>
        <p:nvSpPr>
          <p:cNvPr id="34816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atin typeface="+mn-lt"/>
                <a:ea typeface="+mn-ea"/>
              </a:defRPr>
            </a:lvl1pPr>
          </a:lstStyle>
          <a:p>
            <a:pPr>
              <a:defRPr/>
            </a:pPr>
            <a:fld id="{D561CAE7-6B48-452D-A9BD-2CB884DBBC6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5799894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advClick="0" advTm="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PMingLiU"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PMingLiU"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PMingLiU"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PMingLiU"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PMingLiU"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PMingLiU"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PMingLiU"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PMingLiU"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val="336535117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p:strips dir="ru"/>
  </p:transition>
  <p:txStyles>
    <p:titleStyle>
      <a:lvl1pPr algn="ctr" defTabSz="762000" rtl="0" eaLnBrk="0" fontAlgn="base" hangingPunct="0">
        <a:spcBef>
          <a:spcPct val="0"/>
        </a:spcBef>
        <a:spcAft>
          <a:spcPct val="0"/>
        </a:spcAft>
        <a:defRPr kumimoji="1" sz="4400">
          <a:solidFill>
            <a:schemeClr val="tx2"/>
          </a:solidFill>
          <a:latin typeface="+mj-lt"/>
          <a:ea typeface="+mj-ea"/>
          <a:cs typeface="+mj-cs"/>
        </a:defRPr>
      </a:lvl1pPr>
      <a:lvl2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defTabSz="762000" rtl="0" eaLnBrk="0" fontAlgn="base" hangingPunct="0">
        <a:spcBef>
          <a:spcPct val="20000"/>
        </a:spcBef>
        <a:spcAft>
          <a:spcPct val="0"/>
        </a:spcAft>
        <a:buSzPct val="100000"/>
        <a:buChar char="•"/>
        <a:defRPr kumimoji="1"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kumimoji="1" sz="2800">
          <a:solidFill>
            <a:schemeClr val="tx1"/>
          </a:solidFill>
          <a:latin typeface="+mn-lt"/>
          <a:ea typeface="+mn-ea"/>
        </a:defRPr>
      </a:lvl2pPr>
      <a:lvl3pPr marL="1143000" indent="-228600" algn="l" defTabSz="762000" rtl="0" eaLnBrk="0" fontAlgn="base" hangingPunct="0">
        <a:spcBef>
          <a:spcPct val="20000"/>
        </a:spcBef>
        <a:spcAft>
          <a:spcPct val="0"/>
        </a:spcAft>
        <a:buSzPct val="100000"/>
        <a:buChar char="•"/>
        <a:defRPr kumimoji="1" sz="2400">
          <a:solidFill>
            <a:schemeClr val="tx1"/>
          </a:solidFill>
          <a:latin typeface="+mn-lt"/>
          <a:ea typeface="+mn-ea"/>
        </a:defRPr>
      </a:lvl3pPr>
      <a:lvl4pPr marL="1600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4pPr>
      <a:lvl5pPr marL="20574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5pPr>
      <a:lvl6pPr marL="25146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6pPr>
      <a:lvl7pPr marL="29718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7pPr>
      <a:lvl8pPr marL="34290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8pPr>
      <a:lvl9pPr marL="3886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val="3992156450"/>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ransition>
    <p:strips dir="ru"/>
  </p:transition>
  <p:txStyles>
    <p:titleStyle>
      <a:lvl1pPr algn="ctr" defTabSz="762000" rtl="0" eaLnBrk="0" fontAlgn="base" hangingPunct="0">
        <a:spcBef>
          <a:spcPct val="0"/>
        </a:spcBef>
        <a:spcAft>
          <a:spcPct val="0"/>
        </a:spcAft>
        <a:defRPr kumimoji="1" sz="4400">
          <a:solidFill>
            <a:schemeClr val="tx2"/>
          </a:solidFill>
          <a:latin typeface="+mj-lt"/>
          <a:ea typeface="+mj-ea"/>
          <a:cs typeface="+mj-cs"/>
        </a:defRPr>
      </a:lvl1pPr>
      <a:lvl2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defTabSz="762000" rtl="0" eaLnBrk="0" fontAlgn="base" hangingPunct="0">
        <a:spcBef>
          <a:spcPct val="20000"/>
        </a:spcBef>
        <a:spcAft>
          <a:spcPct val="0"/>
        </a:spcAft>
        <a:buSzPct val="100000"/>
        <a:buChar char="•"/>
        <a:defRPr kumimoji="1"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kumimoji="1" sz="2800">
          <a:solidFill>
            <a:schemeClr val="tx1"/>
          </a:solidFill>
          <a:latin typeface="+mn-lt"/>
          <a:ea typeface="+mn-ea"/>
        </a:defRPr>
      </a:lvl2pPr>
      <a:lvl3pPr marL="1143000" indent="-228600" algn="l" defTabSz="762000" rtl="0" eaLnBrk="0" fontAlgn="base" hangingPunct="0">
        <a:spcBef>
          <a:spcPct val="20000"/>
        </a:spcBef>
        <a:spcAft>
          <a:spcPct val="0"/>
        </a:spcAft>
        <a:buSzPct val="100000"/>
        <a:buChar char="•"/>
        <a:defRPr kumimoji="1" sz="2400">
          <a:solidFill>
            <a:schemeClr val="tx1"/>
          </a:solidFill>
          <a:latin typeface="+mn-lt"/>
          <a:ea typeface="+mn-ea"/>
        </a:defRPr>
      </a:lvl3pPr>
      <a:lvl4pPr marL="1600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4pPr>
      <a:lvl5pPr marL="20574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5pPr>
      <a:lvl6pPr marL="2514600" indent="-228600" algn="l" defTabSz="762000" rtl="0" fontAlgn="base">
        <a:spcBef>
          <a:spcPct val="20000"/>
        </a:spcBef>
        <a:spcAft>
          <a:spcPct val="0"/>
        </a:spcAft>
        <a:buSzPct val="100000"/>
        <a:buChar char="•"/>
        <a:defRPr kumimoji="1" sz="2000">
          <a:solidFill>
            <a:schemeClr val="tx1"/>
          </a:solidFill>
          <a:latin typeface="+mn-lt"/>
          <a:ea typeface="+mn-ea"/>
        </a:defRPr>
      </a:lvl6pPr>
      <a:lvl7pPr marL="2971800" indent="-228600" algn="l" defTabSz="762000" rtl="0" fontAlgn="base">
        <a:spcBef>
          <a:spcPct val="20000"/>
        </a:spcBef>
        <a:spcAft>
          <a:spcPct val="0"/>
        </a:spcAft>
        <a:buSzPct val="100000"/>
        <a:buChar char="•"/>
        <a:defRPr kumimoji="1" sz="2000">
          <a:solidFill>
            <a:schemeClr val="tx1"/>
          </a:solidFill>
          <a:latin typeface="+mn-lt"/>
          <a:ea typeface="+mn-ea"/>
        </a:defRPr>
      </a:lvl7pPr>
      <a:lvl8pPr marL="3429000" indent="-228600" algn="l" defTabSz="762000" rtl="0" fontAlgn="base">
        <a:spcBef>
          <a:spcPct val="20000"/>
        </a:spcBef>
        <a:spcAft>
          <a:spcPct val="0"/>
        </a:spcAft>
        <a:buSzPct val="100000"/>
        <a:buChar char="•"/>
        <a:defRPr kumimoji="1" sz="2000">
          <a:solidFill>
            <a:schemeClr val="tx1"/>
          </a:solidFill>
          <a:latin typeface="+mn-lt"/>
          <a:ea typeface="+mn-ea"/>
        </a:defRPr>
      </a:lvl8pPr>
      <a:lvl9pPr marL="3886200" indent="-228600" algn="l" defTabSz="762000" rtl="0" fontAlgn="base">
        <a:spcBef>
          <a:spcPct val="20000"/>
        </a:spcBef>
        <a:spcAft>
          <a:spcPct val="0"/>
        </a:spcAft>
        <a:buSzPct val="100000"/>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0">
          <a:blip r:embed="rId13" cstate="print"/>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lang="tr-TR" altLang="zh-TW" dirty="0"/>
              <a:t>Asıl başlık stili için tıklatın</a:t>
            </a:r>
          </a:p>
        </p:txBody>
      </p:sp>
      <p:sp>
        <p:nvSpPr>
          <p:cNvPr id="1027" name="Rectangle 3"/>
          <p:cNvSpPr>
            <a:spLocks noGrp="1"/>
          </p:cNvSpPr>
          <p:nvPr>
            <p:ph type="body" idx="1"/>
          </p:nvPr>
        </p:nvSpPr>
        <p:spPr>
          <a:xfrm>
            <a:off x="457200" y="1600206"/>
            <a:ext cx="8229600" cy="4525963"/>
          </a:xfrm>
          <a:prstGeom prst="rect">
            <a:avLst/>
          </a:prstGeom>
          <a:noFill/>
          <a:ln w="9525">
            <a:noFill/>
          </a:ln>
        </p:spPr>
        <p:txBody>
          <a:bodyPr/>
          <a:lstStyle/>
          <a:p>
            <a:pPr lvl="0"/>
            <a:r>
              <a:rPr lang="tr-TR" altLang="zh-TW" dirty="0"/>
              <a:t>Asıl metin stillerini düzenlemek için tıklatın</a:t>
            </a:r>
          </a:p>
          <a:p>
            <a:pPr lvl="1"/>
            <a:r>
              <a:rPr lang="tr-TR" altLang="zh-TW" dirty="0"/>
              <a:t>İkinci düzey</a:t>
            </a:r>
          </a:p>
          <a:p>
            <a:pPr lvl="2"/>
            <a:r>
              <a:rPr lang="tr-TR" altLang="zh-TW" dirty="0"/>
              <a:t>Üçüncü düzey</a:t>
            </a:r>
          </a:p>
          <a:p>
            <a:pPr lvl="3"/>
            <a:r>
              <a:rPr lang="tr-TR" altLang="zh-TW" dirty="0"/>
              <a:t>Dördüncü düzey</a:t>
            </a:r>
          </a:p>
          <a:p>
            <a:pPr lvl="4"/>
            <a:r>
              <a:rPr lang="tr-TR" altLang="zh-TW" dirty="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eaLnBrk="1" hangingPunct="1"/>
            <a:endParaRPr kumimoji="0" lang="tr-TR" altLang="zh-TW" dirty="0">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eaLnBrk="1" hangingPunct="1"/>
            <a:endParaRPr kumimoji="0" lang="tr-TR" altLang="zh-TW" dirty="0">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ea typeface="PMingLiU" pitchFamily="18" charset="-120"/>
              </a:defRPr>
            </a:lvl1pPr>
          </a:lstStyle>
          <a:p>
            <a:pPr eaLnBrk="1" hangingPunct="1"/>
            <a:fld id="{9A0DB2DC-4C9A-4742-B13C-FB6460FD3503}" type="slidenum">
              <a:rPr kumimoji="0" lang="zh-TW" altLang="tr-TR" dirty="0">
                <a:solidFill>
                  <a:srgbClr val="000000"/>
                </a:solidFill>
                <a:latin typeface="Arial" panose="020B0604020202020204" pitchFamily="34" charset="0"/>
              </a:rPr>
              <a:pPr eaLnBrk="1" hangingPunct="1"/>
              <a:t>‹#›</a:t>
            </a:fld>
            <a:endParaRPr kumimoji="0" lang="zh-TW" altLang="tr-TR" dirty="0">
              <a:solidFill>
                <a:srgbClr val="000000"/>
              </a:solidFill>
              <a:latin typeface="Arial" panose="020B0604020202020204" pitchFamily="34" charset="0"/>
            </a:endParaRPr>
          </a:p>
        </p:txBody>
      </p:sp>
    </p:spTree>
    <p:extLst>
      <p:ext uri="{BB962C8B-B14F-4D97-AF65-F5344CB8AC3E}">
        <p14:creationId xmlns:p14="http://schemas.microsoft.com/office/powerpoint/2010/main" val="277700444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defRPr>
            </a:lvl1pPr>
          </a:lstStyle>
          <a:p>
            <a:pPr>
              <a:defRPr/>
            </a:pPr>
            <a:endParaRPr lang="en-US" altLang="zh-TW">
              <a:solidFill>
                <a:srgbClr val="000000"/>
              </a:solidFill>
            </a:endParaRPr>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defRPr>
            </a:lvl1pPr>
          </a:lstStyle>
          <a:p>
            <a:pPr>
              <a:defRPr/>
            </a:pPr>
            <a:endParaRPr lang="en-US" altLang="zh-TW">
              <a:solidFill>
                <a:srgbClr val="000000"/>
              </a:solidFill>
            </a:endParaRPr>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n-ea"/>
              </a:defRPr>
            </a:lvl1pPr>
          </a:lstStyle>
          <a:p>
            <a:pPr>
              <a:defRPr/>
            </a:pPr>
            <a:fld id="{E9A5ECF0-A03C-4515-B830-9EDDE373F03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63838901"/>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0">
          <a:blip r:embed="rId13" cstate="print"/>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lang="tr-TR" altLang="zh-TW" dirty="0"/>
              <a:t>Asıl başlık stili için tıklatın</a:t>
            </a:r>
          </a:p>
        </p:txBody>
      </p:sp>
      <p:sp>
        <p:nvSpPr>
          <p:cNvPr id="1027" name="Rectangle 3"/>
          <p:cNvSpPr>
            <a:spLocks noGrp="1"/>
          </p:cNvSpPr>
          <p:nvPr>
            <p:ph type="body" idx="1"/>
          </p:nvPr>
        </p:nvSpPr>
        <p:spPr>
          <a:xfrm>
            <a:off x="457200" y="1600206"/>
            <a:ext cx="8229600" cy="4525963"/>
          </a:xfrm>
          <a:prstGeom prst="rect">
            <a:avLst/>
          </a:prstGeom>
          <a:noFill/>
          <a:ln w="9525">
            <a:noFill/>
          </a:ln>
        </p:spPr>
        <p:txBody>
          <a:bodyPr/>
          <a:lstStyle/>
          <a:p>
            <a:pPr lvl="0"/>
            <a:r>
              <a:rPr lang="tr-TR" altLang="zh-TW" dirty="0"/>
              <a:t>Asıl metin stillerini düzenlemek için tıklatın</a:t>
            </a:r>
          </a:p>
          <a:p>
            <a:pPr lvl="1"/>
            <a:r>
              <a:rPr lang="tr-TR" altLang="zh-TW" dirty="0"/>
              <a:t>İkinci düzey</a:t>
            </a:r>
          </a:p>
          <a:p>
            <a:pPr lvl="2"/>
            <a:r>
              <a:rPr lang="tr-TR" altLang="zh-TW" dirty="0"/>
              <a:t>Üçüncü düzey</a:t>
            </a:r>
          </a:p>
          <a:p>
            <a:pPr lvl="3"/>
            <a:r>
              <a:rPr lang="tr-TR" altLang="zh-TW" dirty="0"/>
              <a:t>Dördüncü düzey</a:t>
            </a:r>
          </a:p>
          <a:p>
            <a:pPr lvl="4"/>
            <a:r>
              <a:rPr lang="tr-TR" altLang="zh-TW" dirty="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eaLnBrk="1" hangingPunct="1"/>
            <a:endParaRPr kumimoji="0" lang="tr-TR" altLang="zh-TW" dirty="0">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eaLnBrk="1" hangingPunct="1"/>
            <a:endParaRPr kumimoji="0" lang="tr-TR" altLang="zh-TW" dirty="0">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ea typeface="PMingLiU" pitchFamily="18" charset="-120"/>
              </a:defRPr>
            </a:lvl1pPr>
          </a:lstStyle>
          <a:p>
            <a:pPr eaLnBrk="1" hangingPunct="1"/>
            <a:fld id="{9A0DB2DC-4C9A-4742-B13C-FB6460FD3503}" type="slidenum">
              <a:rPr kumimoji="0" lang="zh-TW" altLang="tr-TR" dirty="0">
                <a:solidFill>
                  <a:srgbClr val="000000"/>
                </a:solidFill>
                <a:latin typeface="Arial" panose="020B0604020202020204" pitchFamily="34" charset="0"/>
              </a:rPr>
              <a:pPr eaLnBrk="1" hangingPunct="1"/>
              <a:t>‹#›</a:t>
            </a:fld>
            <a:endParaRPr kumimoji="0" lang="zh-TW" altLang="tr-TR" dirty="0">
              <a:solidFill>
                <a:srgbClr val="000000"/>
              </a:solidFill>
              <a:latin typeface="Arial" panose="020B0604020202020204" pitchFamily="34" charset="0"/>
            </a:endParaRPr>
          </a:p>
        </p:txBody>
      </p:sp>
    </p:spTree>
    <p:extLst>
      <p:ext uri="{BB962C8B-B14F-4D97-AF65-F5344CB8AC3E}">
        <p14:creationId xmlns:p14="http://schemas.microsoft.com/office/powerpoint/2010/main" val="1551113221"/>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ransition>
    <p:strips dir="ru"/>
  </p:transition>
  <p:txStyles>
    <p:titleStyle>
      <a:lvl1pPr algn="ctr" defTabSz="762000" rtl="0" eaLnBrk="0" fontAlgn="base" hangingPunct="0">
        <a:spcBef>
          <a:spcPct val="0"/>
        </a:spcBef>
        <a:spcAft>
          <a:spcPct val="0"/>
        </a:spcAft>
        <a:defRPr kumimoji="1" sz="4400">
          <a:solidFill>
            <a:schemeClr val="tx2"/>
          </a:solidFill>
          <a:latin typeface="+mj-lt"/>
          <a:ea typeface="+mj-ea"/>
          <a:cs typeface="+mj-cs"/>
        </a:defRPr>
      </a:lvl1pPr>
      <a:lvl2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defTabSz="762000" rtl="0" eaLnBrk="0" fontAlgn="base" hangingPunct="0">
        <a:spcBef>
          <a:spcPct val="20000"/>
        </a:spcBef>
        <a:spcAft>
          <a:spcPct val="0"/>
        </a:spcAft>
        <a:buSzPct val="100000"/>
        <a:buChar char="•"/>
        <a:defRPr kumimoji="1"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kumimoji="1" sz="2800">
          <a:solidFill>
            <a:schemeClr val="tx1"/>
          </a:solidFill>
          <a:latin typeface="+mn-lt"/>
          <a:ea typeface="+mn-ea"/>
        </a:defRPr>
      </a:lvl2pPr>
      <a:lvl3pPr marL="1143000" indent="-228600" algn="l" defTabSz="762000" rtl="0" eaLnBrk="0" fontAlgn="base" hangingPunct="0">
        <a:spcBef>
          <a:spcPct val="20000"/>
        </a:spcBef>
        <a:spcAft>
          <a:spcPct val="0"/>
        </a:spcAft>
        <a:buSzPct val="100000"/>
        <a:buChar char="•"/>
        <a:defRPr kumimoji="1" sz="2400">
          <a:solidFill>
            <a:schemeClr val="tx1"/>
          </a:solidFill>
          <a:latin typeface="+mn-lt"/>
          <a:ea typeface="+mn-ea"/>
        </a:defRPr>
      </a:lvl3pPr>
      <a:lvl4pPr marL="1600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4pPr>
      <a:lvl5pPr marL="20574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5pPr>
      <a:lvl6pPr marL="2514600" indent="-228600" algn="l" defTabSz="762000" rtl="0" fontAlgn="base">
        <a:spcBef>
          <a:spcPct val="20000"/>
        </a:spcBef>
        <a:spcAft>
          <a:spcPct val="0"/>
        </a:spcAft>
        <a:buSzPct val="100000"/>
        <a:buChar char="•"/>
        <a:defRPr kumimoji="1" sz="2000">
          <a:solidFill>
            <a:schemeClr val="tx1"/>
          </a:solidFill>
          <a:latin typeface="+mn-lt"/>
          <a:ea typeface="+mn-ea"/>
        </a:defRPr>
      </a:lvl6pPr>
      <a:lvl7pPr marL="2971800" indent="-228600" algn="l" defTabSz="762000" rtl="0" fontAlgn="base">
        <a:spcBef>
          <a:spcPct val="20000"/>
        </a:spcBef>
        <a:spcAft>
          <a:spcPct val="0"/>
        </a:spcAft>
        <a:buSzPct val="100000"/>
        <a:buChar char="•"/>
        <a:defRPr kumimoji="1" sz="2000">
          <a:solidFill>
            <a:schemeClr val="tx1"/>
          </a:solidFill>
          <a:latin typeface="+mn-lt"/>
          <a:ea typeface="+mn-ea"/>
        </a:defRPr>
      </a:lvl7pPr>
      <a:lvl8pPr marL="3429000" indent="-228600" algn="l" defTabSz="762000" rtl="0" fontAlgn="base">
        <a:spcBef>
          <a:spcPct val="20000"/>
        </a:spcBef>
        <a:spcAft>
          <a:spcPct val="0"/>
        </a:spcAft>
        <a:buSzPct val="100000"/>
        <a:buChar char="•"/>
        <a:defRPr kumimoji="1" sz="2000">
          <a:solidFill>
            <a:schemeClr val="tx1"/>
          </a:solidFill>
          <a:latin typeface="+mn-lt"/>
          <a:ea typeface="+mn-ea"/>
        </a:defRPr>
      </a:lvl8pPr>
      <a:lvl9pPr marL="3886200" indent="-228600" algn="l" defTabSz="762000" rtl="0" fontAlgn="base">
        <a:spcBef>
          <a:spcPct val="20000"/>
        </a:spcBef>
        <a:spcAft>
          <a:spcPct val="0"/>
        </a:spcAft>
        <a:buSzPct val="100000"/>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09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481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defRPr>
            </a:lvl1pPr>
          </a:lstStyle>
          <a:p>
            <a:pPr>
              <a:defRPr/>
            </a:pPr>
            <a:endParaRPr lang="en-US" altLang="zh-TW"/>
          </a:p>
        </p:txBody>
      </p:sp>
      <p:sp>
        <p:nvSpPr>
          <p:cNvPr id="3481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defRPr>
            </a:lvl1pPr>
          </a:lstStyle>
          <a:p>
            <a:pPr>
              <a:defRPr/>
            </a:pPr>
            <a:endParaRPr lang="en-US" altLang="zh-TW"/>
          </a:p>
        </p:txBody>
      </p:sp>
      <p:sp>
        <p:nvSpPr>
          <p:cNvPr id="3481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ea typeface="+mn-ea"/>
              </a:defRPr>
            </a:lvl1pPr>
          </a:lstStyle>
          <a:p>
            <a:pPr>
              <a:defRPr/>
            </a:pPr>
            <a:fld id="{D561CAE7-6B48-452D-A9BD-2CB884DBBC6C}"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zh-TW" smtClean="0"/>
              <a:t>Asıl başlık stili için tıklatın</a:t>
            </a:r>
          </a:p>
        </p:txBody>
      </p:sp>
      <p:sp>
        <p:nvSpPr>
          <p:cNvPr id="61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zh-TW" smtClean="0"/>
              <a:t>Asıl metin stillerini düzenlemek için tıklatın</a:t>
            </a:r>
          </a:p>
          <a:p>
            <a:pPr lvl="1"/>
            <a:r>
              <a:rPr lang="tr-TR" altLang="zh-TW" smtClean="0"/>
              <a:t>İkinci düzey</a:t>
            </a:r>
          </a:p>
          <a:p>
            <a:pPr lvl="2"/>
            <a:r>
              <a:rPr lang="tr-TR" altLang="zh-TW" smtClean="0"/>
              <a:t>Üçüncü düzey</a:t>
            </a:r>
          </a:p>
          <a:p>
            <a:pPr lvl="3"/>
            <a:r>
              <a:rPr lang="tr-TR" altLang="zh-TW" smtClean="0"/>
              <a:t>Dördüncü düzey</a:t>
            </a:r>
          </a:p>
          <a:p>
            <a:pPr lvl="4"/>
            <a:r>
              <a:rPr lang="tr-TR" altLang="zh-TW" smtClean="0"/>
              <a:t>Beşinci düzey</a:t>
            </a:r>
          </a:p>
        </p:txBody>
      </p:sp>
      <p:sp>
        <p:nvSpPr>
          <p:cNvPr id="546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mn-lt"/>
                <a:ea typeface="+mn-ea"/>
              </a:defRPr>
            </a:lvl1pPr>
          </a:lstStyle>
          <a:p>
            <a:pPr>
              <a:defRPr/>
            </a:pPr>
            <a:endParaRPr lang="tr-TR" altLang="zh-TW"/>
          </a:p>
        </p:txBody>
      </p:sp>
      <p:sp>
        <p:nvSpPr>
          <p:cNvPr id="546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mn-lt"/>
                <a:ea typeface="+mn-ea"/>
              </a:defRPr>
            </a:lvl1pPr>
          </a:lstStyle>
          <a:p>
            <a:pPr>
              <a:defRPr/>
            </a:pPr>
            <a:endParaRPr lang="tr-TR" altLang="zh-TW"/>
          </a:p>
        </p:txBody>
      </p:sp>
      <p:sp>
        <p:nvSpPr>
          <p:cNvPr id="546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atin typeface="+mn-lt"/>
                <a:ea typeface="+mn-ea"/>
              </a:defRPr>
            </a:lvl1pPr>
          </a:lstStyle>
          <a:p>
            <a:pPr>
              <a:defRPr/>
            </a:pPr>
            <a:fld id="{EA8AD3B4-2C98-4BAB-A889-BEDA4808A74F}" type="slidenum">
              <a:rPr lang="zh-TW" altLang="tr-TR"/>
              <a:pPr>
                <a:defRPr/>
              </a:pPr>
              <a:t>‹#›</a:t>
            </a:fld>
            <a:endParaRPr lang="tr-TR" altLang="zh-TW"/>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val="188862054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strips dir="ru"/>
  </p:transition>
  <p:txStyles>
    <p:titleStyle>
      <a:lvl1pPr algn="ctr" defTabSz="762000" rtl="0" eaLnBrk="0" fontAlgn="base" hangingPunct="0">
        <a:spcBef>
          <a:spcPct val="0"/>
        </a:spcBef>
        <a:spcAft>
          <a:spcPct val="0"/>
        </a:spcAft>
        <a:defRPr kumimoji="1" sz="4400">
          <a:solidFill>
            <a:schemeClr val="tx2"/>
          </a:solidFill>
          <a:latin typeface="+mj-lt"/>
          <a:ea typeface="+mj-ea"/>
          <a:cs typeface="+mj-cs"/>
        </a:defRPr>
      </a:lvl1pPr>
      <a:lvl2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defTabSz="762000" rtl="0" eaLnBrk="0" fontAlgn="base" hangingPunct="0">
        <a:spcBef>
          <a:spcPct val="20000"/>
        </a:spcBef>
        <a:spcAft>
          <a:spcPct val="0"/>
        </a:spcAft>
        <a:buSzPct val="100000"/>
        <a:buChar char="•"/>
        <a:defRPr kumimoji="1"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kumimoji="1" sz="2800">
          <a:solidFill>
            <a:schemeClr val="tx1"/>
          </a:solidFill>
          <a:latin typeface="+mn-lt"/>
          <a:ea typeface="+mn-ea"/>
        </a:defRPr>
      </a:lvl2pPr>
      <a:lvl3pPr marL="1143000" indent="-228600" algn="l" defTabSz="762000" rtl="0" eaLnBrk="0" fontAlgn="base" hangingPunct="0">
        <a:spcBef>
          <a:spcPct val="20000"/>
        </a:spcBef>
        <a:spcAft>
          <a:spcPct val="0"/>
        </a:spcAft>
        <a:buSzPct val="100000"/>
        <a:buChar char="•"/>
        <a:defRPr kumimoji="1" sz="2400">
          <a:solidFill>
            <a:schemeClr val="tx1"/>
          </a:solidFill>
          <a:latin typeface="+mn-lt"/>
          <a:ea typeface="+mn-ea"/>
        </a:defRPr>
      </a:lvl3pPr>
      <a:lvl4pPr marL="1600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4pPr>
      <a:lvl5pPr marL="20574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5pPr>
      <a:lvl6pPr marL="2514600" indent="-228600" algn="l" defTabSz="762000" rtl="0" fontAlgn="base">
        <a:spcBef>
          <a:spcPct val="20000"/>
        </a:spcBef>
        <a:spcAft>
          <a:spcPct val="0"/>
        </a:spcAft>
        <a:buSzPct val="100000"/>
        <a:buChar char="•"/>
        <a:defRPr kumimoji="1" sz="2000">
          <a:solidFill>
            <a:schemeClr val="tx1"/>
          </a:solidFill>
          <a:latin typeface="+mn-lt"/>
          <a:ea typeface="+mn-ea"/>
        </a:defRPr>
      </a:lvl6pPr>
      <a:lvl7pPr marL="2971800" indent="-228600" algn="l" defTabSz="762000" rtl="0" fontAlgn="base">
        <a:spcBef>
          <a:spcPct val="20000"/>
        </a:spcBef>
        <a:spcAft>
          <a:spcPct val="0"/>
        </a:spcAft>
        <a:buSzPct val="100000"/>
        <a:buChar char="•"/>
        <a:defRPr kumimoji="1" sz="2000">
          <a:solidFill>
            <a:schemeClr val="tx1"/>
          </a:solidFill>
          <a:latin typeface="+mn-lt"/>
          <a:ea typeface="+mn-ea"/>
        </a:defRPr>
      </a:lvl7pPr>
      <a:lvl8pPr marL="3429000" indent="-228600" algn="l" defTabSz="762000" rtl="0" fontAlgn="base">
        <a:spcBef>
          <a:spcPct val="20000"/>
        </a:spcBef>
        <a:spcAft>
          <a:spcPct val="0"/>
        </a:spcAft>
        <a:buSzPct val="100000"/>
        <a:buChar char="•"/>
        <a:defRPr kumimoji="1" sz="2000">
          <a:solidFill>
            <a:schemeClr val="tx1"/>
          </a:solidFill>
          <a:latin typeface="+mn-lt"/>
          <a:ea typeface="+mn-ea"/>
        </a:defRPr>
      </a:lvl8pPr>
      <a:lvl9pPr marL="3886200" indent="-228600" algn="l" defTabSz="762000" rtl="0" fontAlgn="base">
        <a:spcBef>
          <a:spcPct val="20000"/>
        </a:spcBef>
        <a:spcAft>
          <a:spcPct val="0"/>
        </a:spcAft>
        <a:buSzPct val="100000"/>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1" hangingPunct="1">
              <a:defRPr/>
            </a:pPr>
            <a:endParaRPr lang="en-US" altLang="zh-TW">
              <a:solidFill>
                <a:srgbClr val="000000"/>
              </a:solidFill>
              <a:latin typeface="Arial" pitchFamily="34" charset="0"/>
              <a:ea typeface="新細明體" pitchFamily="18" charset="-12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1" hangingPunct="1">
              <a:defRPr/>
            </a:pPr>
            <a:endParaRPr lang="en-US" altLang="zh-TW">
              <a:solidFill>
                <a:srgbClr val="000000"/>
              </a:solidFill>
              <a:latin typeface="Arial" pitchFamily="34" charset="0"/>
              <a:ea typeface="新細明體" pitchFamily="18" charset="-12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1" hangingPunct="1">
              <a:defRPr/>
            </a:pPr>
            <a:fld id="{30F10088-9E2B-4454-8970-62C9513534D6}" type="slidenum">
              <a:rPr lang="en-US" altLang="zh-TW">
                <a:solidFill>
                  <a:srgbClr val="000000"/>
                </a:solidFill>
                <a:latin typeface="Arial" pitchFamily="34" charset="0"/>
                <a:ea typeface="新細明體" pitchFamily="18" charset="-120"/>
              </a:rPr>
              <a:pPr eaLnBrk="1" hangingPunct="1">
                <a:defRPr/>
              </a:pPr>
              <a:t>‹#›</a:t>
            </a:fld>
            <a:endParaRPr lang="en-US" altLang="zh-TW">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6150266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stretch>
            <a:fillRect l="-1000" r="-1000"/>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zh-TW" smtClean="0"/>
              <a:t>Asıl başlık stili için tıklatın</a:t>
            </a:r>
          </a:p>
        </p:txBody>
      </p:sp>
      <p:sp>
        <p:nvSpPr>
          <p:cNvPr id="61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zh-TW" smtClean="0"/>
              <a:t>Asıl metin stillerini düzenlemek için tıklatın</a:t>
            </a:r>
          </a:p>
          <a:p>
            <a:pPr lvl="1"/>
            <a:r>
              <a:rPr lang="tr-TR" altLang="zh-TW" smtClean="0"/>
              <a:t>İkinci düzey</a:t>
            </a:r>
          </a:p>
          <a:p>
            <a:pPr lvl="2"/>
            <a:r>
              <a:rPr lang="tr-TR" altLang="zh-TW" smtClean="0"/>
              <a:t>Üçüncü düzey</a:t>
            </a:r>
          </a:p>
          <a:p>
            <a:pPr lvl="3"/>
            <a:r>
              <a:rPr lang="tr-TR" altLang="zh-TW" smtClean="0"/>
              <a:t>Dördüncü düzey</a:t>
            </a:r>
          </a:p>
          <a:p>
            <a:pPr lvl="4"/>
            <a:r>
              <a:rPr lang="tr-TR" altLang="zh-TW" smtClean="0"/>
              <a:t>Beşinci düzey</a:t>
            </a:r>
          </a:p>
        </p:txBody>
      </p:sp>
      <p:sp>
        <p:nvSpPr>
          <p:cNvPr id="546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mn-lt"/>
                <a:ea typeface="+mn-ea"/>
              </a:defRPr>
            </a:lvl1pPr>
          </a:lstStyle>
          <a:p>
            <a:pPr>
              <a:defRPr/>
            </a:pPr>
            <a:endParaRPr lang="tr-TR" altLang="zh-TW">
              <a:solidFill>
                <a:srgbClr val="000000"/>
              </a:solidFill>
            </a:endParaRPr>
          </a:p>
        </p:txBody>
      </p:sp>
      <p:sp>
        <p:nvSpPr>
          <p:cNvPr id="546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mn-lt"/>
                <a:ea typeface="+mn-ea"/>
              </a:defRPr>
            </a:lvl1pPr>
          </a:lstStyle>
          <a:p>
            <a:pPr>
              <a:defRPr/>
            </a:pPr>
            <a:endParaRPr lang="tr-TR" altLang="zh-TW">
              <a:solidFill>
                <a:srgbClr val="000000"/>
              </a:solidFill>
            </a:endParaRPr>
          </a:p>
        </p:txBody>
      </p:sp>
      <p:sp>
        <p:nvSpPr>
          <p:cNvPr id="546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atin typeface="+mn-lt"/>
                <a:ea typeface="+mn-ea"/>
              </a:defRPr>
            </a:lvl1pPr>
          </a:lstStyle>
          <a:p>
            <a:pPr>
              <a:defRPr/>
            </a:pPr>
            <a:fld id="{EA8AD3B4-2C98-4BAB-A889-BEDA4808A74F}" type="slidenum">
              <a:rPr lang="zh-TW" altLang="tr-TR">
                <a:solidFill>
                  <a:srgbClr val="000000"/>
                </a:solidFill>
              </a:rPr>
              <a:pPr>
                <a:defRPr/>
              </a:pPr>
              <a:t>‹#›</a:t>
            </a:fld>
            <a:endParaRPr lang="tr-TR" altLang="zh-TW">
              <a:solidFill>
                <a:srgbClr val="000000"/>
              </a:solidFill>
            </a:endParaRPr>
          </a:p>
        </p:txBody>
      </p:sp>
    </p:spTree>
    <p:extLst>
      <p:ext uri="{BB962C8B-B14F-4D97-AF65-F5344CB8AC3E}">
        <p14:creationId xmlns:p14="http://schemas.microsoft.com/office/powerpoint/2010/main" val="286311007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3" cstate="print"/>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lang="tr-TR" altLang="zh-TW" dirty="0"/>
              <a:t>Asıl başlık stili için tıklatın</a:t>
            </a:r>
          </a:p>
        </p:txBody>
      </p:sp>
      <p:sp>
        <p:nvSpPr>
          <p:cNvPr id="1027" name="Rectangle 3"/>
          <p:cNvSpPr>
            <a:spLocks noGrp="1"/>
          </p:cNvSpPr>
          <p:nvPr>
            <p:ph type="body" idx="1"/>
          </p:nvPr>
        </p:nvSpPr>
        <p:spPr>
          <a:xfrm>
            <a:off x="457200" y="1600206"/>
            <a:ext cx="8229600" cy="4525963"/>
          </a:xfrm>
          <a:prstGeom prst="rect">
            <a:avLst/>
          </a:prstGeom>
          <a:noFill/>
          <a:ln w="9525">
            <a:noFill/>
          </a:ln>
        </p:spPr>
        <p:txBody>
          <a:bodyPr/>
          <a:lstStyle/>
          <a:p>
            <a:pPr lvl="0"/>
            <a:r>
              <a:rPr lang="tr-TR" altLang="zh-TW" dirty="0"/>
              <a:t>Asıl metin stillerini düzenlemek için tıklatın</a:t>
            </a:r>
          </a:p>
          <a:p>
            <a:pPr lvl="1"/>
            <a:r>
              <a:rPr lang="tr-TR" altLang="zh-TW" dirty="0"/>
              <a:t>İkinci düzey</a:t>
            </a:r>
          </a:p>
          <a:p>
            <a:pPr lvl="2"/>
            <a:r>
              <a:rPr lang="tr-TR" altLang="zh-TW" dirty="0"/>
              <a:t>Üçüncü düzey</a:t>
            </a:r>
          </a:p>
          <a:p>
            <a:pPr lvl="3"/>
            <a:r>
              <a:rPr lang="tr-TR" altLang="zh-TW" dirty="0"/>
              <a:t>Dördüncü düzey</a:t>
            </a:r>
          </a:p>
          <a:p>
            <a:pPr lvl="4"/>
            <a:r>
              <a:rPr lang="tr-TR" altLang="zh-TW" dirty="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eaLnBrk="1" hangingPunct="1"/>
            <a:endParaRPr kumimoji="0" lang="tr-TR" altLang="zh-TW" dirty="0">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eaLnBrk="1" hangingPunct="1"/>
            <a:endParaRPr kumimoji="0" lang="tr-TR" altLang="zh-TW" dirty="0">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ea typeface="PMingLiU" pitchFamily="18" charset="-120"/>
              </a:defRPr>
            </a:lvl1pPr>
          </a:lstStyle>
          <a:p>
            <a:pPr eaLnBrk="1" hangingPunct="1"/>
            <a:fld id="{9A0DB2DC-4C9A-4742-B13C-FB6460FD3503}" type="slidenum">
              <a:rPr kumimoji="0" lang="zh-TW" altLang="tr-TR" dirty="0">
                <a:solidFill>
                  <a:srgbClr val="000000"/>
                </a:solidFill>
                <a:latin typeface="Arial" panose="020B0604020202020204" pitchFamily="34" charset="0"/>
              </a:rPr>
              <a:pPr eaLnBrk="1" hangingPunct="1"/>
              <a:t>‹#›</a:t>
            </a:fld>
            <a:endParaRPr kumimoji="0" lang="zh-TW" altLang="tr-TR" dirty="0">
              <a:solidFill>
                <a:srgbClr val="000000"/>
              </a:solidFill>
              <a:latin typeface="Arial" panose="020B0604020202020204" pitchFamily="34" charset="0"/>
            </a:endParaRPr>
          </a:p>
        </p:txBody>
      </p:sp>
    </p:spTree>
    <p:extLst>
      <p:ext uri="{BB962C8B-B14F-4D97-AF65-F5344CB8AC3E}">
        <p14:creationId xmlns:p14="http://schemas.microsoft.com/office/powerpoint/2010/main" val="80888924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val="146796816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ransition>
    <p:strips dir="ru"/>
  </p:transition>
  <p:txStyles>
    <p:titleStyle>
      <a:lvl1pPr algn="ctr" defTabSz="762000" rtl="0" eaLnBrk="0" fontAlgn="base" hangingPunct="0">
        <a:spcBef>
          <a:spcPct val="0"/>
        </a:spcBef>
        <a:spcAft>
          <a:spcPct val="0"/>
        </a:spcAft>
        <a:defRPr kumimoji="1" sz="4400">
          <a:solidFill>
            <a:schemeClr val="tx2"/>
          </a:solidFill>
          <a:latin typeface="+mj-lt"/>
          <a:ea typeface="+mj-ea"/>
          <a:cs typeface="+mj-cs"/>
        </a:defRPr>
      </a:lvl1pPr>
      <a:lvl2pPr algn="ctr" defTabSz="762000" rtl="0" eaLnBrk="0" fontAlgn="base" hangingPunct="0">
        <a:spcBef>
          <a:spcPct val="0"/>
        </a:spcBef>
        <a:spcAft>
          <a:spcPct val="0"/>
        </a:spcAft>
        <a:defRPr kumimoji="1" sz="4400">
          <a:solidFill>
            <a:schemeClr val="tx2"/>
          </a:solidFill>
          <a:latin typeface="Times New Roman" panose="02020603050405020304" pitchFamily="18" charset="0"/>
          <a:ea typeface="PMingLiU" pitchFamily="18" charset="-120"/>
        </a:defRPr>
      </a:lvl2pPr>
      <a:lvl3pPr algn="ctr" defTabSz="762000" rtl="0" eaLnBrk="0" fontAlgn="base" hangingPunct="0">
        <a:spcBef>
          <a:spcPct val="0"/>
        </a:spcBef>
        <a:spcAft>
          <a:spcPct val="0"/>
        </a:spcAft>
        <a:defRPr kumimoji="1" sz="4400">
          <a:solidFill>
            <a:schemeClr val="tx2"/>
          </a:solidFill>
          <a:latin typeface="Times New Roman" panose="02020603050405020304" pitchFamily="18" charset="0"/>
          <a:ea typeface="PMingLiU" pitchFamily="18" charset="-120"/>
        </a:defRPr>
      </a:lvl3pPr>
      <a:lvl4pPr algn="ctr" defTabSz="762000" rtl="0" eaLnBrk="0" fontAlgn="base" hangingPunct="0">
        <a:spcBef>
          <a:spcPct val="0"/>
        </a:spcBef>
        <a:spcAft>
          <a:spcPct val="0"/>
        </a:spcAft>
        <a:defRPr kumimoji="1" sz="4400">
          <a:solidFill>
            <a:schemeClr val="tx2"/>
          </a:solidFill>
          <a:latin typeface="Times New Roman" panose="02020603050405020304" pitchFamily="18" charset="0"/>
          <a:ea typeface="PMingLiU" pitchFamily="18" charset="-120"/>
        </a:defRPr>
      </a:lvl4pPr>
      <a:lvl5pPr algn="ctr" defTabSz="762000" rtl="0" eaLnBrk="0" fontAlgn="base" hangingPunct="0">
        <a:spcBef>
          <a:spcPct val="0"/>
        </a:spcBef>
        <a:spcAft>
          <a:spcPct val="0"/>
        </a:spcAft>
        <a:defRPr kumimoji="1" sz="4400">
          <a:solidFill>
            <a:schemeClr val="tx2"/>
          </a:solidFill>
          <a:latin typeface="Times New Roman" panose="02020603050405020304" pitchFamily="18" charset="0"/>
          <a:ea typeface="PMingLiU" pitchFamily="18" charset="-120"/>
        </a:defRPr>
      </a:lvl5pPr>
      <a:lvl6pPr marL="457200" algn="ctr" defTabSz="762000" rtl="0" eaLnBrk="0" fontAlgn="base" hangingPunct="0">
        <a:spcBef>
          <a:spcPct val="0"/>
        </a:spcBef>
        <a:spcAft>
          <a:spcPct val="0"/>
        </a:spcAft>
        <a:defRPr kumimoji="1" sz="4400">
          <a:solidFill>
            <a:schemeClr val="tx2"/>
          </a:solidFill>
          <a:latin typeface="Times New Roman" panose="02020603050405020304" pitchFamily="18" charset="0"/>
          <a:ea typeface="PMingLiU" pitchFamily="18" charset="-120"/>
        </a:defRPr>
      </a:lvl6pPr>
      <a:lvl7pPr marL="914400" algn="ctr" defTabSz="762000" rtl="0" eaLnBrk="0" fontAlgn="base" hangingPunct="0">
        <a:spcBef>
          <a:spcPct val="0"/>
        </a:spcBef>
        <a:spcAft>
          <a:spcPct val="0"/>
        </a:spcAft>
        <a:defRPr kumimoji="1" sz="4400">
          <a:solidFill>
            <a:schemeClr val="tx2"/>
          </a:solidFill>
          <a:latin typeface="Times New Roman" panose="02020603050405020304" pitchFamily="18" charset="0"/>
          <a:ea typeface="PMingLiU" pitchFamily="18" charset="-120"/>
        </a:defRPr>
      </a:lvl7pPr>
      <a:lvl8pPr marL="1371600" algn="ctr" defTabSz="762000" rtl="0" eaLnBrk="0" fontAlgn="base" hangingPunct="0">
        <a:spcBef>
          <a:spcPct val="0"/>
        </a:spcBef>
        <a:spcAft>
          <a:spcPct val="0"/>
        </a:spcAft>
        <a:defRPr kumimoji="1" sz="4400">
          <a:solidFill>
            <a:schemeClr val="tx2"/>
          </a:solidFill>
          <a:latin typeface="Times New Roman" panose="02020603050405020304" pitchFamily="18" charset="0"/>
          <a:ea typeface="PMingLiU" pitchFamily="18" charset="-120"/>
        </a:defRPr>
      </a:lvl8pPr>
      <a:lvl9pPr marL="1828800" algn="ctr" defTabSz="762000" rtl="0" eaLnBrk="0" fontAlgn="base" hangingPunct="0">
        <a:spcBef>
          <a:spcPct val="0"/>
        </a:spcBef>
        <a:spcAft>
          <a:spcPct val="0"/>
        </a:spcAft>
        <a:defRPr kumimoji="1" sz="4400">
          <a:solidFill>
            <a:schemeClr val="tx2"/>
          </a:solidFill>
          <a:latin typeface="Times New Roman" panose="02020603050405020304" pitchFamily="18" charset="0"/>
          <a:ea typeface="PMingLiU" pitchFamily="18" charset="-120"/>
        </a:defRPr>
      </a:lvl9pPr>
    </p:titleStyle>
    <p:bodyStyle>
      <a:lvl1pPr marL="342900" indent="-342900" algn="l" defTabSz="762000" rtl="0" eaLnBrk="0" fontAlgn="base" hangingPunct="0">
        <a:spcBef>
          <a:spcPct val="20000"/>
        </a:spcBef>
        <a:spcAft>
          <a:spcPct val="0"/>
        </a:spcAft>
        <a:buSzPct val="100000"/>
        <a:buChar char="•"/>
        <a:defRPr kumimoji="1"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kumimoji="1" sz="2800">
          <a:solidFill>
            <a:schemeClr val="tx1"/>
          </a:solidFill>
          <a:latin typeface="+mn-lt"/>
          <a:ea typeface="+mn-ea"/>
        </a:defRPr>
      </a:lvl2pPr>
      <a:lvl3pPr marL="1143000" indent="-228600" algn="l" defTabSz="762000" rtl="0" eaLnBrk="0" fontAlgn="base" hangingPunct="0">
        <a:spcBef>
          <a:spcPct val="20000"/>
        </a:spcBef>
        <a:spcAft>
          <a:spcPct val="0"/>
        </a:spcAft>
        <a:buSzPct val="100000"/>
        <a:buChar char="•"/>
        <a:defRPr kumimoji="1" sz="2400">
          <a:solidFill>
            <a:schemeClr val="tx1"/>
          </a:solidFill>
          <a:latin typeface="+mn-lt"/>
          <a:ea typeface="+mn-ea"/>
        </a:defRPr>
      </a:lvl3pPr>
      <a:lvl4pPr marL="1600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4pPr>
      <a:lvl5pPr marL="20574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5pPr>
      <a:lvl6pPr marL="25146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6pPr>
      <a:lvl7pPr marL="29718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7pPr>
      <a:lvl8pPr marL="34290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8pPr>
      <a:lvl9pPr marL="3886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file:///C:\Users\yu\Dropbox\&#20234;&#26031;&#34349;&#31777;&#20171;\19.mp3" TargetMode="External"/><Relationship Id="rId1" Type="http://schemas.microsoft.com/office/2007/relationships/media" Target="file:///C:\Users\yu\Dropbox\&#20234;&#26031;&#34349;&#31777;&#20171;\19.mp3" TargetMode="External"/><Relationship Id="rId6" Type="http://schemas.openxmlformats.org/officeDocument/2006/relationships/image" Target="../media/image17.png"/><Relationship Id="rId5" Type="http://schemas.openxmlformats.org/officeDocument/2006/relationships/image" Target="../media/image18.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7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12.png"/><Relationship Id="rId5" Type="http://schemas.openxmlformats.org/officeDocument/2006/relationships/image" Target="../media/image26.jpeg"/><Relationship Id="rId10" Type="http://schemas.openxmlformats.org/officeDocument/2006/relationships/image" Target="../media/image11.png"/><Relationship Id="rId4" Type="http://schemas.openxmlformats.org/officeDocument/2006/relationships/image" Target="../media/image25.jpe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1.jpe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image" Target="../media/image39.png"/><Relationship Id="rId5" Type="http://schemas.openxmlformats.org/officeDocument/2006/relationships/image" Target="../media/image40.jpe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14.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0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0.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file:///C:\Users\yu\Dropbox\&#20234;&#26031;&#34349;&#31777;&#20171;\18.1%20(1).mp3" TargetMode="External"/><Relationship Id="rId1" Type="http://schemas.microsoft.com/office/2007/relationships/media" Target="file:///C:\Users\yu\Dropbox\&#20234;&#26031;&#34349;&#31777;&#20171;\18.1%20(1).mp3" TargetMode="Externa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en-US"/>
          </a:p>
        </p:txBody>
      </p:sp>
      <p:sp>
        <p:nvSpPr>
          <p:cNvPr id="3" name="副標題 2"/>
          <p:cNvSpPr>
            <a:spLocks noGrp="1"/>
          </p:cNvSpPr>
          <p:nvPr>
            <p:ph type="subTitle" idx="1"/>
          </p:nvPr>
        </p:nvSpPr>
        <p:spPr/>
        <p:txBody>
          <a:bodyPr/>
          <a:lstStyle/>
          <a:p>
            <a:endParaRPr 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03"/>
            <a:ext cx="9144000" cy="6001194"/>
          </a:xfrm>
          <a:prstGeom prst="rect">
            <a:avLst/>
          </a:prstGeom>
        </p:spPr>
      </p:pic>
    </p:spTree>
    <p:extLst>
      <p:ext uri="{BB962C8B-B14F-4D97-AF65-F5344CB8AC3E}">
        <p14:creationId xmlns:p14="http://schemas.microsoft.com/office/powerpoint/2010/main" val="1911882119"/>
      </p:ext>
    </p:extLst>
  </p:cSld>
  <p:clrMapOvr>
    <a:masterClrMapping/>
  </p:clrMapOvr>
  <p:transition>
    <p:strips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Resim6"/>
          <p:cNvPicPr>
            <a:picLocks noChangeAspect="1"/>
          </p:cNvPicPr>
          <p:nvPr/>
        </p:nvPicPr>
        <p:blipFill>
          <a:blip r:embed="rId5" cstate="print"/>
          <a:srcRect t="9554"/>
          <a:stretch>
            <a:fillRect/>
          </a:stretch>
        </p:blipFill>
        <p:spPr>
          <a:xfrm>
            <a:off x="0" y="0"/>
            <a:ext cx="9204960" cy="6858000"/>
          </a:xfrm>
          <a:prstGeom prst="rect">
            <a:avLst/>
          </a:prstGeom>
          <a:noFill/>
          <a:ln w="9525">
            <a:noFill/>
          </a:ln>
        </p:spPr>
      </p:pic>
      <p:sp>
        <p:nvSpPr>
          <p:cNvPr id="8203" name="Text Box 11"/>
          <p:cNvSpPr txBox="1">
            <a:spLocks noChangeArrowheads="1"/>
          </p:cNvSpPr>
          <p:nvPr/>
        </p:nvSpPr>
        <p:spPr bwMode="auto">
          <a:xfrm>
            <a:off x="3986214" y="1454152"/>
            <a:ext cx="3441700" cy="701675"/>
          </a:xfrm>
          <a:prstGeom prst="rect">
            <a:avLst/>
          </a:prstGeom>
          <a:noFill/>
          <a:ln w="9525">
            <a:noFill/>
            <a:miter lim="800000"/>
          </a:ln>
          <a:effectLst/>
        </p:spPr>
        <p:txBody>
          <a:bodyPr>
            <a:spAutoFit/>
          </a:bodyPr>
          <a:lstStyle/>
          <a:p>
            <a:pPr algn="ctr" eaLnBrk="1" hangingPunct="1">
              <a:spcBef>
                <a:spcPct val="50000"/>
              </a:spcBef>
              <a:defRPr/>
            </a:pPr>
            <a:r>
              <a:rPr kumimoji="0" lang="zh-TW" altLang="en-US" sz="4000" b="1">
                <a:solidFill>
                  <a:srgbClr val="000000"/>
                </a:solidFill>
                <a:effectLst>
                  <a:outerShdw blurRad="38100" dist="38100" dir="2700000" algn="tl">
                    <a:srgbClr val="C0C0C0"/>
                  </a:outerShdw>
                </a:effectLst>
                <a:latin typeface="Arial" panose="020B0604020202020204" pitchFamily="34" charset="0"/>
                <a:ea typeface="標楷體" pitchFamily="65" charset="-120"/>
              </a:rPr>
              <a:t>銀河系</a:t>
            </a:r>
            <a:r>
              <a:rPr kumimoji="0" lang="zh-TW" altLang="en-US" sz="1800">
                <a:solidFill>
                  <a:srgbClr val="000000"/>
                </a:solidFill>
                <a:latin typeface="Arial" panose="020B0604020202020204" pitchFamily="34" charset="0"/>
                <a:ea typeface="PMingLiU" pitchFamily="18" charset="-120"/>
              </a:rPr>
              <a:t> </a:t>
            </a:r>
            <a:r>
              <a:rPr kumimoji="0" lang="tr-TR" altLang="zh-TW" sz="3200" b="1">
                <a:solidFill>
                  <a:srgbClr val="000000"/>
                </a:solidFill>
                <a:effectLst>
                  <a:outerShdw blurRad="38100" dist="38100" dir="2700000" algn="tl">
                    <a:srgbClr val="C0C0C0"/>
                  </a:outerShdw>
                </a:effectLst>
                <a:latin typeface="Tahoma" panose="020B0604030504040204" pitchFamily="34" charset="0"/>
              </a:rPr>
              <a:t> </a:t>
            </a:r>
          </a:p>
        </p:txBody>
      </p:sp>
      <p:sp>
        <p:nvSpPr>
          <p:cNvPr id="8204" name="Text Box 12"/>
          <p:cNvSpPr txBox="1"/>
          <p:nvPr/>
        </p:nvSpPr>
        <p:spPr>
          <a:xfrm>
            <a:off x="7439047" y="5657850"/>
            <a:ext cx="1120775"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zh-TW" altLang="en-US" sz="2400" b="1" dirty="0">
                <a:solidFill>
                  <a:srgbClr val="FFFFFF"/>
                </a:solidFill>
                <a:latin typeface="PMingLiU" pitchFamily="18" charset="-120"/>
                <a:ea typeface="PMingLiU" pitchFamily="18" charset="-120"/>
              </a:rPr>
              <a:t>太陽系</a:t>
            </a:r>
            <a:r>
              <a:rPr kumimoji="0" lang="zh-TW" altLang="en-US" sz="2400" dirty="0">
                <a:solidFill>
                  <a:srgbClr val="000000"/>
                </a:solidFill>
                <a:latin typeface="PMingLiU" pitchFamily="18" charset="-120"/>
                <a:ea typeface="PMingLiU" pitchFamily="18" charset="-120"/>
              </a:rPr>
              <a:t> </a:t>
            </a:r>
            <a:endParaRPr kumimoji="0" lang="tr-TR" altLang="zh-TW" sz="2400" dirty="0">
              <a:solidFill>
                <a:srgbClr val="000000"/>
              </a:solidFill>
              <a:latin typeface="PMingLiU" pitchFamily="18" charset="-120"/>
              <a:ea typeface="PMingLiU" pitchFamily="18" charset="-120"/>
            </a:endParaRPr>
          </a:p>
        </p:txBody>
      </p:sp>
      <p:sp>
        <p:nvSpPr>
          <p:cNvPr id="37894" name="Text Box 17"/>
          <p:cNvSpPr txBox="1"/>
          <p:nvPr/>
        </p:nvSpPr>
        <p:spPr>
          <a:xfrm>
            <a:off x="1466850" y="3810006"/>
            <a:ext cx="628650" cy="366713"/>
          </a:xfrm>
          <a:prstGeom prst="rect">
            <a:avLst/>
          </a:prstGeom>
          <a:solidFill>
            <a:srgbClr val="111111"/>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FontTx/>
              <a:buNone/>
            </a:pPr>
            <a:r>
              <a:rPr kumimoji="0" lang="zh-TW" altLang="en-US" sz="1200" dirty="0">
                <a:solidFill>
                  <a:srgbClr val="FFFFFF"/>
                </a:solidFill>
                <a:ea typeface="PMingLiU" pitchFamily="18" charset="-120"/>
              </a:rPr>
              <a:t>木星</a:t>
            </a:r>
            <a:r>
              <a:rPr kumimoji="0" lang="zh-TW" altLang="en-US" sz="1800" dirty="0">
                <a:solidFill>
                  <a:srgbClr val="000000"/>
                </a:solidFill>
                <a:ea typeface="PMingLiU" pitchFamily="18" charset="-120"/>
              </a:rPr>
              <a:t> </a:t>
            </a:r>
          </a:p>
        </p:txBody>
      </p:sp>
      <p:sp>
        <p:nvSpPr>
          <p:cNvPr id="37895" name="Text Box 18"/>
          <p:cNvSpPr txBox="1"/>
          <p:nvPr/>
        </p:nvSpPr>
        <p:spPr>
          <a:xfrm>
            <a:off x="3429000" y="4438650"/>
            <a:ext cx="647700" cy="274638"/>
          </a:xfrm>
          <a:prstGeom prst="rect">
            <a:avLst/>
          </a:prstGeom>
          <a:solidFill>
            <a:srgbClr val="111111"/>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FontTx/>
              <a:buNone/>
            </a:pPr>
            <a:r>
              <a:rPr kumimoji="0" lang="zh-CN" altLang="en-US" sz="1200" dirty="0">
                <a:solidFill>
                  <a:srgbClr val="FFFFFF"/>
                </a:solidFill>
                <a:ea typeface="SimSun" panose="02010600030101010101" pitchFamily="2" charset="-122"/>
              </a:rPr>
              <a:t>海王星</a:t>
            </a:r>
            <a:endParaRPr kumimoji="0" lang="zh-TW" altLang="en-US" sz="1200" dirty="0">
              <a:solidFill>
                <a:srgbClr val="FFFFFF"/>
              </a:solidFill>
              <a:ea typeface="SimSun" panose="02010600030101010101" pitchFamily="2" charset="-122"/>
            </a:endParaRPr>
          </a:p>
        </p:txBody>
      </p:sp>
      <p:pic>
        <p:nvPicPr>
          <p:cNvPr id="2" name="19">
            <a:hlinkClick r:id="" action="ppaction://media"/>
          </p:cNvPr>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9815513" y="3810000"/>
            <a:ext cx="228600" cy="304800"/>
          </a:xfrm>
          <a:prstGeom prst="rect">
            <a:avLst/>
          </a:prstGeom>
        </p:spPr>
      </p:pic>
    </p:spTree>
    <p:extLst>
      <p:ext uri="{BB962C8B-B14F-4D97-AF65-F5344CB8AC3E}">
        <p14:creationId xmlns:p14="http://schemas.microsoft.com/office/powerpoint/2010/main" val="2393249028"/>
      </p:ext>
    </p:extLst>
  </p:cSld>
  <p:clrMapOvr>
    <a:masterClrMapping/>
  </p:clrMapOvr>
  <p:transition advClick="0" advTm="20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0375" fill="hold"/>
                                        <p:tgtEl>
                                          <p:spTgt spid="2"/>
                                        </p:tgtEl>
                                      </p:cBhvr>
                                    </p:cmd>
                                  </p:childTnLst>
                                </p:cTn>
                              </p:par>
                              <p:par>
                                <p:cTn id="7" presetID="27" presetClass="entr" presetSubtype="0" fill="hold" nodeType="withEffect">
                                  <p:stCondLst>
                                    <p:cond delay="0"/>
                                  </p:stCondLst>
                                  <p:iterate type="lt">
                                    <p:tmPct val="50000"/>
                                  </p:iterate>
                                  <p:childTnLst>
                                    <p:set>
                                      <p:cBhvr>
                                        <p:cTn id="8" dur="1" fill="hold">
                                          <p:stCondLst>
                                            <p:cond delay="0"/>
                                          </p:stCondLst>
                                        </p:cTn>
                                        <p:tgtEl>
                                          <p:spTgt spid="8204">
                                            <p:txEl>
                                              <p:pRg st="0" end="0"/>
                                            </p:txEl>
                                          </p:spTgt>
                                        </p:tgtEl>
                                        <p:attrNameLst>
                                          <p:attrName>style.visibility</p:attrName>
                                        </p:attrNameLst>
                                      </p:cBhvr>
                                      <p:to>
                                        <p:strVal val="visible"/>
                                      </p:to>
                                    </p:set>
                                    <p:anim calcmode="discrete" valueType="clr">
                                      <p:cBhvr override="childStyle">
                                        <p:cTn id="9" dur="1000"/>
                                        <p:tgtEl>
                                          <p:spTgt spid="820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 dur="1000"/>
                                        <p:tgtEl>
                                          <p:spTgt spid="8204">
                                            <p:txEl>
                                              <p:pRg st="0" end="0"/>
                                            </p:txEl>
                                          </p:spTgt>
                                        </p:tgtEl>
                                        <p:attrNameLst>
                                          <p:attrName>fillcolor</p:attrName>
                                        </p:attrNameLst>
                                      </p:cBhvr>
                                      <p:tavLst>
                                        <p:tav tm="0">
                                          <p:val>
                                            <p:clrVal>
                                              <a:schemeClr val="accent2"/>
                                            </p:clrVal>
                                          </p:val>
                                        </p:tav>
                                        <p:tav tm="50000">
                                          <p:val>
                                            <p:clrVal>
                                              <a:schemeClr val="hlink"/>
                                            </p:clrVal>
                                          </p:val>
                                        </p:tav>
                                      </p:tavLst>
                                    </p:anim>
                                    <p:set>
                                      <p:cBhvr>
                                        <p:cTn id="11" dur="1000"/>
                                        <p:tgtEl>
                                          <p:spTgt spid="8204">
                                            <p:txEl>
                                              <p:pRg st="0" end="0"/>
                                            </p:txEl>
                                          </p:spTgt>
                                        </p:tgtEl>
                                        <p:attrNameLst>
                                          <p:attrName>fill.type</p:attrName>
                                        </p:attrNameLst>
                                      </p:cBhvr>
                                      <p:to>
                                        <p:strVal val="solid"/>
                                      </p:to>
                                    </p:set>
                                  </p:childTnLst>
                                </p:cTn>
                              </p:par>
                              <p:par>
                                <p:cTn id="12" presetID="53" presetClass="entr" presetSubtype="16" fill="hold" grpId="0" nodeType="withEffect">
                                  <p:stCondLst>
                                    <p:cond delay="4000"/>
                                  </p:stCondLst>
                                  <p:childTnLst>
                                    <p:set>
                                      <p:cBhvr>
                                        <p:cTn id="13" dur="1" fill="hold">
                                          <p:stCondLst>
                                            <p:cond delay="0"/>
                                          </p:stCondLst>
                                        </p:cTn>
                                        <p:tgtEl>
                                          <p:spTgt spid="8203"/>
                                        </p:tgtEl>
                                        <p:attrNameLst>
                                          <p:attrName>style.visibility</p:attrName>
                                        </p:attrNameLst>
                                      </p:cBhvr>
                                      <p:to>
                                        <p:strVal val="visible"/>
                                      </p:to>
                                    </p:set>
                                    <p:anim calcmode="lin" valueType="num">
                                      <p:cBhvr>
                                        <p:cTn id="14" dur="1000" fill="hold"/>
                                        <p:tgtEl>
                                          <p:spTgt spid="8203"/>
                                        </p:tgtEl>
                                        <p:attrNameLst>
                                          <p:attrName>ppt_w</p:attrName>
                                        </p:attrNameLst>
                                      </p:cBhvr>
                                      <p:tavLst>
                                        <p:tav tm="0">
                                          <p:val>
                                            <p:fltVal val="0"/>
                                          </p:val>
                                        </p:tav>
                                        <p:tav tm="100000">
                                          <p:val>
                                            <p:strVal val="#ppt_w"/>
                                          </p:val>
                                        </p:tav>
                                      </p:tavLst>
                                    </p:anim>
                                    <p:anim calcmode="lin" valueType="num">
                                      <p:cBhvr>
                                        <p:cTn id="15" dur="1000" fill="hold"/>
                                        <p:tgtEl>
                                          <p:spTgt spid="8203"/>
                                        </p:tgtEl>
                                        <p:attrNameLst>
                                          <p:attrName>ppt_h</p:attrName>
                                        </p:attrNameLst>
                                      </p:cBhvr>
                                      <p:tavLst>
                                        <p:tav tm="0">
                                          <p:val>
                                            <p:fltVal val="0"/>
                                          </p:val>
                                        </p:tav>
                                        <p:tav tm="100000">
                                          <p:val>
                                            <p:strVal val="#ppt_h"/>
                                          </p:val>
                                        </p:tav>
                                      </p:tavLst>
                                    </p:anim>
                                    <p:animEffect transition="in" filter="fade">
                                      <p:cBhvr>
                                        <p:cTn id="16" dur="10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8203"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a:xfrm>
            <a:off x="179512" y="116632"/>
            <a:ext cx="8568952" cy="615553"/>
          </a:xfrm>
          <a:prstGeom prst="rect">
            <a:avLst/>
          </a:prstGeom>
          <a:noFill/>
        </p:spPr>
        <p:txBody>
          <a:bodyPr wrap="square" rtlCol="0">
            <a:spAutoFit/>
          </a:bodyPr>
          <a:lstStyle/>
          <a:p>
            <a:r>
              <a:rPr lang="zh-TW" altLang="en-US" sz="3400" b="1" dirty="0" smtClean="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太陽以</a:t>
            </a:r>
            <a:r>
              <a:rPr lang="zh-TW" altLang="en-US" sz="3400" b="1" dirty="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時速七萬公里的驚人高速在太空</a:t>
            </a:r>
            <a:r>
              <a:rPr lang="zh-TW" altLang="en-US" sz="3400" b="1" dirty="0" smtClean="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奔馳</a:t>
            </a:r>
            <a:endParaRPr lang="en-US" b="1" dirty="0">
              <a:solidFill>
                <a:srgbClr val="0000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endParaRPr>
          </a:p>
        </p:txBody>
      </p:sp>
      <p:sp>
        <p:nvSpPr>
          <p:cNvPr id="3" name="文字方塊 2"/>
          <p:cNvSpPr txBox="1"/>
          <p:nvPr/>
        </p:nvSpPr>
        <p:spPr>
          <a:xfrm>
            <a:off x="971600" y="6165304"/>
            <a:ext cx="7272808" cy="584775"/>
          </a:xfrm>
          <a:prstGeom prst="rect">
            <a:avLst/>
          </a:prstGeom>
          <a:noFill/>
        </p:spPr>
        <p:txBody>
          <a:bodyPr wrap="square" rtlCol="0">
            <a:spAutoFit/>
          </a:bodyPr>
          <a:lstStyle/>
          <a:p>
            <a:pPr algn="ctr"/>
            <a:r>
              <a:rPr lang="zh-TW" altLang="en-US" sz="3200" b="1" dirty="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而地球及其他行星正追隨着太陽</a:t>
            </a:r>
            <a:r>
              <a:rPr lang="zh-TW" altLang="en-US" sz="3200" b="1" dirty="0" smtClean="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旋轉</a:t>
            </a:r>
            <a:endParaRPr lang="en-US" sz="3200" b="1" dirty="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6238"/>
            <a:ext cx="9144000" cy="4865523"/>
          </a:xfrm>
          <a:prstGeom prst="rect">
            <a:avLst/>
          </a:prstGeom>
        </p:spPr>
      </p:pic>
    </p:spTree>
    <p:extLst>
      <p:ext uri="{BB962C8B-B14F-4D97-AF65-F5344CB8AC3E}">
        <p14:creationId xmlns:p14="http://schemas.microsoft.com/office/powerpoint/2010/main" val="101103820"/>
      </p:ext>
    </p:extLst>
  </p:cSld>
  <p:clrMapOvr>
    <a:masterClrMapping/>
  </p:clrMapOvr>
  <p:transition advClick="0" advTm="18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79512" y="116632"/>
            <a:ext cx="8568952" cy="615553"/>
          </a:xfrm>
          <a:prstGeom prst="rect">
            <a:avLst/>
          </a:prstGeom>
          <a:noFill/>
        </p:spPr>
        <p:txBody>
          <a:bodyPr wrap="square" rtlCol="0">
            <a:spAutoFit/>
          </a:bodyPr>
          <a:lstStyle/>
          <a:p>
            <a:r>
              <a:rPr lang="zh-TW" altLang="en-US" sz="3400" b="1" dirty="0" smtClean="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太陽以</a:t>
            </a:r>
            <a:r>
              <a:rPr lang="zh-TW" altLang="en-US" sz="3400" b="1" dirty="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時速七萬公里的驚人高速在太空</a:t>
            </a:r>
            <a:r>
              <a:rPr lang="zh-TW" altLang="en-US" sz="3400" b="1" dirty="0" smtClean="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奔馳</a:t>
            </a:r>
            <a:endParaRPr lang="en-US" b="1" dirty="0">
              <a:solidFill>
                <a:srgbClr val="0000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endParaRPr>
          </a:p>
        </p:txBody>
      </p:sp>
      <p:sp>
        <p:nvSpPr>
          <p:cNvPr id="3" name="文字方塊 2"/>
          <p:cNvSpPr txBox="1"/>
          <p:nvPr/>
        </p:nvSpPr>
        <p:spPr>
          <a:xfrm>
            <a:off x="971600" y="6165304"/>
            <a:ext cx="7272808" cy="584775"/>
          </a:xfrm>
          <a:prstGeom prst="rect">
            <a:avLst/>
          </a:prstGeom>
          <a:noFill/>
        </p:spPr>
        <p:txBody>
          <a:bodyPr wrap="square" rtlCol="0">
            <a:spAutoFit/>
          </a:bodyPr>
          <a:lstStyle/>
          <a:p>
            <a:pPr algn="ctr"/>
            <a:r>
              <a:rPr lang="zh-TW" altLang="en-US" sz="3200" b="1" dirty="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而地球及其他行星正追隨着太陽</a:t>
            </a:r>
            <a:r>
              <a:rPr lang="zh-TW" altLang="en-US" sz="3200" b="1" dirty="0" smtClean="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rPr>
              <a:t>旋轉</a:t>
            </a:r>
            <a:endParaRPr lang="en-US" sz="3200" b="1" dirty="0">
              <a:solidFill>
                <a:srgbClr val="FFFF00"/>
              </a:solidFill>
              <a:effectLst>
                <a:outerShdw blurRad="38100" dist="38100" dir="2700000" algn="tl">
                  <a:srgbClr val="000000">
                    <a:alpha val="43137"/>
                  </a:srgbClr>
                </a:outerShdw>
              </a:effectLst>
              <a:latin typeface="新細明體" panose="02020500000000000000" pitchFamily="18" charset="-120"/>
              <a:ea typeface="新細明體" panose="02020500000000000000" pitchFamily="18" charset="-120"/>
            </a:endParaRPr>
          </a:p>
        </p:txBody>
      </p:sp>
      <p:pic>
        <p:nvPicPr>
          <p:cNvPr id="4" name="rotation of sun_mp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909151500"/>
      </p:ext>
    </p:extLst>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3813" y="-1151890"/>
            <a:ext cx="9230678" cy="8209915"/>
          </a:xfrm>
          <a:prstGeom prst="rect">
            <a:avLst/>
          </a:prstGeom>
        </p:spPr>
      </p:pic>
      <p:sp>
        <p:nvSpPr>
          <p:cNvPr id="4" name="文字方塊 3"/>
          <p:cNvSpPr txBox="1"/>
          <p:nvPr/>
        </p:nvSpPr>
        <p:spPr>
          <a:xfrm>
            <a:off x="1269158" y="116632"/>
            <a:ext cx="6624736" cy="800219"/>
          </a:xfrm>
          <a:prstGeom prst="rect">
            <a:avLst/>
          </a:prstGeom>
          <a:noFill/>
        </p:spPr>
        <p:txBody>
          <a:bodyPr wrap="square" rtlCol="0">
            <a:spAutoFit/>
          </a:bodyPr>
          <a:lstStyle/>
          <a:p>
            <a:pPr algn="ctr"/>
            <a:r>
              <a:rPr lang="zh-TW" altLang="en-US" sz="3600" b="1" dirty="0" smtClean="0">
                <a:solidFill>
                  <a:srgbClr val="FFFF00"/>
                </a:solidFill>
                <a:effectLst>
                  <a:outerShdw blurRad="38100" dist="38100" dir="2700000" algn="tl">
                    <a:srgbClr val="000000">
                      <a:alpha val="43137"/>
                    </a:srgbClr>
                  </a:outerShdw>
                </a:effectLst>
              </a:rPr>
              <a:t>我們</a:t>
            </a:r>
            <a:r>
              <a:rPr lang="zh-TW" altLang="en-US" sz="3600" b="1" dirty="0">
                <a:solidFill>
                  <a:srgbClr val="FFFF00"/>
                </a:solidFill>
                <a:effectLst>
                  <a:outerShdw blurRad="38100" dist="38100" dir="2700000" algn="tl">
                    <a:srgbClr val="000000">
                      <a:alpha val="43137"/>
                    </a:srgbClr>
                  </a:outerShdw>
                </a:effectLst>
              </a:rPr>
              <a:t>竟能安穩</a:t>
            </a:r>
            <a:r>
              <a:rPr lang="zh-TW" altLang="en-US" sz="3600" b="1" dirty="0" smtClean="0">
                <a:solidFill>
                  <a:srgbClr val="FFFF00"/>
                </a:solidFill>
                <a:effectLst>
                  <a:outerShdw blurRad="38100" dist="38100" dir="2700000" algn="tl">
                    <a:srgbClr val="000000">
                      <a:alpha val="43137"/>
                    </a:srgbClr>
                  </a:outerShdw>
                </a:effectLst>
              </a:rPr>
              <a:t>的在</a:t>
            </a:r>
            <a:r>
              <a:rPr lang="zh-TW" altLang="en-US" sz="3600" b="1" dirty="0">
                <a:solidFill>
                  <a:srgbClr val="FFFF00"/>
                </a:solidFill>
                <a:effectLst>
                  <a:outerShdw blurRad="38100" dist="38100" dir="2700000" algn="tl">
                    <a:srgbClr val="000000">
                      <a:alpha val="43137"/>
                    </a:srgbClr>
                  </a:outerShdw>
                </a:effectLst>
              </a:rPr>
              <a:t>地球上</a:t>
            </a:r>
            <a:r>
              <a:rPr lang="zh-TW" altLang="en-US" sz="3600" b="1" dirty="0" smtClean="0">
                <a:solidFill>
                  <a:srgbClr val="FFFF00"/>
                </a:solidFill>
                <a:effectLst>
                  <a:outerShdw blurRad="38100" dist="38100" dir="2700000" algn="tl">
                    <a:srgbClr val="000000">
                      <a:alpha val="43137"/>
                    </a:srgbClr>
                  </a:outerShdw>
                </a:effectLst>
              </a:rPr>
              <a:t>生活</a:t>
            </a:r>
            <a:endParaRPr lang="en-US" altLang="zh-TW" sz="3600" b="1" dirty="0" smtClean="0">
              <a:solidFill>
                <a:srgbClr val="FFFF00"/>
              </a:solidFill>
              <a:effectLst>
                <a:outerShdw blurRad="38100" dist="38100" dir="2700000" algn="tl">
                  <a:srgbClr val="000000">
                    <a:alpha val="43137"/>
                  </a:srgbClr>
                </a:outerShdw>
              </a:effectLst>
            </a:endParaRPr>
          </a:p>
          <a:p>
            <a:pPr algn="ctr"/>
            <a:endParaRPr lang="en-US" altLang="zh-TW" sz="1000" b="1" dirty="0">
              <a:solidFill>
                <a:srgbClr val="FFFF00"/>
              </a:solidFill>
              <a:effectLst>
                <a:outerShdw blurRad="38100" dist="38100" dir="2700000" algn="tl">
                  <a:srgbClr val="000000">
                    <a:alpha val="43137"/>
                  </a:srgbClr>
                </a:outerShdw>
              </a:effectLst>
            </a:endParaRPr>
          </a:p>
        </p:txBody>
      </p:sp>
      <p:sp>
        <p:nvSpPr>
          <p:cNvPr id="5" name="文字方塊 4"/>
          <p:cNvSpPr txBox="1"/>
          <p:nvPr/>
        </p:nvSpPr>
        <p:spPr>
          <a:xfrm>
            <a:off x="339118" y="5839633"/>
            <a:ext cx="8757990" cy="1015663"/>
          </a:xfrm>
          <a:prstGeom prst="rect">
            <a:avLst/>
          </a:prstGeom>
          <a:noFill/>
        </p:spPr>
        <p:txBody>
          <a:bodyPr wrap="square" rtlCol="0">
            <a:spAutoFit/>
          </a:bodyPr>
          <a:lstStyle/>
          <a:p>
            <a:pPr algn="ctr"/>
            <a:r>
              <a:rPr lang="zh-TW" altLang="en-US" sz="60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真主</a:t>
            </a:r>
            <a:r>
              <a:rPr lang="zh-TW" altLang="en-US" sz="60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偉大的造化真神妙！</a:t>
            </a:r>
            <a:endParaRPr lang="en-US" sz="60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 name="文字方塊 3"/>
          <p:cNvSpPr txBox="1"/>
          <p:nvPr/>
        </p:nvSpPr>
        <p:spPr>
          <a:xfrm>
            <a:off x="1269376" y="803193"/>
            <a:ext cx="6624736" cy="1015663"/>
          </a:xfrm>
          <a:prstGeom prst="rect">
            <a:avLst/>
          </a:prstGeom>
          <a:noFill/>
        </p:spPr>
        <p:txBody>
          <a:bodyPr wrap="square" rtlCol="0">
            <a:spAutoFit/>
          </a:bodyPr>
          <a:lstStyle/>
          <a:p>
            <a:pPr algn="ctr"/>
            <a:r>
              <a:rPr lang="zh-TW" altLang="en-US" sz="3600" b="1" dirty="0" smtClean="0">
                <a:solidFill>
                  <a:srgbClr val="FFFF00"/>
                </a:solidFill>
                <a:effectLst>
                  <a:outerShdw blurRad="38100" dist="38100" dir="2700000" algn="tl">
                    <a:srgbClr val="000000">
                      <a:alpha val="43137"/>
                    </a:srgbClr>
                  </a:outerShdw>
                </a:effectLst>
              </a:rPr>
              <a:t>每日</a:t>
            </a:r>
            <a:r>
              <a:rPr lang="zh-TW" altLang="en-US" sz="3600" b="1" dirty="0">
                <a:solidFill>
                  <a:srgbClr val="FFFF00"/>
                </a:solidFill>
                <a:effectLst>
                  <a:outerShdw blurRad="38100" dist="38100" dir="2700000" algn="tl">
                    <a:srgbClr val="000000">
                      <a:alpha val="43137"/>
                    </a:srgbClr>
                  </a:outerShdw>
                </a:effectLst>
              </a:rPr>
              <a:t>依時依候地見到日出</a:t>
            </a:r>
            <a:r>
              <a:rPr lang="zh-TW" altLang="en-US" sz="3600" b="1" dirty="0" smtClean="0">
                <a:solidFill>
                  <a:srgbClr val="FFFF00"/>
                </a:solidFill>
                <a:effectLst>
                  <a:outerShdw blurRad="38100" dist="38100" dir="2700000" algn="tl">
                    <a:srgbClr val="000000">
                      <a:alpha val="43137"/>
                    </a:srgbClr>
                  </a:outerShdw>
                </a:effectLst>
              </a:rPr>
              <a:t>日落</a:t>
            </a:r>
            <a:endParaRPr lang="en-US" sz="3600" b="1" dirty="0">
              <a:solidFill>
                <a:srgbClr val="FFFF00"/>
              </a:solidFill>
              <a:effectLst>
                <a:outerShdw blurRad="38100" dist="38100" dir="2700000" algn="tl">
                  <a:srgbClr val="000000">
                    <a:alpha val="43137"/>
                  </a:srgbClr>
                </a:outerShdw>
              </a:effectLst>
            </a:endParaRPr>
          </a:p>
          <a:p>
            <a:pPr algn="ctr"/>
            <a:endParaRPr lang="en-US" dirty="0">
              <a:solidFill>
                <a:srgbClr val="000000"/>
              </a:solidFill>
            </a:endParaRPr>
          </a:p>
        </p:txBody>
      </p:sp>
    </p:spTree>
    <p:extLst>
      <p:ext uri="{BB962C8B-B14F-4D97-AF65-F5344CB8AC3E}">
        <p14:creationId xmlns:p14="http://schemas.microsoft.com/office/powerpoint/2010/main" val="4182722372"/>
      </p:ext>
    </p:extLst>
  </p:cSld>
  <p:clrMapOvr>
    <a:masterClrMapping/>
  </p:clrMapOvr>
  <p:transition advClick="0" advTm="1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zh-TW" altLang="en-US" b="1" dirty="0" smtClean="0">
                <a:solidFill>
                  <a:srgbClr val="0033CC"/>
                </a:solidFill>
                <a:latin typeface="Times New Roman"/>
                <a:ea typeface="標楷體"/>
              </a:rPr>
              <a:t>人體的奧秘</a:t>
            </a:r>
            <a:endParaRPr lang="zh-TW" altLang="en-US" dirty="0"/>
          </a:p>
        </p:txBody>
      </p:sp>
      <p:grpSp>
        <p:nvGrpSpPr>
          <p:cNvPr id="2" name="Group 5"/>
          <p:cNvGrpSpPr/>
          <p:nvPr/>
        </p:nvGrpSpPr>
        <p:grpSpPr>
          <a:xfrm>
            <a:off x="0" y="0"/>
            <a:ext cx="9144000" cy="6858000"/>
            <a:chOff x="0" y="0"/>
            <a:chExt cx="9144000" cy="6858000"/>
          </a:xfrm>
        </p:grpSpPr>
        <p:pic>
          <p:nvPicPr>
            <p:cNvPr id="7" name="Picture 4" descr="dant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yan altı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a:xfrm>
            <a:off x="1331640" y="1556792"/>
            <a:ext cx="2954608" cy="4124206"/>
          </a:xfrm>
          <a:prstGeom prst="rect">
            <a:avLst/>
          </a:prstGeom>
          <a:noFill/>
        </p:spPr>
        <p:txBody>
          <a:bodyPr wrap="square" rtlCol="0">
            <a:spAutoFit/>
          </a:bodyPr>
          <a:lstStyle/>
          <a:p>
            <a:pPr marL="457200" indent="-457200">
              <a:spcBef>
                <a:spcPts val="0"/>
              </a:spcBef>
              <a:spcAft>
                <a:spcPts val="0"/>
              </a:spcAft>
              <a:buFont typeface="Wingdings" pitchFamily="2" charset="2"/>
              <a:buChar char="Ø"/>
            </a:pPr>
            <a:r>
              <a:rPr lang="zh-TW" altLang="en-US" sz="2800" dirty="0" smtClean="0">
                <a:latin typeface="標楷體" pitchFamily="65" charset="-120"/>
                <a:ea typeface="標楷體" pitchFamily="65" charset="-120"/>
              </a:rPr>
              <a:t>每個人體平均約有一百萬億細胞 </a:t>
            </a:r>
            <a:r>
              <a:rPr lang="en-US" altLang="zh-TW" sz="2800" dirty="0" smtClean="0">
                <a:latin typeface="標楷體" pitchFamily="65" charset="-120"/>
                <a:ea typeface="標楷體" pitchFamily="65" charset="-120"/>
              </a:rPr>
              <a:t>(10</a:t>
            </a:r>
            <a:r>
              <a:rPr lang="en-US" altLang="zh-TW" sz="3200" baseline="30000" dirty="0" smtClean="0">
                <a:latin typeface="標楷體" pitchFamily="65" charset="-120"/>
                <a:ea typeface="標楷體" pitchFamily="65" charset="-120"/>
              </a:rPr>
              <a:t>14</a:t>
            </a:r>
            <a:r>
              <a:rPr lang="en-US" altLang="zh-TW" sz="2800" dirty="0" smtClean="0">
                <a:latin typeface="標楷體" pitchFamily="65" charset="-120"/>
                <a:ea typeface="標楷體" pitchFamily="65" charset="-120"/>
              </a:rPr>
              <a:t>)</a:t>
            </a:r>
          </a:p>
          <a:p>
            <a:pPr indent="-457200">
              <a:spcBef>
                <a:spcPts val="0"/>
              </a:spcBef>
              <a:spcAft>
                <a:spcPts val="0"/>
              </a:spcAft>
            </a:pPr>
            <a:r>
              <a:rPr lang="en-US" altLang="zh-TW" sz="2800" dirty="0" smtClean="0">
                <a:latin typeface="標楷體" pitchFamily="65" charset="-120"/>
                <a:ea typeface="標楷體" pitchFamily="65" charset="-120"/>
              </a:rPr>
              <a:t>   </a:t>
            </a:r>
            <a:r>
              <a:rPr lang="en-US" altLang="zh-TW" sz="1600" dirty="0" smtClean="0">
                <a:latin typeface="+mn-lt"/>
                <a:ea typeface="標楷體" pitchFamily="65" charset="-120"/>
              </a:rPr>
              <a:t>100,000,000,000,000</a:t>
            </a:r>
          </a:p>
          <a:p>
            <a:pPr marL="457200" indent="-457200">
              <a:spcBef>
                <a:spcPts val="1200"/>
              </a:spcBef>
              <a:spcAft>
                <a:spcPts val="1200"/>
              </a:spcAft>
              <a:buFont typeface="Wingdings" pitchFamily="2" charset="2"/>
              <a:buChar char="Ø"/>
            </a:pPr>
            <a:r>
              <a:rPr lang="zh-TW" altLang="en-US" sz="2800" dirty="0" smtClean="0">
                <a:latin typeface="標楷體" pitchFamily="65" charset="-120"/>
                <a:ea typeface="標楷體" pitchFamily="65" charset="-120"/>
              </a:rPr>
              <a:t>每個細胞核裡的</a:t>
            </a:r>
            <a:r>
              <a:rPr lang="en-US" altLang="zh-TW" sz="2800" dirty="0" smtClean="0">
                <a:effectLst>
                  <a:outerShdw blurRad="38100" dist="38100" dir="2700000" algn="tl">
                    <a:srgbClr val="000000">
                      <a:alpha val="43137"/>
                    </a:srgbClr>
                  </a:outerShdw>
                </a:effectLst>
                <a:ea typeface="標楷體" pitchFamily="65" charset="-120"/>
                <a:cs typeface="Times New Roman" pitchFamily="18" charset="0"/>
              </a:rPr>
              <a:t>DNA</a:t>
            </a:r>
            <a:r>
              <a:rPr lang="zh-TW" altLang="en-US" sz="2800" dirty="0" smtClean="0">
                <a:latin typeface="標楷體" pitchFamily="65" charset="-120"/>
                <a:ea typeface="標楷體" pitchFamily="65" charset="-120"/>
              </a:rPr>
              <a:t>含的資料庫，約等於一百萬頁百科全書的資料</a:t>
            </a:r>
            <a:endParaRPr lang="zh-HK" altLang="en-US" sz="2800" dirty="0">
              <a:latin typeface="標楷體" pitchFamily="65" charset="-120"/>
              <a:ea typeface="標楷體" pitchFamily="65" charset="-120"/>
            </a:endParaRPr>
          </a:p>
        </p:txBody>
      </p:sp>
      <p:pic>
        <p:nvPicPr>
          <p:cNvPr id="13" name="Picture 8" descr="DE34E9A8-A460-7075-78F753C452E81EC3_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43" r="4923" b="34854"/>
          <a:stretch/>
        </p:blipFill>
        <p:spPr bwMode="auto">
          <a:xfrm>
            <a:off x="4355976" y="1484784"/>
            <a:ext cx="3600400"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descr="dnastra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5976" y="4437112"/>
            <a:ext cx="3240360" cy="1918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dissolv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9" y="2252370"/>
            <a:ext cx="9144000" cy="4605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107510" y="116853"/>
            <a:ext cx="8894575" cy="1800493"/>
          </a:xfrm>
          <a:prstGeom prst="rect">
            <a:avLst/>
          </a:prstGeom>
          <a:noFill/>
        </p:spPr>
        <p:txBody>
          <a:bodyPr wrap="square" rtlCol="0">
            <a:spAutoFit/>
          </a:bodyPr>
          <a:lstStyle/>
          <a:p>
            <a:pPr marL="342900" indent="-342900">
              <a:spcBef>
                <a:spcPts val="600"/>
              </a:spcBef>
              <a:spcAft>
                <a:spcPts val="1200"/>
              </a:spcAft>
              <a:buFont typeface="Wingdings" panose="05000000000000000000" pitchFamily="2" charset="2"/>
              <a:buChar char="u"/>
            </a:pP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世界最大的</a:t>
            </a:r>
            <a:r>
              <a:rPr lang="en-US" altLang="zh-TW"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a:t>
            </a: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大英百科全書</a:t>
            </a:r>
            <a:r>
              <a:rPr lang="en-US" altLang="zh-TW"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a:t>
            </a: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共</a:t>
            </a:r>
            <a:r>
              <a:rPr lang="en-US" altLang="zh-TW"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23</a:t>
            </a:r>
            <a:r>
              <a:rPr lang="zh-TW" altLang="en-US"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冊</a:t>
            </a:r>
            <a:r>
              <a:rPr lang="en-US" altLang="zh-TW"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 25,000</a:t>
            </a:r>
            <a:r>
              <a:rPr lang="zh-TW" altLang="en-US"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頁</a:t>
            </a:r>
            <a:endParaRPr lang="en-US" altLang="zh-TW"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endParaRPr>
          </a:p>
          <a:p>
            <a:pPr marL="342900" indent="-342900">
              <a:spcBef>
                <a:spcPts val="600"/>
              </a:spcBef>
              <a:spcAft>
                <a:spcPts val="1200"/>
              </a:spcAft>
              <a:buFont typeface="Wingdings" panose="05000000000000000000" pitchFamily="2" charset="2"/>
              <a:buChar char="u"/>
            </a:pP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故每個細胞核裡的</a:t>
            </a:r>
            <a:r>
              <a:rPr lang="en-US" altLang="zh-TW"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DNA</a:t>
            </a: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含的</a:t>
            </a:r>
            <a:r>
              <a:rPr lang="zh-TW" altLang="en-US"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資料庫</a:t>
            </a:r>
            <a:r>
              <a:rPr lang="en-US" altLang="zh-TW"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 </a:t>
            </a:r>
            <a:r>
              <a:rPr lang="zh-TW" altLang="en-US"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相等</a:t>
            </a: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於</a:t>
            </a:r>
            <a:r>
              <a:rPr lang="en-US" altLang="zh-TW"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40</a:t>
            </a: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套</a:t>
            </a:r>
            <a:r>
              <a:rPr lang="en-US" altLang="zh-TW"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a:t>
            </a: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大英百科全書</a:t>
            </a:r>
            <a:r>
              <a:rPr lang="en-US" altLang="zh-TW"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a:t>
            </a:r>
            <a:r>
              <a:rPr lang="zh-TW" altLang="en-US" sz="3200" b="1" dirty="0" smtClean="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a:t>
            </a: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或</a:t>
            </a:r>
            <a:r>
              <a:rPr lang="en-US" altLang="zh-TW"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920</a:t>
            </a:r>
            <a:r>
              <a:rPr lang="zh-TW"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rPr>
              <a:t>冊）</a:t>
            </a:r>
            <a:endParaRPr lang="zh-HK" altLang="en-US" sz="3200" b="1" dirty="0">
              <a:solidFill>
                <a:srgbClr val="FFFF00"/>
              </a:solidFill>
              <a:effectLst>
                <a:outerShdw blurRad="38100" dist="38100" dir="2700000" algn="tl">
                  <a:srgbClr val="000000">
                    <a:alpha val="43137"/>
                  </a:srgbClr>
                </a:outerShdw>
              </a:effectLst>
              <a:latin typeface="Malgun Gothic" panose="020B0503020000020004" charset="-127"/>
              <a:ea typeface="Malgun Gothic" panose="020B0503020000020004" charset="-127"/>
            </a:endParaRPr>
          </a:p>
        </p:txBody>
      </p:sp>
      <p:sp>
        <p:nvSpPr>
          <p:cNvPr id="5" name="文字方塊 4"/>
          <p:cNvSpPr txBox="1"/>
          <p:nvPr/>
        </p:nvSpPr>
        <p:spPr>
          <a:xfrm>
            <a:off x="755577" y="6488377"/>
            <a:ext cx="6336704" cy="369332"/>
          </a:xfrm>
          <a:prstGeom prst="rect">
            <a:avLst/>
          </a:prstGeom>
          <a:noFill/>
        </p:spPr>
        <p:txBody>
          <a:bodyPr wrap="square" rtlCol="0">
            <a:spAutoFit/>
          </a:bodyPr>
          <a:lstStyle/>
          <a:p>
            <a:r>
              <a:rPr lang="en-US" altLang="zh-HK" sz="1800" dirty="0">
                <a:solidFill>
                  <a:srgbClr val="FFFF00"/>
                </a:solidFill>
              </a:rPr>
              <a:t>http://goo.gl/6JEn3B</a:t>
            </a:r>
            <a:endParaRPr lang="zh-HK" altLang="en-US" sz="1800" dirty="0">
              <a:solidFill>
                <a:srgbClr val="FFFF00"/>
              </a:solidFill>
            </a:endParaRPr>
          </a:p>
        </p:txBody>
      </p:sp>
    </p:spTree>
    <p:extLst>
      <p:ext uri="{BB962C8B-B14F-4D97-AF65-F5344CB8AC3E}">
        <p14:creationId xmlns:p14="http://schemas.microsoft.com/office/powerpoint/2010/main" val="3850233529"/>
      </p:ext>
    </p:extLst>
  </p:cSld>
  <p:clrMapOvr>
    <a:masterClrMapping/>
  </p:clrMapOvr>
  <p:transition advClick="0" advTm="26125">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0722"/>
                                        </p:tgtEl>
                                        <p:attrNameLst>
                                          <p:attrName>style.visibility</p:attrName>
                                        </p:attrNameLst>
                                      </p:cBhvr>
                                      <p:to>
                                        <p:strVal val="visible"/>
                                      </p:to>
                                    </p:set>
                                    <p:animEffect transition="in" filter="dissolve">
                                      <p:cBhvr>
                                        <p:cTn id="10" dur="500"/>
                                        <p:tgtEl>
                                          <p:spTgt spid="30722"/>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47700" y="723900"/>
            <a:ext cx="7772400" cy="1143000"/>
          </a:xfrm>
          <a:noFill/>
        </p:spPr>
        <p:txBody>
          <a:bodyPr/>
          <a:lstStyle/>
          <a:p>
            <a:r>
              <a:rPr lang="en-US" altLang="zh-TW" sz="4000" b="1" i="1" dirty="0" smtClean="0">
                <a:latin typeface="標楷體" pitchFamily="65" charset="-120"/>
                <a:ea typeface="標楷體" pitchFamily="65" charset="-120"/>
              </a:rPr>
              <a:t>DNA </a:t>
            </a:r>
            <a:r>
              <a:rPr lang="zh-TW" altLang="en-US" sz="4000" b="1" i="1" dirty="0" smtClean="0">
                <a:latin typeface="標楷體" pitchFamily="65" charset="-120"/>
                <a:ea typeface="標楷體" pitchFamily="65" charset="-120"/>
              </a:rPr>
              <a:t>支配生物的生長</a:t>
            </a:r>
            <a:br>
              <a:rPr lang="zh-TW" altLang="en-US" sz="4000" b="1" i="1" dirty="0" smtClean="0">
                <a:latin typeface="標楷體" pitchFamily="65" charset="-120"/>
                <a:ea typeface="標楷體" pitchFamily="65" charset="-120"/>
              </a:rPr>
            </a:br>
            <a:r>
              <a:rPr lang="zh-TW" altLang="en-US" sz="4000" b="1" i="1" dirty="0" smtClean="0">
                <a:latin typeface="標楷體" pitchFamily="65" charset="-120"/>
                <a:ea typeface="標楷體" pitchFamily="65" charset="-120"/>
              </a:rPr>
              <a:t>就如程式控制電腦</a:t>
            </a:r>
          </a:p>
        </p:txBody>
      </p:sp>
      <p:sp>
        <p:nvSpPr>
          <p:cNvPr id="31747" name="Text Box 4"/>
          <p:cNvSpPr txBox="1">
            <a:spLocks noChangeArrowheads="1"/>
          </p:cNvSpPr>
          <p:nvPr/>
        </p:nvSpPr>
        <p:spPr bwMode="auto">
          <a:xfrm>
            <a:off x="685800" y="9906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kumimoji="1" sz="2400">
                <a:solidFill>
                  <a:schemeClr val="tx1"/>
                </a:solidFill>
                <a:latin typeface="Times New Roman" pitchFamily="18" charset="0"/>
                <a:ea typeface="華康粗圓體" pitchFamily="49" charset="-120"/>
              </a:defRPr>
            </a:lvl1pPr>
            <a:lvl2pPr marL="742950" indent="-285750" defTabSz="762000">
              <a:defRPr kumimoji="1" sz="2400">
                <a:solidFill>
                  <a:schemeClr val="tx1"/>
                </a:solidFill>
                <a:latin typeface="Times New Roman" pitchFamily="18" charset="0"/>
                <a:ea typeface="華康粗圓體" pitchFamily="49" charset="-120"/>
              </a:defRPr>
            </a:lvl2pPr>
            <a:lvl3pPr marL="1143000" indent="-228600" defTabSz="762000">
              <a:defRPr kumimoji="1" sz="2400">
                <a:solidFill>
                  <a:schemeClr val="tx1"/>
                </a:solidFill>
                <a:latin typeface="Times New Roman" pitchFamily="18" charset="0"/>
                <a:ea typeface="華康粗圓體" pitchFamily="49" charset="-120"/>
              </a:defRPr>
            </a:lvl3pPr>
            <a:lvl4pPr marL="1600200" indent="-228600" defTabSz="762000">
              <a:defRPr kumimoji="1" sz="2400">
                <a:solidFill>
                  <a:schemeClr val="tx1"/>
                </a:solidFill>
                <a:latin typeface="Times New Roman" pitchFamily="18" charset="0"/>
                <a:ea typeface="華康粗圓體" pitchFamily="49" charset="-120"/>
              </a:defRPr>
            </a:lvl4pPr>
            <a:lvl5pPr marL="2057400" indent="-228600" defTabSz="762000">
              <a:defRPr kumimoji="1" sz="2400">
                <a:solidFill>
                  <a:schemeClr val="tx1"/>
                </a:solidFill>
                <a:latin typeface="Times New Roman" pitchFamily="18" charset="0"/>
                <a:ea typeface="華康粗圓體" pitchFamily="49" charset="-120"/>
              </a:defRPr>
            </a:lvl5pPr>
            <a:lvl6pPr marL="25146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spcBef>
                <a:spcPct val="50000"/>
              </a:spcBef>
            </a:pPr>
            <a:endParaRPr lang="en-US" altLang="zh-HK">
              <a:ea typeface="新細明體" pitchFamily="18" charset="-120"/>
            </a:endParaRPr>
          </a:p>
        </p:txBody>
      </p:sp>
      <p:pic>
        <p:nvPicPr>
          <p:cNvPr id="31748" name="Picture 1029" descr="img5715849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0824"/>
          <a:stretch>
            <a:fillRect/>
          </a:stretch>
        </p:blipFill>
        <p:spPr bwMode="auto">
          <a:xfrm rot="638057">
            <a:off x="4415819" y="4446443"/>
            <a:ext cx="119856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34" descr="ANd9GcSCK6K2ISTuv0seBelXyi72LM-bPhyVdFs5bXk3k-QlKpnJI-PS"/>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2276872"/>
            <a:ext cx="38925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527" b="97710" l="625" r="99219">
                        <a14:foregroundMark x1="14844" y1="11260" x2="14844" y2="11260"/>
                        <a14:foregroundMark x1="95000" y1="6870" x2="95000" y2="6870"/>
                        <a14:foregroundMark x1="87969" y1="93702" x2="87969" y2="93702"/>
                        <a14:foregroundMark x1="3594" y1="85496" x2="3594" y2="85496"/>
                      </a14:backgroundRemoval>
                    </a14:imgEffect>
                  </a14:imgLayer>
                </a14:imgProps>
              </a:ext>
              <a:ext uri="{28A0092B-C50C-407E-A947-70E740481C1C}">
                <a14:useLocalDpi xmlns:a14="http://schemas.microsoft.com/office/drawing/2010/main" val="0"/>
              </a:ext>
            </a:extLst>
          </a:blip>
          <a:srcRect/>
          <a:stretch>
            <a:fillRect/>
          </a:stretch>
        </p:blipFill>
        <p:spPr bwMode="auto">
          <a:xfrm rot="343845">
            <a:off x="5117197" y="2130030"/>
            <a:ext cx="2948186" cy="241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5"/>
          <p:cNvGrpSpPr/>
          <p:nvPr/>
        </p:nvGrpSpPr>
        <p:grpSpPr>
          <a:xfrm>
            <a:off x="0" y="0"/>
            <a:ext cx="9144000" cy="6858000"/>
            <a:chOff x="0" y="0"/>
            <a:chExt cx="9144000" cy="6858000"/>
          </a:xfrm>
        </p:grpSpPr>
        <p:pic>
          <p:nvPicPr>
            <p:cNvPr id="9" name="Picture 4" descr="dante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ant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yan altı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yan altı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overrideClrMapping bg1="lt1" tx1="dk1" bg2="lt2" tx2="dk2" accent1="accent1" accent2="accent2" accent3="accent3" accent4="accent4" accent5="accent5" accent6="accent6" hlink="hlink" folHlink="folHlink"/>
  </p:clrMapOvr>
  <p:transition>
    <p:strips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Text Box 4"/>
          <p:cNvSpPr txBox="1">
            <a:spLocks noChangeArrowheads="1"/>
          </p:cNvSpPr>
          <p:nvPr/>
        </p:nvSpPr>
        <p:spPr bwMode="auto">
          <a:xfrm>
            <a:off x="685800" y="9906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kumimoji="1" sz="2400">
                <a:solidFill>
                  <a:schemeClr val="tx1"/>
                </a:solidFill>
                <a:latin typeface="Times New Roman" pitchFamily="18" charset="0"/>
                <a:ea typeface="華康粗圓體" pitchFamily="49" charset="-120"/>
              </a:defRPr>
            </a:lvl1pPr>
            <a:lvl2pPr marL="742950" indent="-285750" defTabSz="762000">
              <a:defRPr kumimoji="1" sz="2400">
                <a:solidFill>
                  <a:schemeClr val="tx1"/>
                </a:solidFill>
                <a:latin typeface="Times New Roman" pitchFamily="18" charset="0"/>
                <a:ea typeface="華康粗圓體" pitchFamily="49" charset="-120"/>
              </a:defRPr>
            </a:lvl2pPr>
            <a:lvl3pPr marL="1143000" indent="-228600" defTabSz="762000">
              <a:defRPr kumimoji="1" sz="2400">
                <a:solidFill>
                  <a:schemeClr val="tx1"/>
                </a:solidFill>
                <a:latin typeface="Times New Roman" pitchFamily="18" charset="0"/>
                <a:ea typeface="華康粗圓體" pitchFamily="49" charset="-120"/>
              </a:defRPr>
            </a:lvl3pPr>
            <a:lvl4pPr marL="1600200" indent="-228600" defTabSz="762000">
              <a:defRPr kumimoji="1" sz="2400">
                <a:solidFill>
                  <a:schemeClr val="tx1"/>
                </a:solidFill>
                <a:latin typeface="Times New Roman" pitchFamily="18" charset="0"/>
                <a:ea typeface="華康粗圓體" pitchFamily="49" charset="-120"/>
              </a:defRPr>
            </a:lvl4pPr>
            <a:lvl5pPr marL="2057400" indent="-228600" defTabSz="762000">
              <a:defRPr kumimoji="1" sz="2400">
                <a:solidFill>
                  <a:schemeClr val="tx1"/>
                </a:solidFill>
                <a:latin typeface="Times New Roman" pitchFamily="18" charset="0"/>
                <a:ea typeface="華康粗圓體" pitchFamily="49" charset="-120"/>
              </a:defRPr>
            </a:lvl5pPr>
            <a:lvl6pPr marL="25146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spcBef>
                <a:spcPct val="50000"/>
              </a:spcBef>
            </a:pPr>
            <a:endParaRPr lang="en-US" altLang="zh-HK">
              <a:solidFill>
                <a:srgbClr val="000000"/>
              </a:solidFill>
              <a:ea typeface="新細明體" pitchFamily="18" charset="-120"/>
            </a:endParaRPr>
          </a:p>
        </p:txBody>
      </p:sp>
      <p:sp>
        <p:nvSpPr>
          <p:cNvPr id="9" name="Text Box 6"/>
          <p:cNvSpPr txBox="1">
            <a:spLocks noChangeArrowheads="1"/>
          </p:cNvSpPr>
          <p:nvPr/>
        </p:nvSpPr>
        <p:spPr bwMode="auto">
          <a:xfrm>
            <a:off x="1475656" y="764704"/>
            <a:ext cx="64770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kumimoji="1" sz="2400">
                <a:solidFill>
                  <a:schemeClr val="tx1"/>
                </a:solidFill>
                <a:latin typeface="Times New Roman" pitchFamily="18" charset="0"/>
                <a:ea typeface="華康粗圓體" pitchFamily="49" charset="-120"/>
              </a:defRPr>
            </a:lvl1pPr>
            <a:lvl2pPr marL="742950" indent="-285750" defTabSz="762000">
              <a:defRPr kumimoji="1" sz="2400">
                <a:solidFill>
                  <a:schemeClr val="tx1"/>
                </a:solidFill>
                <a:latin typeface="Times New Roman" pitchFamily="18" charset="0"/>
                <a:ea typeface="華康粗圓體" pitchFamily="49" charset="-120"/>
              </a:defRPr>
            </a:lvl2pPr>
            <a:lvl3pPr marL="1143000" indent="-228600" defTabSz="762000">
              <a:defRPr kumimoji="1" sz="2400">
                <a:solidFill>
                  <a:schemeClr val="tx1"/>
                </a:solidFill>
                <a:latin typeface="Times New Roman" pitchFamily="18" charset="0"/>
                <a:ea typeface="華康粗圓體" pitchFamily="49" charset="-120"/>
              </a:defRPr>
            </a:lvl3pPr>
            <a:lvl4pPr marL="1600200" indent="-228600" defTabSz="762000">
              <a:defRPr kumimoji="1" sz="2400">
                <a:solidFill>
                  <a:schemeClr val="tx1"/>
                </a:solidFill>
                <a:latin typeface="Times New Roman" pitchFamily="18" charset="0"/>
                <a:ea typeface="華康粗圓體" pitchFamily="49" charset="-120"/>
              </a:defRPr>
            </a:lvl4pPr>
            <a:lvl5pPr marL="2057400" indent="-228600" defTabSz="762000">
              <a:defRPr kumimoji="1" sz="2400">
                <a:solidFill>
                  <a:schemeClr val="tx1"/>
                </a:solidFill>
                <a:latin typeface="Times New Roman" pitchFamily="18" charset="0"/>
                <a:ea typeface="華康粗圓體" pitchFamily="49" charset="-120"/>
              </a:defRPr>
            </a:lvl5pPr>
            <a:lvl6pPr marL="25146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lgn="ctr">
              <a:spcBef>
                <a:spcPct val="50000"/>
              </a:spcBef>
            </a:pPr>
            <a:r>
              <a:rPr lang="zh-TW" altLang="en-US" sz="3600" b="1" i="1" dirty="0">
                <a:solidFill>
                  <a:srgbClr val="FC0128"/>
                </a:solidFill>
                <a:latin typeface="標楷體" pitchFamily="65" charset="-120"/>
                <a:ea typeface="標楷體" pitchFamily="65" charset="-120"/>
              </a:rPr>
              <a:t>電腦的程式是人編寫的，</a:t>
            </a:r>
          </a:p>
          <a:p>
            <a:pPr algn="ctr">
              <a:spcBef>
                <a:spcPct val="50000"/>
              </a:spcBef>
            </a:pPr>
            <a:r>
              <a:rPr lang="en-US" altLang="zh-TW" sz="3600" b="1" i="1" dirty="0">
                <a:solidFill>
                  <a:srgbClr val="FC0128"/>
                </a:solidFill>
                <a:latin typeface="標楷體" pitchFamily="65" charset="-120"/>
                <a:ea typeface="標楷體" pitchFamily="65" charset="-120"/>
              </a:rPr>
              <a:t>DNA</a:t>
            </a:r>
            <a:r>
              <a:rPr lang="zh-TW" altLang="en-US" sz="3600" b="1" i="1" dirty="0">
                <a:solidFill>
                  <a:srgbClr val="FC0128"/>
                </a:solidFill>
                <a:latin typeface="標楷體" pitchFamily="65" charset="-120"/>
                <a:ea typeface="標楷體" pitchFamily="65" charset="-120"/>
              </a:rPr>
              <a:t>的程式又是誰編寫的呢？</a:t>
            </a:r>
          </a:p>
        </p:txBody>
      </p:sp>
      <p:grpSp>
        <p:nvGrpSpPr>
          <p:cNvPr id="7" name="Group 5"/>
          <p:cNvGrpSpPr/>
          <p:nvPr/>
        </p:nvGrpSpPr>
        <p:grpSpPr>
          <a:xfrm>
            <a:off x="0" y="0"/>
            <a:ext cx="9144000" cy="6858000"/>
            <a:chOff x="0" y="0"/>
            <a:chExt cx="9144000" cy="6858000"/>
          </a:xfrm>
        </p:grpSpPr>
        <p:pic>
          <p:nvPicPr>
            <p:cNvPr id="10" name="Picture 4"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a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yan altı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9506" name="Picture 2" descr="Programming Services"/>
          <p:cNvPicPr>
            <a:picLocks noChangeAspect="1" noChangeArrowheads="1"/>
          </p:cNvPicPr>
          <p:nvPr/>
        </p:nvPicPr>
        <p:blipFill>
          <a:blip r:embed="rId8" cstate="print"/>
          <a:srcRect/>
          <a:stretch>
            <a:fillRect/>
          </a:stretch>
        </p:blipFill>
        <p:spPr bwMode="auto">
          <a:xfrm>
            <a:off x="1830921" y="2401839"/>
            <a:ext cx="5549393" cy="3259410"/>
          </a:xfrm>
          <a:prstGeom prst="rect">
            <a:avLst/>
          </a:prstGeom>
          <a:noFill/>
        </p:spPr>
      </p:pic>
    </p:spTree>
    <p:extLst>
      <p:ext uri="{BB962C8B-B14F-4D97-AF65-F5344CB8AC3E}">
        <p14:creationId xmlns:p14="http://schemas.microsoft.com/office/powerpoint/2010/main" val="1747241857"/>
      </p:ext>
    </p:extLst>
  </p:cSld>
  <p:clrMapOvr>
    <a:overrideClrMapping bg1="lt1" tx1="dk1" bg2="lt2" tx2="dk2" accent1="accent1" accent2="accent2" accent3="accent3" accent4="accent4" accent5="accent5" accent6="accent6" hlink="hlink" folHlink="folHlink"/>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149506"/>
                                        </p:tgtEl>
                                        <p:attrNameLst>
                                          <p:attrName>style.visibility</p:attrName>
                                        </p:attrNameLst>
                                      </p:cBhvr>
                                      <p:to>
                                        <p:strVal val="visible"/>
                                      </p:to>
                                    </p:set>
                                    <p:animEffect transition="in" filter="diamond(in)">
                                      <p:cBhvr>
                                        <p:cTn id="10" dur="20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1" y="0"/>
            <a:ext cx="9135518" cy="6858000"/>
          </a:xfrm>
          <a:prstGeom prst="rect">
            <a:avLst/>
          </a:prstGeom>
        </p:spPr>
      </p:pic>
    </p:spTree>
    <p:extLst>
      <p:ext uri="{BB962C8B-B14F-4D97-AF65-F5344CB8AC3E}">
        <p14:creationId xmlns:p14="http://schemas.microsoft.com/office/powerpoint/2010/main" val="1832845454"/>
      </p:ext>
    </p:extLst>
  </p:cSld>
  <p:clrMapOvr>
    <a:masterClrMapping/>
  </p:clrMapOvr>
  <p:transition>
    <p:strips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47800" y="0"/>
            <a:ext cx="7467600" cy="152400"/>
          </a:xfrm>
          <a:noFill/>
        </p:spPr>
        <p:txBody>
          <a:bodyPr/>
          <a:lstStyle/>
          <a:p>
            <a:r>
              <a:rPr lang="en-US" altLang="zh-TW" smtClean="0"/>
              <a:t/>
            </a:r>
            <a:br>
              <a:rPr lang="en-US" altLang="zh-TW" smtClean="0"/>
            </a:br>
            <a:r>
              <a:rPr lang="en-US" altLang="zh-TW" smtClean="0"/>
              <a:t/>
            </a:r>
            <a:br>
              <a:rPr lang="en-US" altLang="zh-TW" smtClean="0"/>
            </a:br>
            <a:endParaRPr lang="en-US" altLang="zh-TW" smtClean="0"/>
          </a:p>
        </p:txBody>
      </p:sp>
      <p:sp>
        <p:nvSpPr>
          <p:cNvPr id="71683" name="Rectangle 3"/>
          <p:cNvSpPr>
            <a:spLocks noGrp="1" noChangeArrowheads="1"/>
          </p:cNvSpPr>
          <p:nvPr>
            <p:ph type="body" idx="1"/>
          </p:nvPr>
        </p:nvSpPr>
        <p:spPr>
          <a:xfrm>
            <a:off x="1043610" y="1268760"/>
            <a:ext cx="7488832" cy="4464496"/>
          </a:xfrm>
          <a:noFill/>
        </p:spPr>
        <p:txBody>
          <a:bodyPr/>
          <a:lstStyle/>
          <a:p>
            <a:pPr marL="1238250" indent="-661988" defTabSz="952500">
              <a:buClr>
                <a:srgbClr val="002060"/>
              </a:buClr>
              <a:buFont typeface="Wingdings" pitchFamily="2" charset="2"/>
              <a:buChar char="Ø"/>
              <a:tabLst>
                <a:tab pos="1428750" algn="l"/>
              </a:tabLst>
            </a:pPr>
            <a:r>
              <a:rPr lang="zh-TW" altLang="en-US" sz="4400" b="1" dirty="0" smtClean="0">
                <a:solidFill>
                  <a:srgbClr val="002060"/>
                </a:solidFill>
                <a:latin typeface="標楷體" pitchFamily="65" charset="-120"/>
                <a:ea typeface="標楷體" pitchFamily="65" charset="-120"/>
              </a:rPr>
              <a:t>宇宙萬物的特性 </a:t>
            </a:r>
            <a:r>
              <a:rPr lang="en-US" altLang="zh-TW" sz="4400" b="1" dirty="0" smtClean="0">
                <a:solidFill>
                  <a:srgbClr val="002060"/>
                </a:solidFill>
                <a:latin typeface="標楷體" pitchFamily="65" charset="-120"/>
                <a:ea typeface="標楷體" pitchFamily="65" charset="-120"/>
              </a:rPr>
              <a:t>:</a:t>
            </a:r>
          </a:p>
          <a:p>
            <a:pPr marL="2038350" lvl="2" indent="-661988" defTabSz="952500">
              <a:buClr>
                <a:srgbClr val="002060"/>
              </a:buClr>
              <a:buFont typeface="Wingdings" pitchFamily="2" charset="2"/>
              <a:buChar char="Ø"/>
              <a:tabLst>
                <a:tab pos="1428750" algn="l"/>
              </a:tabLst>
            </a:pPr>
            <a:r>
              <a:rPr lang="zh-TW" altLang="en-US" sz="4400" b="1" dirty="0" smtClean="0">
                <a:solidFill>
                  <a:srgbClr val="002060"/>
                </a:solidFill>
                <a:latin typeface="標楷體" pitchFamily="65" charset="-120"/>
                <a:ea typeface="標楷體" pitchFamily="65" charset="-120"/>
              </a:rPr>
              <a:t>有規律</a:t>
            </a:r>
            <a:endParaRPr lang="en-US" altLang="zh-TW" sz="4400" b="1" dirty="0" smtClean="0">
              <a:solidFill>
                <a:srgbClr val="002060"/>
              </a:solidFill>
              <a:latin typeface="標楷體" pitchFamily="65" charset="-120"/>
              <a:ea typeface="標楷體" pitchFamily="65" charset="-120"/>
            </a:endParaRPr>
          </a:p>
          <a:p>
            <a:pPr marL="2038350" lvl="2" indent="-661988" defTabSz="952500">
              <a:buClr>
                <a:srgbClr val="002060"/>
              </a:buClr>
              <a:buFont typeface="Wingdings" pitchFamily="2" charset="2"/>
              <a:buChar char="Ø"/>
              <a:tabLst>
                <a:tab pos="1428750" algn="l"/>
              </a:tabLst>
            </a:pPr>
            <a:r>
              <a:rPr lang="zh-TW" altLang="en-US" sz="4400" b="1" dirty="0" smtClean="0">
                <a:solidFill>
                  <a:srgbClr val="002060"/>
                </a:solidFill>
                <a:latin typeface="標楷體" pitchFamily="65" charset="-120"/>
                <a:ea typeface="標楷體" pitchFamily="65" charset="-120"/>
              </a:rPr>
              <a:t>受制於一些法則</a:t>
            </a:r>
          </a:p>
          <a:p>
            <a:pPr marL="1238250" indent="-661988" defTabSz="952500">
              <a:buClr>
                <a:srgbClr val="002060"/>
              </a:buClr>
              <a:buFont typeface="Wingdings" pitchFamily="2" charset="2"/>
              <a:buChar char="Ø"/>
              <a:tabLst>
                <a:tab pos="1428750" algn="l"/>
              </a:tabLst>
            </a:pPr>
            <a:r>
              <a:rPr lang="zh-TW" altLang="en-US" sz="4400" b="1" dirty="0" smtClean="0">
                <a:solidFill>
                  <a:srgbClr val="002060"/>
                </a:solidFill>
                <a:latin typeface="標楷體" pitchFamily="65" charset="-120"/>
                <a:ea typeface="標楷體" pitchFamily="65" charset="-120"/>
              </a:rPr>
              <a:t>而萬物均依從這些自然法則運作</a:t>
            </a:r>
          </a:p>
          <a:p>
            <a:pPr marL="1238250" indent="-661988" defTabSz="952500">
              <a:buClr>
                <a:srgbClr val="002060"/>
              </a:buClr>
              <a:buFont typeface="Wingdings" pitchFamily="2" charset="2"/>
              <a:buChar char="Ø"/>
              <a:tabLst>
                <a:tab pos="1428750" algn="l"/>
              </a:tabLst>
            </a:pPr>
            <a:endParaRPr lang="zh-TW" altLang="en-US" sz="4400" b="1" dirty="0" smtClean="0">
              <a:solidFill>
                <a:srgbClr val="002060"/>
              </a:solidFill>
              <a:latin typeface="標楷體" pitchFamily="65" charset="-120"/>
              <a:ea typeface="標楷體" pitchFamily="65" charset="-120"/>
            </a:endParaRPr>
          </a:p>
        </p:txBody>
      </p:sp>
      <p:grpSp>
        <p:nvGrpSpPr>
          <p:cNvPr id="4" name="Group 5"/>
          <p:cNvGrpSpPr/>
          <p:nvPr/>
        </p:nvGrpSpPr>
        <p:grpSpPr>
          <a:xfrm>
            <a:off x="0" y="0"/>
            <a:ext cx="9144000" cy="6858000"/>
            <a:chOff x="0" y="0"/>
            <a:chExt cx="9144000" cy="6858000"/>
          </a:xfrm>
        </p:grpSpPr>
        <p:pic>
          <p:nvPicPr>
            <p:cNvPr id="5" name="Picture 4"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3243304"/>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additive="base">
                                        <p:cTn id="7" dur="500" fill="hold"/>
                                        <p:tgtEl>
                                          <p:spTgt spid="716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anim calcmode="lin" valueType="num">
                                      <p:cBhvr additive="base">
                                        <p:cTn id="11" dur="500" fill="hold"/>
                                        <p:tgtEl>
                                          <p:spTgt spid="7168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168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anim calcmode="lin" valueType="num">
                                      <p:cBhvr additive="base">
                                        <p:cTn id="15" dur="500" fill="hold"/>
                                        <p:tgtEl>
                                          <p:spTgt spid="7168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16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71683">
                                            <p:txEl>
                                              <p:pRg st="3" end="3"/>
                                            </p:txEl>
                                          </p:spTgt>
                                        </p:tgtEl>
                                        <p:attrNameLst>
                                          <p:attrName>style.visibility</p:attrName>
                                        </p:attrNameLst>
                                      </p:cBhvr>
                                      <p:to>
                                        <p:strVal val="visible"/>
                                      </p:to>
                                    </p:set>
                                    <p:anim calcmode="lin" valueType="num">
                                      <p:cBhvr additive="base">
                                        <p:cTn id="21" dur="500" fill="hold"/>
                                        <p:tgtEl>
                                          <p:spTgt spid="7168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16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en-US"/>
          </a:p>
        </p:txBody>
      </p:sp>
      <p:sp>
        <p:nvSpPr>
          <p:cNvPr id="3" name="副標題 2"/>
          <p:cNvSpPr>
            <a:spLocks noGrp="1"/>
          </p:cNvSpPr>
          <p:nvPr>
            <p:ph type="subTitle" idx="1"/>
          </p:nvPr>
        </p:nvSpPr>
        <p:spPr/>
        <p:txBody>
          <a:bodyPr/>
          <a:lstStyle/>
          <a:p>
            <a:endParaRPr 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499"/>
            <a:ext cx="9144000" cy="5995001"/>
          </a:xfrm>
          <a:prstGeom prst="rect">
            <a:avLst/>
          </a:prstGeom>
        </p:spPr>
      </p:pic>
    </p:spTree>
    <p:extLst>
      <p:ext uri="{BB962C8B-B14F-4D97-AF65-F5344CB8AC3E}">
        <p14:creationId xmlns:p14="http://schemas.microsoft.com/office/powerpoint/2010/main" val="4284468900"/>
      </p:ext>
    </p:extLst>
  </p:cSld>
  <p:clrMapOvr>
    <a:masterClrMapping/>
  </p:clrMapOvr>
  <p:transition>
    <p:strips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611560" y="836712"/>
            <a:ext cx="7772400" cy="1143000"/>
          </a:xfrm>
          <a:noFill/>
        </p:spPr>
        <p:txBody>
          <a:bodyPr/>
          <a:lstStyle/>
          <a:p>
            <a:r>
              <a:rPr lang="zh-TW" altLang="en-US" sz="5400" b="1" i="1" dirty="0" smtClean="0">
                <a:solidFill>
                  <a:srgbClr val="993300"/>
                </a:solidFill>
                <a:latin typeface="方正粗圓" pitchFamily="65" charset="-120"/>
                <a:ea typeface="方正粗圓" pitchFamily="65" charset="-120"/>
              </a:rPr>
              <a:t>天地萬物均順從真主</a:t>
            </a:r>
          </a:p>
        </p:txBody>
      </p:sp>
      <p:sp>
        <p:nvSpPr>
          <p:cNvPr id="35843" name="Rectangle 1027"/>
          <p:cNvSpPr>
            <a:spLocks noGrp="1" noChangeArrowheads="1"/>
          </p:cNvSpPr>
          <p:nvPr>
            <p:ph type="body" idx="1"/>
          </p:nvPr>
        </p:nvSpPr>
        <p:spPr>
          <a:xfrm>
            <a:off x="899592" y="2286000"/>
            <a:ext cx="6912768" cy="3303240"/>
          </a:xfrm>
          <a:noFill/>
        </p:spPr>
        <p:txBody>
          <a:bodyPr/>
          <a:lstStyle/>
          <a:p>
            <a:pPr marL="533400" indent="-533400" defTabSz="914400">
              <a:spcBef>
                <a:spcPts val="600"/>
              </a:spcBef>
              <a:spcAft>
                <a:spcPts val="2400"/>
              </a:spcAft>
              <a:buFontTx/>
              <a:buNone/>
            </a:pPr>
            <a:r>
              <a:rPr lang="zh-TW" altLang="en-US" sz="4400" b="1" dirty="0">
                <a:solidFill>
                  <a:srgbClr val="002060"/>
                </a:solidFill>
                <a:latin typeface="標楷體" pitchFamily="65" charset="-120"/>
                <a:ea typeface="標楷體" pitchFamily="65" charset="-120"/>
              </a:rPr>
              <a:t>「</a:t>
            </a:r>
            <a:r>
              <a:rPr lang="en-US" altLang="zh-TW" sz="4400" b="1" dirty="0" smtClean="0">
                <a:solidFill>
                  <a:srgbClr val="002060"/>
                </a:solidFill>
                <a:latin typeface="標楷體" pitchFamily="65" charset="-120"/>
                <a:ea typeface="標楷體" pitchFamily="65" charset="-120"/>
              </a:rPr>
              <a:t>...</a:t>
            </a:r>
            <a:r>
              <a:rPr lang="zh-TW" altLang="en-US" sz="4400" b="1" dirty="0" smtClean="0">
                <a:solidFill>
                  <a:srgbClr val="002060"/>
                </a:solidFill>
                <a:latin typeface="標楷體" pitchFamily="65" charset="-120"/>
                <a:ea typeface="標楷體" pitchFamily="65" charset="-120"/>
              </a:rPr>
              <a:t>天地</a:t>
            </a:r>
            <a:r>
              <a:rPr lang="zh-TW" altLang="en-US" sz="4400" b="1" dirty="0">
                <a:solidFill>
                  <a:srgbClr val="002060"/>
                </a:solidFill>
                <a:latin typeface="標楷體" pitchFamily="65" charset="-120"/>
                <a:ea typeface="標楷體" pitchFamily="65" charset="-120"/>
              </a:rPr>
              <a:t>依他的</a:t>
            </a:r>
            <a:r>
              <a:rPr lang="zh-TW" altLang="en-US" sz="4400" b="1" dirty="0" smtClean="0">
                <a:solidFill>
                  <a:srgbClr val="002060"/>
                </a:solidFill>
                <a:latin typeface="標楷體" pitchFamily="65" charset="-120"/>
                <a:ea typeface="標楷體" pitchFamily="65" charset="-120"/>
              </a:rPr>
              <a:t>意志而堅定</a:t>
            </a:r>
            <a:r>
              <a:rPr lang="en-US" altLang="zh-TW" sz="4400" b="1" dirty="0" smtClean="0">
                <a:solidFill>
                  <a:srgbClr val="002060"/>
                </a:solidFill>
                <a:latin typeface="標楷體" pitchFamily="65" charset="-120"/>
                <a:ea typeface="標楷體" pitchFamily="65" charset="-120"/>
              </a:rPr>
              <a:t>,... </a:t>
            </a:r>
            <a:r>
              <a:rPr lang="zh-TW" altLang="en-US" sz="4400" b="1" dirty="0" smtClean="0">
                <a:solidFill>
                  <a:srgbClr val="002060"/>
                </a:solidFill>
                <a:latin typeface="標楷體" pitchFamily="65" charset="-120"/>
                <a:ea typeface="標楷體" pitchFamily="65" charset="-120"/>
              </a:rPr>
              <a:t>天地萬物</a:t>
            </a:r>
            <a:r>
              <a:rPr lang="en-US" altLang="zh-TW" sz="4400" b="1" dirty="0" smtClean="0">
                <a:solidFill>
                  <a:srgbClr val="002060"/>
                </a:solidFill>
                <a:latin typeface="標楷體" pitchFamily="65" charset="-120"/>
                <a:ea typeface="標楷體" pitchFamily="65" charset="-120"/>
              </a:rPr>
              <a:t>, </a:t>
            </a:r>
            <a:r>
              <a:rPr lang="zh-TW" altLang="en-US" sz="4400" b="1" dirty="0">
                <a:solidFill>
                  <a:srgbClr val="002060"/>
                </a:solidFill>
                <a:latin typeface="標楷體" pitchFamily="65" charset="-120"/>
                <a:ea typeface="標楷體" pitchFamily="65" charset="-120"/>
              </a:rPr>
              <a:t>只是他的</a:t>
            </a:r>
            <a:r>
              <a:rPr lang="en-US" altLang="zh-TW" sz="4400" b="1" dirty="0" smtClean="0">
                <a:solidFill>
                  <a:srgbClr val="002060"/>
                </a:solidFill>
                <a:latin typeface="標楷體" pitchFamily="65" charset="-120"/>
                <a:ea typeface="標楷體" pitchFamily="65" charset="-120"/>
              </a:rPr>
              <a:t>; </a:t>
            </a:r>
            <a:r>
              <a:rPr lang="zh-TW" altLang="en-US" sz="4400" b="1" dirty="0" smtClean="0">
                <a:solidFill>
                  <a:srgbClr val="002060"/>
                </a:solidFill>
                <a:latin typeface="標楷體" pitchFamily="65" charset="-120"/>
                <a:ea typeface="標楷體" pitchFamily="65" charset="-120"/>
              </a:rPr>
              <a:t>一切都</a:t>
            </a:r>
            <a:r>
              <a:rPr lang="zh-TW" altLang="en-US" sz="4400" b="1" dirty="0">
                <a:solidFill>
                  <a:srgbClr val="002060"/>
                </a:solidFill>
                <a:latin typeface="標楷體" pitchFamily="65" charset="-120"/>
                <a:ea typeface="標楷體" pitchFamily="65" charset="-120"/>
              </a:rPr>
              <a:t>服從他</a:t>
            </a:r>
            <a:r>
              <a:rPr lang="zh-TW" altLang="en-US" sz="4400" b="1" dirty="0" smtClean="0">
                <a:solidFill>
                  <a:srgbClr val="002060"/>
                </a:solidFill>
                <a:latin typeface="標楷體" pitchFamily="65" charset="-120"/>
                <a:ea typeface="標楷體" pitchFamily="65" charset="-120"/>
              </a:rPr>
              <a:t>。</a:t>
            </a:r>
            <a:r>
              <a:rPr lang="zh-TW" altLang="en-US" sz="4400" b="1" dirty="0">
                <a:solidFill>
                  <a:srgbClr val="002060"/>
                </a:solidFill>
                <a:latin typeface="標楷體" pitchFamily="65" charset="-120"/>
                <a:ea typeface="標楷體" pitchFamily="65" charset="-120"/>
              </a:rPr>
              <a:t>」</a:t>
            </a:r>
            <a:endParaRPr lang="zh-TW" altLang="en-US" sz="4400" b="1" dirty="0" smtClean="0">
              <a:solidFill>
                <a:srgbClr val="002060"/>
              </a:solidFill>
              <a:latin typeface="標楷體" pitchFamily="65" charset="-120"/>
              <a:ea typeface="標楷體" pitchFamily="65" charset="-120"/>
            </a:endParaRPr>
          </a:p>
          <a:p>
            <a:pPr marL="95250" indent="4763" algn="ctr" defTabSz="914400">
              <a:buFontTx/>
              <a:buNone/>
            </a:pPr>
            <a:r>
              <a:rPr lang="en-US" altLang="zh-TW" b="1" dirty="0" smtClean="0">
                <a:solidFill>
                  <a:srgbClr val="002060"/>
                </a:solidFill>
                <a:latin typeface="標楷體" pitchFamily="65" charset="-120"/>
                <a:ea typeface="標楷體" pitchFamily="65" charset="-120"/>
              </a:rPr>
              <a:t>(</a:t>
            </a:r>
            <a:r>
              <a:rPr lang="zh-TW" altLang="en-US" b="1" dirty="0" smtClean="0">
                <a:solidFill>
                  <a:srgbClr val="002060"/>
                </a:solidFill>
                <a:latin typeface="標楷體" pitchFamily="65" charset="-120"/>
                <a:ea typeface="標楷體" pitchFamily="65" charset="-120"/>
              </a:rPr>
              <a:t>古蘭經</a:t>
            </a:r>
            <a:r>
              <a:rPr lang="en-US" altLang="zh-TW" b="1" dirty="0" smtClean="0">
                <a:solidFill>
                  <a:srgbClr val="002060"/>
                </a:solidFill>
                <a:latin typeface="標楷體" pitchFamily="65" charset="-120"/>
                <a:ea typeface="標楷體" pitchFamily="65" charset="-120"/>
              </a:rPr>
              <a:t>30</a:t>
            </a:r>
            <a:r>
              <a:rPr lang="zh-TW" altLang="en-US" b="1" dirty="0" smtClean="0">
                <a:solidFill>
                  <a:srgbClr val="002060"/>
                </a:solidFill>
                <a:latin typeface="標楷體" pitchFamily="65" charset="-120"/>
                <a:ea typeface="標楷體" pitchFamily="65" charset="-120"/>
              </a:rPr>
              <a:t>章</a:t>
            </a:r>
            <a:r>
              <a:rPr lang="en-US" altLang="zh-TW" b="1" dirty="0" smtClean="0">
                <a:solidFill>
                  <a:srgbClr val="002060"/>
                </a:solidFill>
                <a:latin typeface="標楷體" pitchFamily="65" charset="-120"/>
                <a:ea typeface="標楷體" pitchFamily="65" charset="-120"/>
              </a:rPr>
              <a:t>25-26</a:t>
            </a:r>
            <a:r>
              <a:rPr lang="zh-TW" altLang="en-US" b="1" dirty="0" smtClean="0">
                <a:solidFill>
                  <a:srgbClr val="002060"/>
                </a:solidFill>
                <a:latin typeface="標楷體" pitchFamily="65" charset="-120"/>
                <a:ea typeface="標楷體" pitchFamily="65" charset="-120"/>
              </a:rPr>
              <a:t>節</a:t>
            </a:r>
            <a:r>
              <a:rPr lang="en-US" altLang="zh-TW" b="1" dirty="0" smtClean="0">
                <a:solidFill>
                  <a:srgbClr val="002060"/>
                </a:solidFill>
                <a:latin typeface="標楷體" pitchFamily="65" charset="-120"/>
                <a:ea typeface="標楷體" pitchFamily="65" charset="-120"/>
              </a:rPr>
              <a:t>)</a:t>
            </a:r>
          </a:p>
        </p:txBody>
      </p:sp>
      <p:grpSp>
        <p:nvGrpSpPr>
          <p:cNvPr id="4" name="Group 5"/>
          <p:cNvGrpSpPr/>
          <p:nvPr/>
        </p:nvGrpSpPr>
        <p:grpSpPr>
          <a:xfrm>
            <a:off x="0" y="0"/>
            <a:ext cx="9144000" cy="6858000"/>
            <a:chOff x="0" y="0"/>
            <a:chExt cx="9144000" cy="6858000"/>
          </a:xfrm>
        </p:grpSpPr>
        <p:pic>
          <p:nvPicPr>
            <p:cNvPr id="5" name="Picture 4"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092244"/>
      </p:ext>
    </p:extLst>
  </p:cSld>
  <p:clrMapOvr>
    <a:masterClrMapping/>
  </p:clrMapOvr>
  <p:transition>
    <p:zoom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450330"/>
      </p:ext>
    </p:extLst>
  </p:cSld>
  <p:clrMapOvr>
    <a:masterClrMapping/>
  </p:clrMapOvr>
  <p:transition>
    <p:strips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lid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5" y="2996952"/>
            <a:ext cx="3802654"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6228198" y="1412776"/>
            <a:ext cx="1223963"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8800" b="1" dirty="0">
                <a:solidFill>
                  <a:srgbClr val="000099"/>
                </a:solidFill>
                <a:latin typeface="Arial" pitchFamily="34" charset="0"/>
                <a:ea typeface="標楷體" pitchFamily="65" charset="-120"/>
              </a:rPr>
              <a:t>伊斯蘭</a:t>
            </a:r>
          </a:p>
        </p:txBody>
      </p:sp>
      <p:grpSp>
        <p:nvGrpSpPr>
          <p:cNvPr id="19" name="Group 18"/>
          <p:cNvGrpSpPr/>
          <p:nvPr/>
        </p:nvGrpSpPr>
        <p:grpSpPr>
          <a:xfrm>
            <a:off x="2123730" y="332684"/>
            <a:ext cx="3858430" cy="2559189"/>
            <a:chOff x="3419500" y="332656"/>
            <a:chExt cx="3858430" cy="2559189"/>
          </a:xfrm>
        </p:grpSpPr>
        <p:pic>
          <p:nvPicPr>
            <p:cNvPr id="349188" name="Picture 4" descr="Islam_2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500" y="332656"/>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7"/>
            <p:cNvSpPr>
              <a:spLocks noChangeArrowheads="1"/>
            </p:cNvSpPr>
            <p:nvPr/>
          </p:nvSpPr>
          <p:spPr bwMode="auto">
            <a:xfrm>
              <a:off x="6732588" y="404813"/>
              <a:ext cx="54534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ar-SA" altLang="zh-TW" sz="13000" b="1" dirty="0">
                  <a:latin typeface="Arial" pitchFamily="34" charset="0"/>
                  <a:ea typeface="新細明體" pitchFamily="18" charset="-120"/>
                  <a:cs typeface="Arial" pitchFamily="34" charset="0"/>
                </a:rPr>
                <a:t>ا</a:t>
              </a:r>
              <a:endParaRPr lang="en-US" altLang="zh-TW" sz="13000" b="1" dirty="0">
                <a:latin typeface="Arial" pitchFamily="34" charset="0"/>
                <a:ea typeface="新細明體" pitchFamily="18" charset="-120"/>
                <a:cs typeface="Arial" pitchFamily="34" charset="0"/>
              </a:endParaRPr>
            </a:p>
          </p:txBody>
        </p:sp>
        <p:sp>
          <p:nvSpPr>
            <p:cNvPr id="2" name="文字方塊 1"/>
            <p:cNvSpPr txBox="1"/>
            <p:nvPr/>
          </p:nvSpPr>
          <p:spPr>
            <a:xfrm>
              <a:off x="3995936" y="2060848"/>
              <a:ext cx="2808312" cy="830997"/>
            </a:xfrm>
            <a:prstGeom prst="rect">
              <a:avLst/>
            </a:prstGeom>
            <a:noFill/>
          </p:spPr>
          <p:txBody>
            <a:bodyPr wrap="square" rtlCol="0">
              <a:spAutoFit/>
            </a:bodyPr>
            <a:lstStyle/>
            <a:p>
              <a:r>
                <a:rPr lang="en-US" altLang="zh-HK" sz="4800" b="1" i="1" dirty="0" smtClean="0">
                  <a:solidFill>
                    <a:srgbClr val="0033CC"/>
                  </a:solidFill>
                </a:rPr>
                <a:t>salaam</a:t>
              </a:r>
              <a:endParaRPr lang="zh-HK" altLang="en-US" sz="4800" b="1" i="1" dirty="0">
                <a:solidFill>
                  <a:srgbClr val="0033CC"/>
                </a:solidFill>
              </a:endParaRPr>
            </a:p>
          </p:txBody>
        </p:sp>
      </p:grpSp>
      <p:grpSp>
        <p:nvGrpSpPr>
          <p:cNvPr id="20" name="Group 5"/>
          <p:cNvGrpSpPr/>
          <p:nvPr/>
        </p:nvGrpSpPr>
        <p:grpSpPr>
          <a:xfrm>
            <a:off x="0" y="0"/>
            <a:ext cx="9144000" cy="6858000"/>
            <a:chOff x="0" y="0"/>
            <a:chExt cx="9144000" cy="6858000"/>
          </a:xfrm>
        </p:grpSpPr>
        <p:pic>
          <p:nvPicPr>
            <p:cNvPr id="21" name="Picture 20" descr="da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dant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yan altı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yan altı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 Box 6"/>
          <p:cNvSpPr txBox="1">
            <a:spLocks noChangeArrowheads="1"/>
          </p:cNvSpPr>
          <p:nvPr/>
        </p:nvSpPr>
        <p:spPr bwMode="auto">
          <a:xfrm>
            <a:off x="214282" y="928698"/>
            <a:ext cx="20717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sz="6000" b="1" i="1" dirty="0">
                <a:ea typeface="新細明體" pitchFamily="18" charset="-120"/>
              </a:rPr>
              <a:t>Islam</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49186"/>
                                        </p:tgtEl>
                                        <p:attrNameLst>
                                          <p:attrName>style.visibility</p:attrName>
                                        </p:attrNameLst>
                                      </p:cBhvr>
                                      <p:to>
                                        <p:strVal val="visible"/>
                                      </p:to>
                                    </p:set>
                                    <p:animEffect transition="in" filter="strips(downLeft)">
                                      <p:cBhvr>
                                        <p:cTn id="7" dur="500"/>
                                        <p:tgtEl>
                                          <p:spTgt spid="349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6228198" y="1412776"/>
            <a:ext cx="1223963"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8800" b="1" dirty="0">
                <a:solidFill>
                  <a:srgbClr val="000099"/>
                </a:solidFill>
                <a:latin typeface="Arial" pitchFamily="34" charset="0"/>
                <a:ea typeface="標楷體" pitchFamily="65" charset="-120"/>
              </a:rPr>
              <a:t>伊斯蘭</a:t>
            </a:r>
          </a:p>
        </p:txBody>
      </p:sp>
      <p:grpSp>
        <p:nvGrpSpPr>
          <p:cNvPr id="3" name="Group 18"/>
          <p:cNvGrpSpPr/>
          <p:nvPr/>
        </p:nvGrpSpPr>
        <p:grpSpPr>
          <a:xfrm>
            <a:off x="2123730" y="332684"/>
            <a:ext cx="3858430" cy="2559189"/>
            <a:chOff x="3419500" y="332656"/>
            <a:chExt cx="3858430" cy="2559189"/>
          </a:xfrm>
        </p:grpSpPr>
        <p:pic>
          <p:nvPicPr>
            <p:cNvPr id="349188" name="Picture 4" descr="Islam_2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500" y="332656"/>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7"/>
            <p:cNvSpPr>
              <a:spLocks noChangeArrowheads="1"/>
            </p:cNvSpPr>
            <p:nvPr/>
          </p:nvSpPr>
          <p:spPr bwMode="auto">
            <a:xfrm>
              <a:off x="6732588" y="404813"/>
              <a:ext cx="54534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ar-SA" altLang="zh-TW" sz="13000" b="1" dirty="0">
                  <a:latin typeface="Arial" pitchFamily="34" charset="0"/>
                  <a:ea typeface="新細明體" pitchFamily="18" charset="-120"/>
                  <a:cs typeface="Arial" pitchFamily="34" charset="0"/>
                </a:rPr>
                <a:t>ا</a:t>
              </a:r>
              <a:endParaRPr lang="en-US" altLang="zh-TW" sz="13000" b="1" dirty="0">
                <a:latin typeface="Arial" pitchFamily="34" charset="0"/>
                <a:ea typeface="新細明體" pitchFamily="18" charset="-120"/>
                <a:cs typeface="Arial" pitchFamily="34" charset="0"/>
              </a:endParaRPr>
            </a:p>
          </p:txBody>
        </p:sp>
        <p:sp>
          <p:nvSpPr>
            <p:cNvPr id="2" name="文字方塊 1"/>
            <p:cNvSpPr txBox="1"/>
            <p:nvPr/>
          </p:nvSpPr>
          <p:spPr>
            <a:xfrm>
              <a:off x="3995936" y="2060848"/>
              <a:ext cx="2808312" cy="830997"/>
            </a:xfrm>
            <a:prstGeom prst="rect">
              <a:avLst/>
            </a:prstGeom>
            <a:noFill/>
          </p:spPr>
          <p:txBody>
            <a:bodyPr wrap="square" rtlCol="0">
              <a:spAutoFit/>
            </a:bodyPr>
            <a:lstStyle/>
            <a:p>
              <a:r>
                <a:rPr lang="en-US" altLang="zh-HK" sz="4800" b="1" i="1" dirty="0" smtClean="0">
                  <a:solidFill>
                    <a:srgbClr val="0033CC"/>
                  </a:solidFill>
                </a:rPr>
                <a:t>salaam</a:t>
              </a:r>
              <a:endParaRPr lang="zh-HK" altLang="en-US" sz="4800" b="1" i="1" dirty="0">
                <a:solidFill>
                  <a:srgbClr val="0033CC"/>
                </a:solidFill>
              </a:endParaRPr>
            </a:p>
          </p:txBody>
        </p:sp>
      </p:grpSp>
      <p:grpSp>
        <p:nvGrpSpPr>
          <p:cNvPr id="4" name="Group 5"/>
          <p:cNvGrpSpPr/>
          <p:nvPr/>
        </p:nvGrpSpPr>
        <p:grpSpPr>
          <a:xfrm>
            <a:off x="0" y="0"/>
            <a:ext cx="9144000" cy="6858000"/>
            <a:chOff x="0" y="0"/>
            <a:chExt cx="9144000" cy="6858000"/>
          </a:xfrm>
        </p:grpSpPr>
        <p:pic>
          <p:nvPicPr>
            <p:cNvPr id="21" name="Picture 20"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da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yan altı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文字方塊 1"/>
          <p:cNvSpPr txBox="1"/>
          <p:nvPr/>
        </p:nvSpPr>
        <p:spPr>
          <a:xfrm>
            <a:off x="2915816" y="3140968"/>
            <a:ext cx="2376264" cy="2308324"/>
          </a:xfrm>
          <a:prstGeom prst="rect">
            <a:avLst/>
          </a:prstGeom>
          <a:noFill/>
        </p:spPr>
        <p:txBody>
          <a:bodyPr wrap="square" rtlCol="0">
            <a:spAutoFit/>
          </a:bodyPr>
          <a:lstStyle/>
          <a:p>
            <a:pPr marL="531813" indent="-531813">
              <a:spcBef>
                <a:spcPts val="0"/>
              </a:spcBef>
              <a:spcAft>
                <a:spcPts val="0"/>
              </a:spcAft>
              <a:buClr>
                <a:srgbClr val="0033CC"/>
              </a:buClr>
              <a:buSzPct val="80000"/>
              <a:buFont typeface="Wingdings" pitchFamily="2" charset="2"/>
              <a:buChar char="Ø"/>
            </a:pPr>
            <a:r>
              <a:rPr lang="zh-TW" altLang="en-US" sz="3600" b="1" dirty="0" smtClean="0">
                <a:solidFill>
                  <a:srgbClr val="0033CC"/>
                </a:solidFill>
                <a:latin typeface="華康新特圓體" panose="020F0909000000000000" pitchFamily="49" charset="-120"/>
                <a:ea typeface="華康新特圓體" panose="020F0909000000000000" pitchFamily="49" charset="-120"/>
              </a:rPr>
              <a:t>和平</a:t>
            </a:r>
            <a:endParaRPr lang="en-US" altLang="zh-TW" sz="3600" b="1" dirty="0" smtClean="0">
              <a:solidFill>
                <a:srgbClr val="0033CC"/>
              </a:solidFill>
              <a:latin typeface="華康新特圓體" panose="020F0909000000000000" pitchFamily="49" charset="-120"/>
              <a:ea typeface="華康新特圓體" panose="020F0909000000000000" pitchFamily="49" charset="-120"/>
            </a:endParaRPr>
          </a:p>
          <a:p>
            <a:pPr marL="531813" indent="-531813">
              <a:spcBef>
                <a:spcPts val="0"/>
              </a:spcBef>
              <a:spcAft>
                <a:spcPts val="0"/>
              </a:spcAft>
              <a:buClr>
                <a:srgbClr val="0033CC"/>
              </a:buClr>
              <a:buSzPct val="80000"/>
              <a:buFont typeface="Wingdings" pitchFamily="2" charset="2"/>
              <a:buChar char="Ø"/>
            </a:pPr>
            <a:r>
              <a:rPr lang="zh-TW" altLang="en-US" sz="3600" b="1" dirty="0" smtClean="0">
                <a:solidFill>
                  <a:srgbClr val="0033CC"/>
                </a:solidFill>
                <a:latin typeface="華康新特圓體" panose="020F0909000000000000" pitchFamily="49" charset="-120"/>
                <a:ea typeface="華康新特圓體" panose="020F0909000000000000" pitchFamily="49" charset="-120"/>
              </a:rPr>
              <a:t>歸順</a:t>
            </a:r>
            <a:endParaRPr lang="en-US" altLang="zh-TW" sz="3600" b="1" dirty="0" smtClean="0">
              <a:solidFill>
                <a:srgbClr val="0033CC"/>
              </a:solidFill>
              <a:latin typeface="華康新特圓體" panose="020F0909000000000000" pitchFamily="49" charset="-120"/>
              <a:ea typeface="華康新特圓體" panose="020F0909000000000000" pitchFamily="49" charset="-120"/>
            </a:endParaRPr>
          </a:p>
          <a:p>
            <a:pPr marL="531813" indent="-531813">
              <a:spcBef>
                <a:spcPts val="0"/>
              </a:spcBef>
              <a:spcAft>
                <a:spcPts val="0"/>
              </a:spcAft>
              <a:buClr>
                <a:srgbClr val="0033CC"/>
              </a:buClr>
              <a:buSzPct val="80000"/>
              <a:buFont typeface="Wingdings" pitchFamily="2" charset="2"/>
              <a:buChar char="Ø"/>
            </a:pPr>
            <a:r>
              <a:rPr lang="zh-TW" altLang="en-US" sz="3600" b="1" dirty="0" smtClean="0">
                <a:solidFill>
                  <a:srgbClr val="0033CC"/>
                </a:solidFill>
                <a:latin typeface="華康新特圓體" panose="020F0909000000000000" pitchFamily="49" charset="-120"/>
                <a:ea typeface="華康新特圓體" panose="020F0909000000000000" pitchFamily="49" charset="-120"/>
              </a:rPr>
              <a:t>服從</a:t>
            </a:r>
            <a:endParaRPr lang="en-US" altLang="zh-TW" sz="3600" b="1" dirty="0" smtClean="0">
              <a:solidFill>
                <a:srgbClr val="0033CC"/>
              </a:solidFill>
              <a:latin typeface="華康新特圓體" panose="020F0909000000000000" pitchFamily="49" charset="-120"/>
              <a:ea typeface="華康新特圓體" panose="020F0909000000000000" pitchFamily="49" charset="-120"/>
            </a:endParaRPr>
          </a:p>
          <a:p>
            <a:pPr marL="531813" indent="-531813">
              <a:spcBef>
                <a:spcPts val="0"/>
              </a:spcBef>
              <a:spcAft>
                <a:spcPts val="0"/>
              </a:spcAft>
              <a:buClr>
                <a:srgbClr val="0033CC"/>
              </a:buClr>
              <a:buSzPct val="80000"/>
              <a:buFont typeface="Wingdings" pitchFamily="2" charset="2"/>
              <a:buChar char="Ø"/>
            </a:pPr>
            <a:r>
              <a:rPr lang="zh-TW" altLang="en-US" sz="3600" b="1" dirty="0" smtClean="0">
                <a:solidFill>
                  <a:srgbClr val="0033CC"/>
                </a:solidFill>
                <a:latin typeface="華康新特圓體" panose="020F0909000000000000" pitchFamily="49" charset="-120"/>
                <a:ea typeface="華康新特圓體" panose="020F0909000000000000" pitchFamily="49" charset="-120"/>
              </a:rPr>
              <a:t>降服</a:t>
            </a:r>
            <a:endParaRPr lang="zh-HK" altLang="en-US" sz="3600" b="1" dirty="0">
              <a:solidFill>
                <a:srgbClr val="0033CC"/>
              </a:solidFill>
              <a:latin typeface="華康新特圓體" panose="020F0909000000000000" pitchFamily="49" charset="-120"/>
              <a:ea typeface="華康新特圓體" panose="020F0909000000000000" pitchFamily="49" charset="-120"/>
            </a:endParaRPr>
          </a:p>
        </p:txBody>
      </p:sp>
      <p:sp>
        <p:nvSpPr>
          <p:cNvPr id="14" name="Text Box 6"/>
          <p:cNvSpPr txBox="1">
            <a:spLocks noChangeArrowheads="1"/>
          </p:cNvSpPr>
          <p:nvPr/>
        </p:nvSpPr>
        <p:spPr bwMode="auto">
          <a:xfrm>
            <a:off x="214282" y="928698"/>
            <a:ext cx="20717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sz="6000" b="1" i="1" dirty="0">
                <a:ea typeface="新細明體" pitchFamily="18" charset="-120"/>
              </a:rPr>
              <a:t>Islam</a:t>
            </a:r>
          </a:p>
        </p:txBody>
      </p:sp>
    </p:spTree>
  </p:cSld>
  <p:clrMapOvr>
    <a:masterClrMapping/>
  </p:clrMapOvr>
  <p:transition spd="med">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7235839" y="404841"/>
            <a:ext cx="1223963"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8800" dirty="0">
                <a:solidFill>
                  <a:srgbClr val="000099"/>
                </a:solidFill>
                <a:latin typeface="Arial" pitchFamily="34" charset="0"/>
                <a:ea typeface="標楷體" pitchFamily="65" charset="-120"/>
              </a:rPr>
              <a:t>伊斯蘭</a:t>
            </a:r>
          </a:p>
        </p:txBody>
      </p:sp>
      <p:sp>
        <p:nvSpPr>
          <p:cNvPr id="2" name="文字方塊 1"/>
          <p:cNvSpPr txBox="1"/>
          <p:nvPr/>
        </p:nvSpPr>
        <p:spPr>
          <a:xfrm>
            <a:off x="467544" y="2708944"/>
            <a:ext cx="6912768" cy="2985433"/>
          </a:xfrm>
          <a:prstGeom prst="rect">
            <a:avLst/>
          </a:prstGeom>
          <a:noFill/>
        </p:spPr>
        <p:txBody>
          <a:bodyPr wrap="square" rtlCol="0">
            <a:spAutoFit/>
          </a:bodyPr>
          <a:lstStyle/>
          <a:p>
            <a:pPr marL="531813" indent="-531813">
              <a:spcBef>
                <a:spcPts val="0"/>
              </a:spcBef>
              <a:spcAft>
                <a:spcPts val="1200"/>
              </a:spcAft>
              <a:buClr>
                <a:srgbClr val="0033CC"/>
              </a:buClr>
              <a:buSzPct val="80000"/>
              <a:buFont typeface="Wingdings" pitchFamily="2" charset="2"/>
              <a:buChar char="Ø"/>
            </a:pPr>
            <a:r>
              <a:rPr lang="zh-TW" altLang="en-US" sz="2800" b="1" dirty="0">
                <a:solidFill>
                  <a:srgbClr val="0033CC"/>
                </a:solidFill>
                <a:latin typeface="華康新特圓體" panose="020F0909000000000000" pitchFamily="49" charset="-120"/>
                <a:ea typeface="華康新特圓體" panose="020F0909000000000000" pitchFamily="49" charset="-120"/>
              </a:rPr>
              <a:t>伊斯蘭是建立在完全服從真主的基礎上的宗教</a:t>
            </a:r>
          </a:p>
          <a:p>
            <a:pPr marL="531813" indent="-531813">
              <a:spcBef>
                <a:spcPts val="0"/>
              </a:spcBef>
              <a:spcAft>
                <a:spcPts val="1200"/>
              </a:spcAft>
              <a:buClr>
                <a:srgbClr val="0033CC"/>
              </a:buClr>
              <a:buSzPct val="80000"/>
              <a:buFont typeface="Wingdings" pitchFamily="2" charset="2"/>
              <a:buChar char="Ø"/>
            </a:pPr>
            <a:r>
              <a:rPr lang="zh-TW" altLang="en-US" sz="2800" b="1" dirty="0" smtClean="0">
                <a:solidFill>
                  <a:srgbClr val="0033CC"/>
                </a:solidFill>
                <a:latin typeface="華康新特圓體" panose="020F0909000000000000" pitchFamily="49" charset="-120"/>
                <a:ea typeface="華康新特圓體" panose="020F0909000000000000" pitchFamily="49" charset="-120"/>
              </a:rPr>
              <a:t>意</a:t>
            </a:r>
            <a:r>
              <a:rPr lang="zh-TW" altLang="en-US" sz="2800" b="1" dirty="0">
                <a:solidFill>
                  <a:srgbClr val="0033CC"/>
                </a:solidFill>
                <a:latin typeface="華康新特圓體" panose="020F0909000000000000" pitchFamily="49" charset="-120"/>
                <a:ea typeface="華康新特圓體" panose="020F0909000000000000" pitchFamily="49" charset="-120"/>
              </a:rPr>
              <a:t>指人類必須通過順從真主的</a:t>
            </a:r>
            <a:r>
              <a:rPr lang="zh-TW" altLang="en-US" sz="2800" b="1" dirty="0" smtClean="0">
                <a:solidFill>
                  <a:srgbClr val="0033CC"/>
                </a:solidFill>
                <a:latin typeface="華康新特圓體" panose="020F0909000000000000" pitchFamily="49" charset="-120"/>
                <a:ea typeface="華康新特圓體" panose="020F0909000000000000" pitchFamily="49" charset="-120"/>
              </a:rPr>
              <a:t>途徑，</a:t>
            </a:r>
            <a:r>
              <a:rPr lang="zh-TW" altLang="en-US" sz="2800" b="1" dirty="0">
                <a:solidFill>
                  <a:srgbClr val="0033CC"/>
                </a:solidFill>
                <a:latin typeface="華康新特圓體" panose="020F0909000000000000" pitchFamily="49" charset="-120"/>
                <a:ea typeface="華康新特圓體" panose="020F0909000000000000" pitchFamily="49" charset="-120"/>
              </a:rPr>
              <a:t>始能達到身體和理性的真正和平</a:t>
            </a:r>
          </a:p>
          <a:p>
            <a:pPr marL="531813" indent="-531813">
              <a:spcBef>
                <a:spcPts val="0"/>
              </a:spcBef>
              <a:spcAft>
                <a:spcPts val="1200"/>
              </a:spcAft>
              <a:buClr>
                <a:srgbClr val="0033CC"/>
              </a:buClr>
              <a:buSzPct val="80000"/>
              <a:buFont typeface="Wingdings" pitchFamily="2" charset="2"/>
              <a:buChar char="Ø"/>
            </a:pPr>
            <a:r>
              <a:rPr lang="zh-TW" altLang="en-US" sz="2800" b="1" dirty="0">
                <a:solidFill>
                  <a:srgbClr val="0033CC"/>
                </a:solidFill>
                <a:latin typeface="華康新特圓體" panose="020F0909000000000000" pitchFamily="49" charset="-120"/>
                <a:ea typeface="華康新特圓體" panose="020F0909000000000000" pitchFamily="49" charset="-120"/>
              </a:rPr>
              <a:t>這種順主不違的生命之道，是個人心安理得，社會和平安寧的基本因素</a:t>
            </a:r>
            <a:r>
              <a:rPr lang="zh-TW" altLang="en-US" sz="2800" b="1" dirty="0" smtClean="0">
                <a:solidFill>
                  <a:srgbClr val="0033CC"/>
                </a:solidFill>
                <a:latin typeface="華康新特圓體" panose="020F0909000000000000" pitchFamily="49" charset="-120"/>
                <a:ea typeface="華康新特圓體" panose="020F0909000000000000" pitchFamily="49" charset="-120"/>
              </a:rPr>
              <a:t>。</a:t>
            </a:r>
            <a:endParaRPr lang="zh-HK" altLang="en-US" sz="2800" b="1" dirty="0">
              <a:solidFill>
                <a:srgbClr val="0033CC"/>
              </a:solidFill>
              <a:latin typeface="華康新特圓體" panose="020F0909000000000000" pitchFamily="49" charset="-120"/>
              <a:ea typeface="華康新特圓體" panose="020F0909000000000000" pitchFamily="49" charset="-120"/>
            </a:endParaRPr>
          </a:p>
        </p:txBody>
      </p:sp>
      <p:grpSp>
        <p:nvGrpSpPr>
          <p:cNvPr id="7" name="Group 18"/>
          <p:cNvGrpSpPr/>
          <p:nvPr/>
        </p:nvGrpSpPr>
        <p:grpSpPr>
          <a:xfrm>
            <a:off x="2699793" y="28"/>
            <a:ext cx="3858430" cy="2559189"/>
            <a:chOff x="3419500" y="332656"/>
            <a:chExt cx="3858430" cy="2559189"/>
          </a:xfrm>
        </p:grpSpPr>
        <p:pic>
          <p:nvPicPr>
            <p:cNvPr id="8" name="Picture 4" descr="Islam_2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500" y="332656"/>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6732588" y="404813"/>
              <a:ext cx="54534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ar-SA" altLang="zh-TW" sz="13000" b="1" dirty="0">
                  <a:latin typeface="Arial" pitchFamily="34" charset="0"/>
                  <a:ea typeface="新細明體" pitchFamily="18" charset="-120"/>
                  <a:cs typeface="Arial" pitchFamily="34" charset="0"/>
                </a:rPr>
                <a:t>ا</a:t>
              </a:r>
              <a:endParaRPr lang="en-US" altLang="zh-TW" sz="13000" b="1" dirty="0">
                <a:latin typeface="Arial" pitchFamily="34" charset="0"/>
                <a:ea typeface="新細明體" pitchFamily="18" charset="-120"/>
                <a:cs typeface="Arial" pitchFamily="34" charset="0"/>
              </a:endParaRPr>
            </a:p>
          </p:txBody>
        </p:sp>
        <p:sp>
          <p:nvSpPr>
            <p:cNvPr id="10" name="文字方塊 1"/>
            <p:cNvSpPr txBox="1"/>
            <p:nvPr/>
          </p:nvSpPr>
          <p:spPr>
            <a:xfrm>
              <a:off x="3995936" y="2060848"/>
              <a:ext cx="2808312" cy="830997"/>
            </a:xfrm>
            <a:prstGeom prst="rect">
              <a:avLst/>
            </a:prstGeom>
            <a:noFill/>
          </p:spPr>
          <p:txBody>
            <a:bodyPr wrap="square" rtlCol="0">
              <a:spAutoFit/>
            </a:bodyPr>
            <a:lstStyle/>
            <a:p>
              <a:r>
                <a:rPr lang="en-US" altLang="zh-HK" sz="4800" b="1" i="1" dirty="0" smtClean="0">
                  <a:solidFill>
                    <a:srgbClr val="0033CC"/>
                  </a:solidFill>
                </a:rPr>
                <a:t>salaam</a:t>
              </a:r>
              <a:endParaRPr lang="zh-HK" altLang="en-US" sz="4800" b="1" i="1" dirty="0">
                <a:solidFill>
                  <a:srgbClr val="0033CC"/>
                </a:solidFill>
              </a:endParaRPr>
            </a:p>
          </p:txBody>
        </p:sp>
      </p:grpSp>
      <p:sp>
        <p:nvSpPr>
          <p:cNvPr id="11" name="Text Box 6"/>
          <p:cNvSpPr txBox="1">
            <a:spLocks noChangeArrowheads="1"/>
          </p:cNvSpPr>
          <p:nvPr/>
        </p:nvSpPr>
        <p:spPr bwMode="auto">
          <a:xfrm>
            <a:off x="285722" y="714384"/>
            <a:ext cx="24479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sz="7200" b="1" i="1" dirty="0">
                <a:ea typeface="新細明體" pitchFamily="18" charset="-120"/>
              </a:rPr>
              <a:t>Islam</a:t>
            </a:r>
          </a:p>
        </p:txBody>
      </p:sp>
    </p:spTree>
    <p:extLst>
      <p:ext uri="{BB962C8B-B14F-4D97-AF65-F5344CB8AC3E}">
        <p14:creationId xmlns:p14="http://schemas.microsoft.com/office/powerpoint/2010/main" val="125188011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6228198" y="1412776"/>
            <a:ext cx="1223963"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8800" b="1" dirty="0">
                <a:solidFill>
                  <a:srgbClr val="000099"/>
                </a:solidFill>
                <a:latin typeface="Arial" pitchFamily="34" charset="0"/>
                <a:ea typeface="標楷體" pitchFamily="65" charset="-120"/>
              </a:rPr>
              <a:t>伊斯蘭</a:t>
            </a:r>
          </a:p>
        </p:txBody>
      </p:sp>
      <p:grpSp>
        <p:nvGrpSpPr>
          <p:cNvPr id="3" name="Group 18"/>
          <p:cNvGrpSpPr/>
          <p:nvPr/>
        </p:nvGrpSpPr>
        <p:grpSpPr>
          <a:xfrm>
            <a:off x="2123730" y="332684"/>
            <a:ext cx="3858430" cy="2559189"/>
            <a:chOff x="3419500" y="332656"/>
            <a:chExt cx="3858430" cy="2559189"/>
          </a:xfrm>
        </p:grpSpPr>
        <p:pic>
          <p:nvPicPr>
            <p:cNvPr id="349188" name="Picture 4" descr="Islam_2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500" y="332656"/>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7"/>
            <p:cNvSpPr>
              <a:spLocks noChangeArrowheads="1"/>
            </p:cNvSpPr>
            <p:nvPr/>
          </p:nvSpPr>
          <p:spPr bwMode="auto">
            <a:xfrm>
              <a:off x="6732588" y="404813"/>
              <a:ext cx="54534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ar-SA" altLang="zh-TW" sz="13000" b="1" dirty="0">
                  <a:latin typeface="Arial" pitchFamily="34" charset="0"/>
                  <a:ea typeface="新細明體" pitchFamily="18" charset="-120"/>
                  <a:cs typeface="Arial" pitchFamily="34" charset="0"/>
                </a:rPr>
                <a:t>ا</a:t>
              </a:r>
              <a:endParaRPr lang="en-US" altLang="zh-TW" sz="13000" b="1" dirty="0">
                <a:latin typeface="Arial" pitchFamily="34" charset="0"/>
                <a:ea typeface="新細明體" pitchFamily="18" charset="-120"/>
                <a:cs typeface="Arial" pitchFamily="34" charset="0"/>
              </a:endParaRPr>
            </a:p>
          </p:txBody>
        </p:sp>
        <p:sp>
          <p:nvSpPr>
            <p:cNvPr id="2" name="文字方塊 1"/>
            <p:cNvSpPr txBox="1"/>
            <p:nvPr/>
          </p:nvSpPr>
          <p:spPr>
            <a:xfrm>
              <a:off x="3995936" y="2060848"/>
              <a:ext cx="2808312" cy="830997"/>
            </a:xfrm>
            <a:prstGeom prst="rect">
              <a:avLst/>
            </a:prstGeom>
            <a:noFill/>
          </p:spPr>
          <p:txBody>
            <a:bodyPr wrap="square" rtlCol="0">
              <a:spAutoFit/>
            </a:bodyPr>
            <a:lstStyle/>
            <a:p>
              <a:r>
                <a:rPr lang="en-US" altLang="zh-HK" sz="4800" b="1" i="1" dirty="0" smtClean="0">
                  <a:solidFill>
                    <a:srgbClr val="0033CC"/>
                  </a:solidFill>
                </a:rPr>
                <a:t>salaam</a:t>
              </a:r>
              <a:endParaRPr lang="zh-HK" altLang="en-US" sz="4800" b="1" i="1" dirty="0">
                <a:solidFill>
                  <a:srgbClr val="0033CC"/>
                </a:solidFill>
              </a:endParaRPr>
            </a:p>
          </p:txBody>
        </p:sp>
      </p:grpSp>
      <p:grpSp>
        <p:nvGrpSpPr>
          <p:cNvPr id="4" name="Group 5"/>
          <p:cNvGrpSpPr/>
          <p:nvPr/>
        </p:nvGrpSpPr>
        <p:grpSpPr>
          <a:xfrm>
            <a:off x="0" y="0"/>
            <a:ext cx="9144000" cy="6858000"/>
            <a:chOff x="0" y="0"/>
            <a:chExt cx="9144000" cy="6858000"/>
          </a:xfrm>
        </p:grpSpPr>
        <p:pic>
          <p:nvPicPr>
            <p:cNvPr id="21" name="Picture 20"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da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yan altı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文字方塊 1"/>
          <p:cNvSpPr txBox="1"/>
          <p:nvPr/>
        </p:nvSpPr>
        <p:spPr>
          <a:xfrm>
            <a:off x="1071538" y="3000372"/>
            <a:ext cx="5241764" cy="2862322"/>
          </a:xfrm>
          <a:prstGeom prst="rect">
            <a:avLst/>
          </a:prstGeom>
          <a:noFill/>
        </p:spPr>
        <p:txBody>
          <a:bodyPr wrap="square" rtlCol="0">
            <a:spAutoFit/>
          </a:bodyPr>
          <a:lstStyle/>
          <a:p>
            <a:pPr marL="531813" indent="-531813">
              <a:spcBef>
                <a:spcPts val="0"/>
              </a:spcBef>
              <a:spcAft>
                <a:spcPts val="0"/>
              </a:spcAft>
              <a:buClr>
                <a:srgbClr val="0033CC"/>
              </a:buClr>
              <a:buSzPct val="80000"/>
            </a:pPr>
            <a:r>
              <a:rPr lang="zh-TW" altLang="en-US" sz="3600" b="1" dirty="0" smtClean="0">
                <a:solidFill>
                  <a:srgbClr val="0033CC"/>
                </a:solidFill>
                <a:latin typeface="華康新特圓體" panose="020F0909000000000000" pitchFamily="49" charset="-120"/>
                <a:ea typeface="華康新特圓體" panose="020F0909000000000000" pitchFamily="49" charset="-120"/>
              </a:rPr>
              <a:t>「他們信道，他們的心境因記念真主而安寧，真的，一切心境因記念真主而安寧。」</a:t>
            </a:r>
            <a:endParaRPr lang="zh-HK" altLang="en-US" sz="3600" b="1" dirty="0" smtClean="0">
              <a:solidFill>
                <a:srgbClr val="0033CC"/>
              </a:solidFill>
              <a:latin typeface="華康新特圓體" panose="020F0909000000000000" pitchFamily="49" charset="-120"/>
              <a:ea typeface="華康新特圓體" panose="020F0909000000000000" pitchFamily="49" charset="-120"/>
            </a:endParaRPr>
          </a:p>
          <a:p>
            <a:pPr marL="531813" indent="-531813">
              <a:spcBef>
                <a:spcPts val="0"/>
              </a:spcBef>
              <a:spcAft>
                <a:spcPts val="0"/>
              </a:spcAft>
              <a:buClr>
                <a:srgbClr val="0033CC"/>
              </a:buClr>
              <a:buSzPct val="80000"/>
            </a:pPr>
            <a:endParaRPr lang="zh-HK" altLang="en-US" sz="3600" b="1" dirty="0">
              <a:solidFill>
                <a:srgbClr val="0033CC"/>
              </a:solidFill>
              <a:latin typeface="華康新特圓體" panose="020F0909000000000000" pitchFamily="49" charset="-120"/>
              <a:ea typeface="華康新特圓體" panose="020F0909000000000000" pitchFamily="49" charset="-120"/>
            </a:endParaRPr>
          </a:p>
        </p:txBody>
      </p:sp>
      <p:sp>
        <p:nvSpPr>
          <p:cNvPr id="14" name="文字方塊 2"/>
          <p:cNvSpPr txBox="1"/>
          <p:nvPr/>
        </p:nvSpPr>
        <p:spPr>
          <a:xfrm>
            <a:off x="3571869" y="5429292"/>
            <a:ext cx="2604988" cy="461665"/>
          </a:xfrm>
          <a:prstGeom prst="rect">
            <a:avLst/>
          </a:prstGeom>
          <a:noFill/>
        </p:spPr>
        <p:txBody>
          <a:bodyPr wrap="square" rtlCol="0">
            <a:spAutoFit/>
          </a:bodyPr>
          <a:lstStyle/>
          <a:p>
            <a:r>
              <a:rPr lang="en-US" altLang="zh-TW" b="1" dirty="0" smtClean="0">
                <a:solidFill>
                  <a:srgbClr val="0033CC"/>
                </a:solidFill>
                <a:effectLst>
                  <a:outerShdw blurRad="38100" dist="38100" dir="2700000" algn="tl">
                    <a:srgbClr val="000000">
                      <a:alpha val="43137"/>
                    </a:srgbClr>
                  </a:outerShdw>
                </a:effectLst>
                <a:latin typeface="華康中明體" pitchFamily="49" charset="-120"/>
                <a:ea typeface="華康中明體" pitchFamily="49" charset="-120"/>
              </a:rPr>
              <a:t>(</a:t>
            </a:r>
            <a:r>
              <a:rPr lang="zh-TW" altLang="en-US" b="1" dirty="0" smtClean="0">
                <a:solidFill>
                  <a:srgbClr val="0033CC"/>
                </a:solidFill>
                <a:effectLst>
                  <a:outerShdw blurRad="38100" dist="38100" dir="2700000" algn="tl">
                    <a:srgbClr val="000000">
                      <a:alpha val="43137"/>
                    </a:srgbClr>
                  </a:outerShdw>
                </a:effectLst>
                <a:latin typeface="華康中明體" pitchFamily="49" charset="-120"/>
                <a:ea typeface="華康中明體" pitchFamily="49" charset="-120"/>
              </a:rPr>
              <a:t>古蘭經 </a:t>
            </a:r>
            <a:r>
              <a:rPr lang="en-US" altLang="zh-TW" b="1" dirty="0" smtClean="0">
                <a:solidFill>
                  <a:srgbClr val="0033CC"/>
                </a:solidFill>
                <a:effectLst>
                  <a:outerShdw blurRad="38100" dist="38100" dir="2700000" algn="tl">
                    <a:srgbClr val="000000">
                      <a:alpha val="43137"/>
                    </a:srgbClr>
                  </a:outerShdw>
                </a:effectLst>
                <a:latin typeface="華康中明體" pitchFamily="49" charset="-120"/>
                <a:ea typeface="華康中明體" pitchFamily="49" charset="-120"/>
              </a:rPr>
              <a:t>13</a:t>
            </a:r>
            <a:r>
              <a:rPr lang="zh-TW" altLang="en-US" b="1" dirty="0">
                <a:solidFill>
                  <a:srgbClr val="0033CC"/>
                </a:solidFill>
                <a:effectLst>
                  <a:outerShdw blurRad="38100" dist="38100" dir="2700000" algn="tl">
                    <a:srgbClr val="000000">
                      <a:alpha val="43137"/>
                    </a:srgbClr>
                  </a:outerShdw>
                </a:effectLst>
                <a:latin typeface="華康中明體" pitchFamily="49" charset="-120"/>
                <a:ea typeface="華康中明體" pitchFamily="49" charset="-120"/>
              </a:rPr>
              <a:t>：</a:t>
            </a:r>
            <a:r>
              <a:rPr lang="en-US" altLang="zh-TW" b="1" dirty="0" smtClean="0">
                <a:solidFill>
                  <a:srgbClr val="0033CC"/>
                </a:solidFill>
                <a:effectLst>
                  <a:outerShdw blurRad="38100" dist="38100" dir="2700000" algn="tl">
                    <a:srgbClr val="000000">
                      <a:alpha val="43137"/>
                    </a:srgbClr>
                  </a:outerShdw>
                </a:effectLst>
                <a:latin typeface="華康中明體" pitchFamily="49" charset="-120"/>
                <a:ea typeface="華康中明體" pitchFamily="49" charset="-120"/>
              </a:rPr>
              <a:t>28)</a:t>
            </a:r>
            <a:endParaRPr lang="en-US" altLang="zh-TW" b="1" dirty="0">
              <a:solidFill>
                <a:srgbClr val="0033CC"/>
              </a:solidFill>
              <a:effectLst>
                <a:outerShdw blurRad="38100" dist="38100" dir="2700000" algn="tl">
                  <a:srgbClr val="000000">
                    <a:alpha val="43137"/>
                  </a:srgbClr>
                </a:outerShdw>
              </a:effectLst>
              <a:latin typeface="華康中明體" pitchFamily="49" charset="-120"/>
              <a:ea typeface="華康中明體" pitchFamily="49" charset="-120"/>
            </a:endParaRPr>
          </a:p>
        </p:txBody>
      </p:sp>
      <p:sp>
        <p:nvSpPr>
          <p:cNvPr id="15" name="Text Box 6"/>
          <p:cNvSpPr txBox="1">
            <a:spLocks noChangeArrowheads="1"/>
          </p:cNvSpPr>
          <p:nvPr/>
        </p:nvSpPr>
        <p:spPr bwMode="auto">
          <a:xfrm>
            <a:off x="214282" y="1000136"/>
            <a:ext cx="20717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sz="6000" b="1" i="1" dirty="0">
                <a:ea typeface="新細明體" pitchFamily="18" charset="-120"/>
              </a:rPr>
              <a:t>Islam</a:t>
            </a:r>
          </a:p>
        </p:txBody>
      </p:sp>
    </p:spTree>
  </p:cSld>
  <p:clrMapOvr>
    <a:masterClrMapping/>
  </p:clrMapOvr>
  <p:transition spd="med">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1913" y="1382693"/>
            <a:ext cx="4840178" cy="1407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Rectangle 2"/>
          <p:cNvSpPr>
            <a:spLocks noGrp="1" noChangeArrowheads="1"/>
          </p:cNvSpPr>
          <p:nvPr>
            <p:ph type="title"/>
          </p:nvPr>
        </p:nvSpPr>
        <p:spPr>
          <a:xfrm>
            <a:off x="762000" y="76200"/>
            <a:ext cx="7772400" cy="1143000"/>
          </a:xfrm>
          <a:noFill/>
        </p:spPr>
        <p:txBody>
          <a:bodyPr/>
          <a:lstStyle/>
          <a:p>
            <a:pPr eaLnBrk="1" hangingPunct="1"/>
            <a:r>
              <a:rPr lang="en-US" altLang="zh-TW" sz="5400" b="1" dirty="0" smtClean="0">
                <a:solidFill>
                  <a:srgbClr val="000099"/>
                </a:solidFill>
                <a:effectLst>
                  <a:outerShdw blurRad="38100" dist="38100" dir="2700000" algn="tl">
                    <a:srgbClr val="000000">
                      <a:alpha val="43137"/>
                    </a:srgbClr>
                  </a:outerShdw>
                </a:effectLst>
                <a:latin typeface="方正綜藝" pitchFamily="65" charset="-120"/>
                <a:ea typeface="方正綜藝" pitchFamily="65" charset="-120"/>
              </a:rPr>
              <a:t>『</a:t>
            </a:r>
            <a:r>
              <a:rPr lang="zh-TW" altLang="en-US" sz="5400" b="1" dirty="0" smtClean="0">
                <a:solidFill>
                  <a:srgbClr val="000099"/>
                </a:solidFill>
                <a:effectLst>
                  <a:outerShdw blurRad="38100" dist="38100" dir="2700000" algn="tl">
                    <a:srgbClr val="000000">
                      <a:alpha val="43137"/>
                    </a:srgbClr>
                  </a:outerShdw>
                </a:effectLst>
                <a:latin typeface="方正綜藝" pitchFamily="65" charset="-120"/>
                <a:ea typeface="方正綜藝" pitchFamily="65" charset="-120"/>
              </a:rPr>
              <a:t>伊斯蘭</a:t>
            </a:r>
            <a:r>
              <a:rPr lang="en-US" altLang="zh-TW" sz="5400" b="1" dirty="0" smtClean="0">
                <a:solidFill>
                  <a:srgbClr val="000099"/>
                </a:solidFill>
                <a:effectLst>
                  <a:outerShdw blurRad="38100" dist="38100" dir="2700000" algn="tl">
                    <a:srgbClr val="000000">
                      <a:alpha val="43137"/>
                    </a:srgbClr>
                  </a:outerShdw>
                </a:effectLst>
                <a:latin typeface="方正綜藝" pitchFamily="65" charset="-120"/>
                <a:ea typeface="方正綜藝" pitchFamily="65" charset="-120"/>
              </a:rPr>
              <a:t>』</a:t>
            </a:r>
            <a:r>
              <a:rPr lang="zh-TW" altLang="en-US" sz="5400" b="1" dirty="0" smtClean="0">
                <a:solidFill>
                  <a:srgbClr val="000099"/>
                </a:solidFill>
                <a:effectLst>
                  <a:outerShdw blurRad="38100" dist="38100" dir="2700000" algn="tl">
                    <a:srgbClr val="000000">
                      <a:alpha val="43137"/>
                    </a:srgbClr>
                  </a:outerShdw>
                </a:effectLst>
                <a:latin typeface="方正綜藝" pitchFamily="65" charset="-120"/>
                <a:ea typeface="方正綜藝" pitchFamily="65" charset="-120"/>
              </a:rPr>
              <a:t>是真主的選擇</a:t>
            </a:r>
          </a:p>
        </p:txBody>
      </p:sp>
      <p:sp>
        <p:nvSpPr>
          <p:cNvPr id="260099" name="Rectangle 3"/>
          <p:cNvSpPr>
            <a:spLocks noGrp="1" noChangeArrowheads="1"/>
          </p:cNvSpPr>
          <p:nvPr>
            <p:ph type="body" idx="1"/>
          </p:nvPr>
        </p:nvSpPr>
        <p:spPr>
          <a:xfrm>
            <a:off x="381000" y="2895600"/>
            <a:ext cx="8007424" cy="3429000"/>
          </a:xfrm>
          <a:noFill/>
        </p:spPr>
        <p:txBody>
          <a:bodyPr/>
          <a:lstStyle/>
          <a:p>
            <a:pPr marL="536575" indent="-449263" defTabSz="914400" eaLnBrk="1" hangingPunct="1">
              <a:lnSpc>
                <a:spcPct val="135000"/>
              </a:lnSpc>
              <a:buFont typeface="Monotype Sorts" pitchFamily="2" charset="2"/>
              <a:buNone/>
            </a:pPr>
            <a:r>
              <a:rPr lang="zh-TW" altLang="en-US" sz="4000" b="1" dirty="0" smtClean="0">
                <a:solidFill>
                  <a:schemeClr val="tx2"/>
                </a:solidFill>
                <a:latin typeface="標楷體" pitchFamily="65" charset="-120"/>
                <a:ea typeface="標楷體" pitchFamily="65" charset="-120"/>
              </a:rPr>
              <a:t>「</a:t>
            </a:r>
            <a:r>
              <a:rPr lang="en-US" altLang="zh-TW" sz="4000" b="1" dirty="0" smtClean="0">
                <a:solidFill>
                  <a:schemeClr val="tx2"/>
                </a:solidFill>
                <a:latin typeface="標楷體" pitchFamily="65" charset="-120"/>
                <a:ea typeface="標楷體" pitchFamily="65" charset="-120"/>
              </a:rPr>
              <a:t>...</a:t>
            </a:r>
            <a:r>
              <a:rPr lang="zh-TW" altLang="en-US" sz="4000" b="1" dirty="0" smtClean="0">
                <a:solidFill>
                  <a:schemeClr val="tx2"/>
                </a:solidFill>
                <a:latin typeface="標楷體" pitchFamily="65" charset="-120"/>
                <a:ea typeface="標楷體" pitchFamily="65" charset="-120"/>
              </a:rPr>
              <a:t>今天</a:t>
            </a:r>
            <a:r>
              <a:rPr lang="en-US" altLang="zh-TW" sz="4000" b="1" dirty="0" smtClean="0">
                <a:solidFill>
                  <a:schemeClr val="tx2"/>
                </a:solidFill>
                <a:latin typeface="標楷體" pitchFamily="65" charset="-120"/>
                <a:ea typeface="標楷體" pitchFamily="65" charset="-120"/>
              </a:rPr>
              <a:t>,</a:t>
            </a:r>
            <a:r>
              <a:rPr lang="zh-TW" altLang="en-US" sz="4000" b="1" dirty="0" smtClean="0">
                <a:solidFill>
                  <a:schemeClr val="tx2"/>
                </a:solidFill>
                <a:latin typeface="標楷體" pitchFamily="65" charset="-120"/>
                <a:ea typeface="標楷體" pitchFamily="65" charset="-120"/>
              </a:rPr>
              <a:t>我已為你們成全你們的宗教</a:t>
            </a:r>
            <a:r>
              <a:rPr lang="en-US" altLang="zh-TW" sz="4000" b="1" dirty="0" smtClean="0">
                <a:solidFill>
                  <a:schemeClr val="tx2"/>
                </a:solidFill>
                <a:latin typeface="標楷體" pitchFamily="65" charset="-120"/>
                <a:ea typeface="標楷體" pitchFamily="65" charset="-120"/>
              </a:rPr>
              <a:t>,</a:t>
            </a:r>
            <a:r>
              <a:rPr lang="zh-TW" altLang="en-US" sz="4000" b="1" dirty="0" smtClean="0">
                <a:solidFill>
                  <a:schemeClr val="tx2"/>
                </a:solidFill>
                <a:latin typeface="標楷體" pitchFamily="65" charset="-120"/>
                <a:ea typeface="標楷體" pitchFamily="65" charset="-120"/>
              </a:rPr>
              <a:t>我已完成我所賜你們的恩典</a:t>
            </a:r>
            <a:r>
              <a:rPr lang="en-US" altLang="zh-TW" sz="4000" b="1" dirty="0" smtClean="0">
                <a:solidFill>
                  <a:schemeClr val="tx2"/>
                </a:solidFill>
                <a:latin typeface="標楷體" pitchFamily="65" charset="-120"/>
                <a:ea typeface="標楷體" pitchFamily="65" charset="-120"/>
              </a:rPr>
              <a:t>,</a:t>
            </a:r>
            <a:r>
              <a:rPr lang="zh-TW" altLang="en-US" sz="4000" b="1" dirty="0" smtClean="0">
                <a:solidFill>
                  <a:srgbClr val="0000FF"/>
                </a:solidFill>
                <a:latin typeface="標楷體" pitchFamily="65" charset="-120"/>
                <a:ea typeface="標楷體" pitchFamily="65" charset="-120"/>
              </a:rPr>
              <a:t>我已選擇</a:t>
            </a:r>
            <a:r>
              <a:rPr lang="en-US" altLang="zh-TW" sz="4000" b="1" dirty="0" smtClean="0">
                <a:solidFill>
                  <a:srgbClr val="0000FF"/>
                </a:solidFill>
                <a:latin typeface="標楷體" pitchFamily="65" charset="-120"/>
                <a:ea typeface="標楷體" pitchFamily="65" charset="-120"/>
              </a:rPr>
              <a:t>『</a:t>
            </a:r>
            <a:r>
              <a:rPr lang="zh-TW" altLang="en-US" sz="4000" b="1" dirty="0" smtClean="0">
                <a:solidFill>
                  <a:srgbClr val="0000FF"/>
                </a:solidFill>
                <a:latin typeface="標楷體" pitchFamily="65" charset="-120"/>
                <a:ea typeface="標楷體" pitchFamily="65" charset="-120"/>
              </a:rPr>
              <a:t>伊斯蘭</a:t>
            </a:r>
            <a:r>
              <a:rPr lang="en-US" altLang="zh-TW" sz="4000" b="1" dirty="0" smtClean="0">
                <a:solidFill>
                  <a:srgbClr val="0000FF"/>
                </a:solidFill>
                <a:latin typeface="標楷體" pitchFamily="65" charset="-120"/>
                <a:ea typeface="標楷體" pitchFamily="65" charset="-120"/>
              </a:rPr>
              <a:t>』</a:t>
            </a:r>
            <a:r>
              <a:rPr lang="zh-TW" altLang="en-US" sz="4000" b="1" dirty="0" smtClean="0">
                <a:solidFill>
                  <a:srgbClr val="0000FF"/>
                </a:solidFill>
                <a:latin typeface="標楷體" pitchFamily="65" charset="-120"/>
                <a:ea typeface="標楷體" pitchFamily="65" charset="-120"/>
              </a:rPr>
              <a:t>做你們的宗教</a:t>
            </a:r>
            <a:r>
              <a:rPr lang="en-US" altLang="zh-TW" sz="4000" b="1" dirty="0" smtClean="0">
                <a:solidFill>
                  <a:srgbClr val="0000FF"/>
                </a:solidFill>
                <a:latin typeface="標楷體" pitchFamily="65" charset="-120"/>
                <a:ea typeface="標楷體" pitchFamily="65" charset="-120"/>
              </a:rPr>
              <a:t>…</a:t>
            </a:r>
            <a:r>
              <a:rPr lang="zh-TW" altLang="en-US" sz="4000" b="1" dirty="0" smtClean="0">
                <a:solidFill>
                  <a:srgbClr val="0000FF"/>
                </a:solidFill>
                <a:latin typeface="標楷體" pitchFamily="65" charset="-120"/>
                <a:ea typeface="標楷體" pitchFamily="65" charset="-120"/>
              </a:rPr>
              <a:t>」</a:t>
            </a:r>
            <a:r>
              <a:rPr lang="en-US" altLang="zh-TW" sz="4000" b="1" dirty="0" smtClean="0">
                <a:solidFill>
                  <a:schemeClr val="tx2"/>
                </a:solidFill>
                <a:latin typeface="標楷體" pitchFamily="65" charset="-120"/>
                <a:ea typeface="標楷體" pitchFamily="65" charset="-120"/>
              </a:rPr>
              <a:t> </a:t>
            </a:r>
            <a:r>
              <a:rPr lang="zh-TW" altLang="en-US" sz="4000" b="1" dirty="0" smtClean="0">
                <a:solidFill>
                  <a:schemeClr val="tx2"/>
                </a:solidFill>
                <a:latin typeface="標楷體" pitchFamily="65" charset="-120"/>
                <a:ea typeface="標楷體" pitchFamily="65" charset="-120"/>
              </a:rPr>
              <a:t>         </a:t>
            </a:r>
            <a:r>
              <a:rPr lang="en-US" altLang="zh-TW" sz="2800" b="1" dirty="0" smtClean="0">
                <a:solidFill>
                  <a:schemeClr val="tx2"/>
                </a:solidFill>
                <a:latin typeface="標楷體" pitchFamily="65" charset="-120"/>
                <a:ea typeface="標楷體" pitchFamily="65" charset="-120"/>
              </a:rPr>
              <a:t>(</a:t>
            </a:r>
            <a:r>
              <a:rPr lang="zh-TW" altLang="en-US" sz="2800" b="1" smtClean="0">
                <a:solidFill>
                  <a:schemeClr val="tx2"/>
                </a:solidFill>
                <a:latin typeface="標楷體" pitchFamily="65" charset="-120"/>
                <a:ea typeface="標楷體" pitchFamily="65" charset="-120"/>
              </a:rPr>
              <a:t>古蘭經 </a:t>
            </a:r>
            <a:r>
              <a:rPr lang="en-US" altLang="zh-TW" sz="2800" b="1" smtClean="0">
                <a:solidFill>
                  <a:schemeClr val="tx2"/>
                </a:solidFill>
                <a:latin typeface="標楷體" pitchFamily="65" charset="-120"/>
                <a:ea typeface="標楷體" pitchFamily="65" charset="-120"/>
              </a:rPr>
              <a:t>5:3</a:t>
            </a:r>
            <a:r>
              <a:rPr lang="en-US" altLang="zh-TW" sz="2800" b="1" dirty="0" smtClean="0">
                <a:solidFill>
                  <a:schemeClr val="tx2"/>
                </a:solidFill>
                <a:latin typeface="標楷體" pitchFamily="65" charset="-120"/>
                <a:ea typeface="標楷體" pitchFamily="65" charset="-120"/>
              </a:rPr>
              <a:t>)</a:t>
            </a:r>
            <a:endParaRPr lang="zh-TW" altLang="en-US" sz="2800" b="1" dirty="0" smtClean="0">
              <a:solidFill>
                <a:srgbClr val="0000FF"/>
              </a:solidFill>
              <a:latin typeface="標楷體" pitchFamily="65" charset="-120"/>
              <a:ea typeface="標楷體" pitchFamily="65" charset="-120"/>
            </a:endParaRPr>
          </a:p>
          <a:p>
            <a:pPr marL="536575" indent="-449263" defTabSz="914400" eaLnBrk="1" hangingPunct="1">
              <a:buFont typeface="Monotype Sorts" pitchFamily="2" charset="2"/>
              <a:buChar char=" "/>
            </a:pPr>
            <a:r>
              <a:rPr lang="zh-TW" altLang="en-US" b="1" dirty="0" smtClean="0">
                <a:solidFill>
                  <a:schemeClr val="tx2"/>
                </a:solidFill>
                <a:latin typeface="標楷體" pitchFamily="65" charset="-120"/>
                <a:ea typeface="標楷體" pitchFamily="65" charset="-120"/>
              </a:rPr>
              <a:t> </a:t>
            </a:r>
            <a:r>
              <a:rPr lang="zh-TW" altLang="en-US" sz="2400" b="1" dirty="0" smtClean="0">
                <a:solidFill>
                  <a:schemeClr val="tx2"/>
                </a:solidFill>
                <a:latin typeface="標楷體" pitchFamily="65" charset="-120"/>
                <a:ea typeface="標楷體" pitchFamily="65" charset="-120"/>
              </a:rPr>
              <a:t>                          </a:t>
            </a:r>
            <a:endParaRPr lang="en-US" altLang="zh-TW" b="1" dirty="0" smtClean="0">
              <a:solidFill>
                <a:schemeClr val="tx2"/>
              </a:solidFill>
              <a:latin typeface="標楷體" pitchFamily="65" charset="-120"/>
              <a:ea typeface="標楷體" pitchFamily="65" charset="-120"/>
            </a:endParaRPr>
          </a:p>
        </p:txBody>
      </p:sp>
      <p:sp>
        <p:nvSpPr>
          <p:cNvPr id="260101" name="Line 5"/>
          <p:cNvSpPr>
            <a:spLocks noChangeShapeType="1"/>
          </p:cNvSpPr>
          <p:nvPr/>
        </p:nvSpPr>
        <p:spPr bwMode="auto">
          <a:xfrm>
            <a:off x="2915818" y="2495047"/>
            <a:ext cx="1473200" cy="0"/>
          </a:xfrm>
          <a:prstGeom prst="line">
            <a:avLst/>
          </a:prstGeom>
          <a:noFill/>
          <a:ln w="2857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HK" altLang="en-US">
              <a:solidFill>
                <a:srgbClr val="000000"/>
              </a:solidFill>
            </a:endParaRPr>
          </a:p>
        </p:txBody>
      </p:sp>
      <p:sp>
        <p:nvSpPr>
          <p:cNvPr id="260103" name="Line 7"/>
          <p:cNvSpPr>
            <a:spLocks noChangeShapeType="1"/>
          </p:cNvSpPr>
          <p:nvPr/>
        </p:nvSpPr>
        <p:spPr bwMode="auto">
          <a:xfrm>
            <a:off x="4283968" y="5373216"/>
            <a:ext cx="1584176" cy="0"/>
          </a:xfrm>
          <a:prstGeom prst="line">
            <a:avLst/>
          </a:prstGeom>
          <a:noFill/>
          <a:ln w="28575">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HK" altLang="en-US">
              <a:solidFill>
                <a:srgbClr val="000000"/>
              </a:solidFill>
            </a:endParaRPr>
          </a:p>
        </p:txBody>
      </p:sp>
    </p:spTree>
    <p:extLst>
      <p:ext uri="{BB962C8B-B14F-4D97-AF65-F5344CB8AC3E}">
        <p14:creationId xmlns:p14="http://schemas.microsoft.com/office/powerpoint/2010/main" val="137936343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dissolve">
                                      <p:cBhvr>
                                        <p:cTn id="7" dur="500"/>
                                        <p:tgtEl>
                                          <p:spTgt spid="26009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0099">
                                            <p:txEl>
                                              <p:pRg st="1" end="1"/>
                                            </p:txEl>
                                          </p:spTgt>
                                        </p:tgtEl>
                                        <p:attrNameLst>
                                          <p:attrName>style.visibility</p:attrName>
                                        </p:attrNameLst>
                                      </p:cBhvr>
                                      <p:to>
                                        <p:strVal val="visible"/>
                                      </p:to>
                                    </p:set>
                                    <p:animEffect transition="in" filter="dissolve">
                                      <p:cBhvr>
                                        <p:cTn id="10" dur="500"/>
                                        <p:tgtEl>
                                          <p:spTgt spid="26009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60101"/>
                                        </p:tgtEl>
                                        <p:attrNameLst>
                                          <p:attrName>style.visibility</p:attrName>
                                        </p:attrNameLst>
                                      </p:cBhvr>
                                      <p:to>
                                        <p:strVal val="visible"/>
                                      </p:to>
                                    </p:set>
                                    <p:anim calcmode="lin" valueType="num">
                                      <p:cBhvr>
                                        <p:cTn id="15" dur="1000" fill="hold"/>
                                        <p:tgtEl>
                                          <p:spTgt spid="260101"/>
                                        </p:tgtEl>
                                        <p:attrNameLst>
                                          <p:attrName>ppt_w</p:attrName>
                                        </p:attrNameLst>
                                      </p:cBhvr>
                                      <p:tavLst>
                                        <p:tav tm="0">
                                          <p:val>
                                            <p:strVal val="#ppt_w*0.70"/>
                                          </p:val>
                                        </p:tav>
                                        <p:tav tm="100000">
                                          <p:val>
                                            <p:strVal val="#ppt_w"/>
                                          </p:val>
                                        </p:tav>
                                      </p:tavLst>
                                    </p:anim>
                                    <p:anim calcmode="lin" valueType="num">
                                      <p:cBhvr>
                                        <p:cTn id="16" dur="1000" fill="hold"/>
                                        <p:tgtEl>
                                          <p:spTgt spid="260101"/>
                                        </p:tgtEl>
                                        <p:attrNameLst>
                                          <p:attrName>ppt_h</p:attrName>
                                        </p:attrNameLst>
                                      </p:cBhvr>
                                      <p:tavLst>
                                        <p:tav tm="0">
                                          <p:val>
                                            <p:strVal val="#ppt_h"/>
                                          </p:val>
                                        </p:tav>
                                        <p:tav tm="100000">
                                          <p:val>
                                            <p:strVal val="#ppt_h"/>
                                          </p:val>
                                        </p:tav>
                                      </p:tavLst>
                                    </p:anim>
                                    <p:animEffect transition="in" filter="fade">
                                      <p:cBhvr>
                                        <p:cTn id="17" dur="1000"/>
                                        <p:tgtEl>
                                          <p:spTgt spid="26010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60103"/>
                                        </p:tgtEl>
                                        <p:attrNameLst>
                                          <p:attrName>style.visibility</p:attrName>
                                        </p:attrNameLst>
                                      </p:cBhvr>
                                      <p:to>
                                        <p:strVal val="visible"/>
                                      </p:to>
                                    </p:set>
                                    <p:anim calcmode="lin" valueType="num">
                                      <p:cBhvr>
                                        <p:cTn id="20" dur="1000" fill="hold"/>
                                        <p:tgtEl>
                                          <p:spTgt spid="260103"/>
                                        </p:tgtEl>
                                        <p:attrNameLst>
                                          <p:attrName>ppt_w</p:attrName>
                                        </p:attrNameLst>
                                      </p:cBhvr>
                                      <p:tavLst>
                                        <p:tav tm="0">
                                          <p:val>
                                            <p:strVal val="#ppt_w*0.70"/>
                                          </p:val>
                                        </p:tav>
                                        <p:tav tm="100000">
                                          <p:val>
                                            <p:strVal val="#ppt_w"/>
                                          </p:val>
                                        </p:tav>
                                      </p:tavLst>
                                    </p:anim>
                                    <p:anim calcmode="lin" valueType="num">
                                      <p:cBhvr>
                                        <p:cTn id="21" dur="1000" fill="hold"/>
                                        <p:tgtEl>
                                          <p:spTgt spid="260103"/>
                                        </p:tgtEl>
                                        <p:attrNameLst>
                                          <p:attrName>ppt_h</p:attrName>
                                        </p:attrNameLst>
                                      </p:cBhvr>
                                      <p:tavLst>
                                        <p:tav tm="0">
                                          <p:val>
                                            <p:strVal val="#ppt_h"/>
                                          </p:val>
                                        </p:tav>
                                        <p:tav tm="100000">
                                          <p:val>
                                            <p:strVal val="#ppt_h"/>
                                          </p:val>
                                        </p:tav>
                                      </p:tavLst>
                                    </p:anim>
                                    <p:animEffect transition="in" filter="fade">
                                      <p:cBhvr>
                                        <p:cTn id="22" dur="1000"/>
                                        <p:tgtEl>
                                          <p:spTgt spid="260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P spid="260101" grpId="0" animBg="1"/>
      <p:bldP spid="26010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lide5"/>
          <p:cNvPicPr>
            <a:picLocks noChangeAspect="1" noChangeArrowheads="1"/>
          </p:cNvPicPr>
          <p:nvPr/>
        </p:nvPicPr>
        <p:blipFill>
          <a:blip r:embed="rId3" cstate="print">
            <a:extLst>
              <a:ext uri="{28A0092B-C50C-407E-A947-70E740481C1C}">
                <a14:useLocalDpi xmlns:a14="http://schemas.microsoft.com/office/drawing/2010/main" val="0"/>
              </a:ext>
            </a:extLst>
          </a:blip>
          <a:srcRect t="19134" b="17328"/>
          <a:stretch>
            <a:fillRect/>
          </a:stretch>
        </p:blipFill>
        <p:spPr bwMode="auto">
          <a:xfrm>
            <a:off x="1307651" y="1844824"/>
            <a:ext cx="664873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
          <p:cNvGrpSpPr/>
          <p:nvPr/>
        </p:nvGrpSpPr>
        <p:grpSpPr>
          <a:xfrm>
            <a:off x="0" y="0"/>
            <a:ext cx="9144000" cy="6858000"/>
            <a:chOff x="0" y="0"/>
            <a:chExt cx="9144000" cy="6858000"/>
          </a:xfrm>
        </p:grpSpPr>
        <p:pic>
          <p:nvPicPr>
            <p:cNvPr id="4" name="Picture 3"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a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an altı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lide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lide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7596336" y="1772817"/>
            <a:ext cx="10795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8000" dirty="0">
                <a:latin typeface="Arial" pitchFamily="34" charset="0"/>
                <a:ea typeface="標楷體" pitchFamily="65" charset="-120"/>
              </a:rPr>
              <a:t>穆斯林</a:t>
            </a:r>
          </a:p>
        </p:txBody>
      </p:sp>
      <p:sp>
        <p:nvSpPr>
          <p:cNvPr id="43013" name="Text Box 5"/>
          <p:cNvSpPr txBox="1">
            <a:spLocks noChangeArrowheads="1"/>
          </p:cNvSpPr>
          <p:nvPr/>
        </p:nvSpPr>
        <p:spPr bwMode="auto">
          <a:xfrm>
            <a:off x="611560" y="6140450"/>
            <a:ext cx="8064896"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lgn="ctr" eaLnBrk="1" hangingPunct="1">
              <a:spcBef>
                <a:spcPct val="50000"/>
              </a:spcBef>
            </a:pPr>
            <a:endParaRPr lang="en-US" altLang="zh-HK" sz="3600" i="1">
              <a:latin typeface="Arial" pitchFamily="34" charset="0"/>
              <a:ea typeface="標楷體" pitchFamily="65" charset="-120"/>
            </a:endParaRPr>
          </a:p>
        </p:txBody>
      </p:sp>
      <p:sp>
        <p:nvSpPr>
          <p:cNvPr id="359430" name="Text Box 6"/>
          <p:cNvSpPr txBox="1">
            <a:spLocks noChangeArrowheads="1"/>
          </p:cNvSpPr>
          <p:nvPr/>
        </p:nvSpPr>
        <p:spPr bwMode="auto">
          <a:xfrm>
            <a:off x="1592238" y="6021197"/>
            <a:ext cx="691276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lgn="ctr" eaLnBrk="1" hangingPunct="1">
              <a:spcBef>
                <a:spcPct val="50000"/>
              </a:spcBef>
            </a:pPr>
            <a:r>
              <a:rPr lang="zh-TW" altLang="en-US" sz="3600" dirty="0">
                <a:latin typeface="Arial" pitchFamily="34" charset="0"/>
                <a:ea typeface="標楷體" pitchFamily="65" charset="-120"/>
              </a:rPr>
              <a:t>順從上主的旨意而達致和</a:t>
            </a:r>
            <a:r>
              <a:rPr lang="zh-TW" altLang="en-US" sz="3600" dirty="0" smtClean="0">
                <a:latin typeface="Arial" pitchFamily="34" charset="0"/>
                <a:ea typeface="標楷體" pitchFamily="65" charset="-120"/>
              </a:rPr>
              <a:t>平的人</a:t>
            </a:r>
            <a:endParaRPr lang="zh-TW" altLang="en-US" sz="3600" dirty="0">
              <a:latin typeface="Arial" pitchFamily="34" charset="0"/>
              <a:ea typeface="標楷體" pitchFamily="65" charset="-120"/>
            </a:endParaRPr>
          </a:p>
        </p:txBody>
      </p:sp>
      <p:sp>
        <p:nvSpPr>
          <p:cNvPr id="359428" name="Text Box 4"/>
          <p:cNvSpPr txBox="1">
            <a:spLocks noChangeArrowheads="1"/>
          </p:cNvSpPr>
          <p:nvPr/>
        </p:nvSpPr>
        <p:spPr bwMode="auto">
          <a:xfrm>
            <a:off x="323528" y="1412776"/>
            <a:ext cx="738664" cy="50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3600" b="1" dirty="0">
                <a:latin typeface="標楷體" pitchFamily="65" charset="-120"/>
                <a:ea typeface="標楷體" pitchFamily="65" charset="-120"/>
              </a:rPr>
              <a:t>完全誠意順從真</a:t>
            </a:r>
            <a:r>
              <a:rPr lang="zh-TW" altLang="en-US" sz="3600" b="1" dirty="0" smtClean="0">
                <a:latin typeface="標楷體" pitchFamily="65" charset="-120"/>
                <a:ea typeface="標楷體" pitchFamily="65" charset="-120"/>
              </a:rPr>
              <a:t>主</a:t>
            </a:r>
            <a:endParaRPr lang="zh-TW" altLang="en-US" sz="3600" b="1" dirty="0">
              <a:latin typeface="標楷體" pitchFamily="65" charset="-120"/>
              <a:ea typeface="標楷體" pitchFamily="65" charset="-120"/>
            </a:endParaRPr>
          </a:p>
        </p:txBody>
      </p:sp>
      <p:sp>
        <p:nvSpPr>
          <p:cNvPr id="10" name="Bent Arrow 9"/>
          <p:cNvSpPr/>
          <p:nvPr/>
        </p:nvSpPr>
        <p:spPr bwMode="auto">
          <a:xfrm flipV="1">
            <a:off x="683569" y="5517232"/>
            <a:ext cx="720080" cy="1008112"/>
          </a:xfrm>
          <a:prstGeom prst="bentArrow">
            <a:avLst>
              <a:gd name="adj1" fmla="val 25000"/>
              <a:gd name="adj2" fmla="val 25000"/>
              <a:gd name="adj3" fmla="val 25000"/>
              <a:gd name="adj4" fmla="val 43750"/>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9428"/>
                                        </p:tgtEl>
                                        <p:attrNameLst>
                                          <p:attrName>style.visibility</p:attrName>
                                        </p:attrNameLst>
                                      </p:cBhvr>
                                      <p:to>
                                        <p:strVal val="visible"/>
                                      </p:to>
                                    </p:set>
                                    <p:anim calcmode="lin" valueType="num">
                                      <p:cBhvr>
                                        <p:cTn id="7" dur="1000" fill="hold"/>
                                        <p:tgtEl>
                                          <p:spTgt spid="359428"/>
                                        </p:tgtEl>
                                        <p:attrNameLst>
                                          <p:attrName>ppt_w</p:attrName>
                                        </p:attrNameLst>
                                      </p:cBhvr>
                                      <p:tavLst>
                                        <p:tav tm="0">
                                          <p:val>
                                            <p:strVal val="#ppt_w*0.70"/>
                                          </p:val>
                                        </p:tav>
                                        <p:tav tm="100000">
                                          <p:val>
                                            <p:strVal val="#ppt_w"/>
                                          </p:val>
                                        </p:tav>
                                      </p:tavLst>
                                    </p:anim>
                                    <p:anim calcmode="lin" valueType="num">
                                      <p:cBhvr>
                                        <p:cTn id="8" dur="1000" fill="hold"/>
                                        <p:tgtEl>
                                          <p:spTgt spid="359428"/>
                                        </p:tgtEl>
                                        <p:attrNameLst>
                                          <p:attrName>ppt_h</p:attrName>
                                        </p:attrNameLst>
                                      </p:cBhvr>
                                      <p:tavLst>
                                        <p:tav tm="0">
                                          <p:val>
                                            <p:strVal val="#ppt_h"/>
                                          </p:val>
                                        </p:tav>
                                        <p:tav tm="100000">
                                          <p:val>
                                            <p:strVal val="#ppt_h"/>
                                          </p:val>
                                        </p:tav>
                                      </p:tavLst>
                                    </p:anim>
                                    <p:animEffect transition="in" filter="fade">
                                      <p:cBhvr>
                                        <p:cTn id="9" dur="1000"/>
                                        <p:tgtEl>
                                          <p:spTgt spid="3594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359430"/>
                                        </p:tgtEl>
                                        <p:attrNameLst>
                                          <p:attrName>style.visibility</p:attrName>
                                        </p:attrNameLst>
                                      </p:cBhvr>
                                      <p:to>
                                        <p:strVal val="visible"/>
                                      </p:to>
                                    </p:set>
                                    <p:animEffect transition="in" filter="strips(downRight)">
                                      <p:cBhvr>
                                        <p:cTn id="19" dur="500"/>
                                        <p:tgtEl>
                                          <p:spTgt spid="359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0" grpId="0" animBg="1"/>
      <p:bldP spid="359428"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en-US"/>
          </a:p>
        </p:txBody>
      </p:sp>
      <p:sp>
        <p:nvSpPr>
          <p:cNvPr id="3" name="副標題 2"/>
          <p:cNvSpPr>
            <a:spLocks noGrp="1"/>
          </p:cNvSpPr>
          <p:nvPr>
            <p:ph type="subTitle" idx="1"/>
          </p:nvPr>
        </p:nvSpPr>
        <p:spPr/>
        <p:txBody>
          <a:bodyPr/>
          <a:lstStyle/>
          <a:p>
            <a:endParaRPr 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9811"/>
            <a:ext cx="9144000" cy="5998377"/>
          </a:xfrm>
          <a:prstGeom prst="rect">
            <a:avLst/>
          </a:prstGeom>
        </p:spPr>
      </p:pic>
    </p:spTree>
    <p:extLst>
      <p:ext uri="{BB962C8B-B14F-4D97-AF65-F5344CB8AC3E}">
        <p14:creationId xmlns:p14="http://schemas.microsoft.com/office/powerpoint/2010/main" val="4284468900"/>
      </p:ext>
    </p:extLst>
  </p:cSld>
  <p:clrMapOvr>
    <a:masterClrMapping/>
  </p:clrMapOvr>
  <p:transition>
    <p:strips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859" name="Group 75"/>
          <p:cNvGraphicFramePr>
            <a:graphicFrameLocks noGrp="1"/>
          </p:cNvGraphicFramePr>
          <p:nvPr>
            <p:extLst>
              <p:ext uri="{D42A27DB-BD31-4B8C-83A1-F6EECF244321}">
                <p14:modId xmlns:p14="http://schemas.microsoft.com/office/powerpoint/2010/main" val="2441955860"/>
              </p:ext>
            </p:extLst>
          </p:nvPr>
        </p:nvGraphicFramePr>
        <p:xfrm>
          <a:off x="1259634" y="1412776"/>
          <a:ext cx="7056784" cy="4243388"/>
        </p:xfrm>
        <a:graphic>
          <a:graphicData uri="http://schemas.openxmlformats.org/drawingml/2006/table">
            <a:tbl>
              <a:tblPr/>
              <a:tblGrid>
                <a:gridCol w="2880320"/>
                <a:gridCol w="2073000"/>
                <a:gridCol w="2103464"/>
              </a:tblGrid>
              <a:tr h="1316795">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1" lang="zh-TW" altLang="en-US" sz="4000" b="1" i="0" u="none" strike="noStrike" cap="none" normalizeH="0" baseline="0" dirty="0" smtClean="0">
                          <a:ln>
                            <a:noFill/>
                          </a:ln>
                          <a:solidFill>
                            <a:srgbClr val="000099"/>
                          </a:solidFill>
                          <a:effectLst>
                            <a:outerShdw blurRad="38100" dist="38100" dir="2700000" algn="tl">
                              <a:srgbClr val="000000">
                                <a:alpha val="43137"/>
                              </a:srgbClr>
                            </a:outerShdw>
                          </a:effectLst>
                          <a:latin typeface="方正粗圓" pitchFamily="65" charset="-120"/>
                          <a:ea typeface="方正粗圓" pitchFamily="65" charset="-120"/>
                        </a:rPr>
                        <a:t>順從</a:t>
                      </a:r>
                      <a:r>
                        <a:rPr kumimoji="1" lang="en-US" altLang="zh-TW" sz="4000" b="1" i="0" u="none" strike="noStrike" cap="none" normalizeH="0" baseline="0" dirty="0" smtClean="0">
                          <a:ln>
                            <a:noFill/>
                          </a:ln>
                          <a:solidFill>
                            <a:srgbClr val="000099"/>
                          </a:solidFill>
                          <a:effectLst>
                            <a:outerShdw blurRad="38100" dist="38100" dir="2700000" algn="tl">
                              <a:srgbClr val="000000">
                                <a:alpha val="43137"/>
                              </a:srgbClr>
                            </a:outerShdw>
                          </a:effectLst>
                          <a:latin typeface="方正粗圓" pitchFamily="65" charset="-120"/>
                          <a:ea typeface="方正粗圓" pitchFamily="65" charset="-120"/>
                        </a:rPr>
                        <a:t>、</a:t>
                      </a:r>
                      <a:r>
                        <a:rPr kumimoji="1" lang="zh-TW" altLang="en-US" sz="4000" b="1" i="0" u="none" strike="noStrike" cap="none" normalizeH="0" baseline="0" dirty="0" smtClean="0">
                          <a:ln>
                            <a:noFill/>
                          </a:ln>
                          <a:solidFill>
                            <a:srgbClr val="000099"/>
                          </a:solidFill>
                          <a:effectLst>
                            <a:outerShdw blurRad="38100" dist="38100" dir="2700000" algn="tl">
                              <a:srgbClr val="000000">
                                <a:alpha val="43137"/>
                              </a:srgbClr>
                            </a:outerShdw>
                          </a:effectLst>
                          <a:latin typeface="方正粗圓" pitchFamily="65" charset="-120"/>
                          <a:ea typeface="方正粗圓" pitchFamily="65" charset="-120"/>
                        </a:rPr>
                        <a:t>和平</a:t>
                      </a:r>
                    </a:p>
                  </a:txBody>
                  <a:tcPr marT="45722" marB="4572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30000"/>
                        </a:spcAft>
                        <a:buClr>
                          <a:srgbClr val="FE9B03"/>
                        </a:buClr>
                        <a:buSzPct val="100000"/>
                        <a:buFont typeface="Monotype Sorts" pitchFamily="2" charset="2"/>
                        <a:buNone/>
                        <a:tabLst/>
                      </a:pPr>
                      <a:r>
                        <a:rPr kumimoji="1" lang="ar-SA" altLang="zh-TW" sz="6000" b="1" i="0" u="none" strike="noStrike" cap="none" normalizeH="0" baseline="0" dirty="0" smtClean="0">
                          <a:ln>
                            <a:noFill/>
                          </a:ln>
                          <a:solidFill>
                            <a:srgbClr val="003300"/>
                          </a:solidFill>
                          <a:effectLst/>
                          <a:latin typeface="Times New Roman" pitchFamily="18" charset="0"/>
                          <a:ea typeface="新細明體" pitchFamily="18" charset="-120"/>
                          <a:cs typeface="Times New Roman" pitchFamily="18" charset="0"/>
                        </a:rPr>
                        <a:t>سلم</a:t>
                      </a:r>
                      <a:endParaRPr kumimoji="1" lang="en-US" altLang="zh-TW" sz="6000" b="1" i="0" u="none" strike="noStrike" cap="none" normalizeH="0" baseline="0" dirty="0" smtClean="0">
                        <a:ln>
                          <a:noFill/>
                        </a:ln>
                        <a:solidFill>
                          <a:srgbClr val="003300"/>
                        </a:solidFill>
                        <a:effectLst/>
                        <a:latin typeface="Times New Roman" pitchFamily="18" charset="0"/>
                        <a:ea typeface="新細明體" pitchFamily="18" charset="-120"/>
                      </a:endParaRPr>
                    </a:p>
                  </a:txBody>
                  <a:tcPr marT="45722" marB="4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30000"/>
                        </a:spcAft>
                        <a:buClr>
                          <a:srgbClr val="FE9B03"/>
                        </a:buClr>
                        <a:buSzPct val="100000"/>
                        <a:buFont typeface="Monotype Sorts" pitchFamily="2" charset="2"/>
                        <a:buNone/>
                        <a:tabLst/>
                      </a:pPr>
                      <a:r>
                        <a:rPr kumimoji="1" lang="en-US" altLang="zh-TW" sz="3600" b="1" i="1" u="none" strike="noStrike" cap="none" normalizeH="0" baseline="0" dirty="0" smtClean="0">
                          <a:ln>
                            <a:noFill/>
                          </a:ln>
                          <a:solidFill>
                            <a:srgbClr val="993300"/>
                          </a:solidFill>
                          <a:effectLst/>
                          <a:latin typeface="Times New Roman" pitchFamily="18" charset="0"/>
                          <a:ea typeface="華康中明體" pitchFamily="49" charset="-120"/>
                        </a:rPr>
                        <a:t>(Salam)</a:t>
                      </a:r>
                      <a:endParaRPr kumimoji="1" lang="en-US" altLang="zh-TW" sz="3600" b="1" i="0" u="none" strike="noStrike" cap="none" normalizeH="0" baseline="0" dirty="0" smtClean="0">
                        <a:ln>
                          <a:noFill/>
                        </a:ln>
                        <a:solidFill>
                          <a:srgbClr val="993300"/>
                        </a:solidFill>
                        <a:effectLst/>
                        <a:latin typeface="Times New Roman" pitchFamily="18" charset="0"/>
                        <a:ea typeface="華康中明體" pitchFamily="49" charset="-120"/>
                      </a:endParaRPr>
                    </a:p>
                    <a:p>
                      <a:pPr marL="0" marR="0" lvl="0" indent="0" algn="l" defTabSz="762000" rtl="0" eaLnBrk="0" fontAlgn="base" latinLnBrk="0" hangingPunct="0">
                        <a:lnSpc>
                          <a:spcPct val="100000"/>
                        </a:lnSpc>
                        <a:spcBef>
                          <a:spcPct val="20000"/>
                        </a:spcBef>
                        <a:spcAft>
                          <a:spcPct val="0"/>
                        </a:spcAft>
                        <a:buClrTx/>
                        <a:buSzPct val="100000"/>
                        <a:buFontTx/>
                        <a:buNone/>
                        <a:tabLst/>
                      </a:pPr>
                      <a:endParaRPr kumimoji="1" lang="en-US" altLang="zh-TW" sz="2800" b="0" i="0" u="none" strike="noStrike" cap="none" normalizeH="0" baseline="0" dirty="0" smtClean="0">
                        <a:ln>
                          <a:noFill/>
                        </a:ln>
                        <a:solidFill>
                          <a:schemeClr val="tx1"/>
                        </a:solidFill>
                        <a:effectLst/>
                        <a:latin typeface="Times New Roman" pitchFamily="18" charset="0"/>
                        <a:ea typeface="新細明體" pitchFamily="18" charset="-120"/>
                      </a:endParaRPr>
                    </a:p>
                  </a:txBody>
                  <a:tcPr marT="45722" marB="45722"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304984">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1" lang="zh-TW" altLang="en-US" sz="4400" b="1" i="0" u="none" strike="noStrike" cap="none" normalizeH="0" baseline="0" dirty="0" smtClean="0">
                          <a:ln>
                            <a:noFill/>
                          </a:ln>
                          <a:solidFill>
                            <a:srgbClr val="000099"/>
                          </a:solidFill>
                          <a:effectLst>
                            <a:outerShdw blurRad="38100" dist="38100" dir="2700000" algn="tl">
                              <a:srgbClr val="000000">
                                <a:alpha val="43137"/>
                              </a:srgbClr>
                            </a:outerShdw>
                          </a:effectLst>
                          <a:latin typeface="方正粗圓" pitchFamily="65" charset="-120"/>
                          <a:ea typeface="方正粗圓" pitchFamily="65" charset="-120"/>
                        </a:rPr>
                        <a:t>伊斯蘭</a:t>
                      </a:r>
                    </a:p>
                  </a:txBody>
                  <a:tcPr marT="45722" marB="4572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1" lang="ar-SA" altLang="zh-TW" sz="6000" b="1" i="0" u="none" strike="noStrike" cap="none" normalizeH="0" baseline="0" dirty="0" smtClean="0">
                          <a:ln>
                            <a:noFill/>
                          </a:ln>
                          <a:solidFill>
                            <a:srgbClr val="003300"/>
                          </a:solidFill>
                          <a:effectLst/>
                          <a:latin typeface="華康中明體" pitchFamily="49" charset="-120"/>
                          <a:ea typeface="新細明體" pitchFamily="18" charset="-120"/>
                          <a:cs typeface="Times New Roman (Arabic)" charset="-78"/>
                        </a:rPr>
                        <a:t>الاسلام</a:t>
                      </a:r>
                      <a:endParaRPr kumimoji="1" lang="en-US" altLang="zh-TW" sz="6000" b="1" i="0" u="none" strike="noStrike" cap="none" normalizeH="0" baseline="0" dirty="0" smtClean="0">
                        <a:ln>
                          <a:noFill/>
                        </a:ln>
                        <a:solidFill>
                          <a:srgbClr val="003300"/>
                        </a:solidFill>
                        <a:effectLst/>
                        <a:latin typeface="華康中明體" pitchFamily="49" charset="-120"/>
                        <a:ea typeface="新細明體" pitchFamily="18" charset="-120"/>
                        <a:cs typeface="Times New Roman (Arabic)" charset="-78"/>
                      </a:endParaRPr>
                    </a:p>
                  </a:txBody>
                  <a:tcPr marT="45722" marB="4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Pct val="100000"/>
                        <a:buFontTx/>
                        <a:buNone/>
                        <a:tabLst/>
                      </a:pPr>
                      <a:r>
                        <a:rPr kumimoji="1" lang="en-US" altLang="zh-TW" sz="4400" b="1" i="1" u="none" strike="noStrike" cap="none" normalizeH="0" baseline="0" smtClean="0">
                          <a:ln>
                            <a:noFill/>
                          </a:ln>
                          <a:solidFill>
                            <a:srgbClr val="993300"/>
                          </a:solidFill>
                          <a:effectLst/>
                          <a:latin typeface="Times New Roman" pitchFamily="18" charset="0"/>
                          <a:ea typeface="新細明體" pitchFamily="18" charset="-120"/>
                        </a:rPr>
                        <a:t>(Islam)</a:t>
                      </a:r>
                    </a:p>
                  </a:txBody>
                  <a:tcPr marT="45722" marB="45722"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621609">
                <a:tc>
                  <a:txBody>
                    <a:bodyPr/>
                    <a:lstStyle/>
                    <a:p>
                      <a:pPr marL="0" marR="0" lvl="0" indent="0" algn="ctr" defTabSz="762000" rtl="0" eaLnBrk="0" fontAlgn="base" latinLnBrk="0" hangingPunct="0">
                        <a:lnSpc>
                          <a:spcPct val="100000"/>
                        </a:lnSpc>
                        <a:spcBef>
                          <a:spcPct val="20000"/>
                        </a:spcBef>
                        <a:spcAft>
                          <a:spcPct val="30000"/>
                        </a:spcAft>
                        <a:buClr>
                          <a:srgbClr val="FE9B03"/>
                        </a:buClr>
                        <a:buSzPct val="100000"/>
                        <a:buFont typeface="Monotype Sorts" pitchFamily="2" charset="2"/>
                        <a:buNone/>
                        <a:tabLst/>
                      </a:pPr>
                      <a:r>
                        <a:rPr kumimoji="1" lang="zh-TW" altLang="en-US" sz="4400" b="1" i="0" u="none" strike="noStrike" cap="none" normalizeH="0" baseline="0" dirty="0" smtClean="0">
                          <a:ln>
                            <a:noFill/>
                          </a:ln>
                          <a:solidFill>
                            <a:srgbClr val="000099"/>
                          </a:solidFill>
                          <a:effectLst>
                            <a:outerShdw blurRad="38100" dist="38100" dir="2700000" algn="tl">
                              <a:srgbClr val="000000">
                                <a:alpha val="43137"/>
                              </a:srgbClr>
                            </a:outerShdw>
                          </a:effectLst>
                          <a:latin typeface="方正粗圓" pitchFamily="65" charset="-120"/>
                          <a:ea typeface="方正粗圓" pitchFamily="65" charset="-120"/>
                        </a:rPr>
                        <a:t>穆斯林</a:t>
                      </a:r>
                    </a:p>
                    <a:p>
                      <a:pPr marL="0" marR="0" lvl="0" indent="0" algn="ctr" defTabSz="762000" rtl="0" eaLnBrk="0" fontAlgn="base" latinLnBrk="0" hangingPunct="0">
                        <a:lnSpc>
                          <a:spcPct val="100000"/>
                        </a:lnSpc>
                        <a:spcBef>
                          <a:spcPct val="20000"/>
                        </a:spcBef>
                        <a:spcAft>
                          <a:spcPct val="30000"/>
                        </a:spcAft>
                        <a:buClrTx/>
                        <a:buSzPct val="100000"/>
                        <a:buFont typeface="Monotype Sorts" pitchFamily="2" charset="2"/>
                        <a:buNone/>
                        <a:tabLst/>
                      </a:pPr>
                      <a:r>
                        <a:rPr kumimoji="1" lang="en-US" altLang="zh-TW" sz="3600" b="1" i="0" u="none" strike="noStrike" cap="none" normalizeH="0" baseline="0" dirty="0" smtClean="0">
                          <a:ln>
                            <a:noFill/>
                          </a:ln>
                          <a:solidFill>
                            <a:srgbClr val="000099"/>
                          </a:solidFill>
                          <a:effectLst>
                            <a:outerShdw blurRad="38100" dist="38100" dir="2700000" algn="tl">
                              <a:srgbClr val="000000">
                                <a:alpha val="43137"/>
                              </a:srgbClr>
                            </a:outerShdw>
                          </a:effectLst>
                          <a:latin typeface="方正粗圓" pitchFamily="65" charset="-120"/>
                          <a:ea typeface="方正粗圓" pitchFamily="65" charset="-120"/>
                        </a:rPr>
                        <a:t>(</a:t>
                      </a:r>
                      <a:r>
                        <a:rPr kumimoji="1" lang="zh-TW" altLang="en-US" sz="3600" b="1" i="0" u="none" strike="noStrike" cap="none" normalizeH="0" baseline="0" dirty="0" smtClean="0">
                          <a:ln>
                            <a:noFill/>
                          </a:ln>
                          <a:solidFill>
                            <a:srgbClr val="000099"/>
                          </a:solidFill>
                          <a:effectLst>
                            <a:outerShdw blurRad="38100" dist="38100" dir="2700000" algn="tl">
                              <a:srgbClr val="000000">
                                <a:alpha val="43137"/>
                              </a:srgbClr>
                            </a:outerShdw>
                          </a:effectLst>
                          <a:latin typeface="方正粗圓" pitchFamily="65" charset="-120"/>
                          <a:ea typeface="方正粗圓" pitchFamily="65" charset="-120"/>
                        </a:rPr>
                        <a:t>順從者</a:t>
                      </a:r>
                      <a:r>
                        <a:rPr kumimoji="1" lang="en-US" altLang="zh-TW" sz="3600" b="1" i="0" u="none" strike="noStrike" cap="none" normalizeH="0" baseline="0" dirty="0" smtClean="0">
                          <a:ln>
                            <a:noFill/>
                          </a:ln>
                          <a:solidFill>
                            <a:srgbClr val="000099"/>
                          </a:solidFill>
                          <a:effectLst>
                            <a:outerShdw blurRad="38100" dist="38100" dir="2700000" algn="tl">
                              <a:srgbClr val="000000">
                                <a:alpha val="43137"/>
                              </a:srgbClr>
                            </a:outerShdw>
                          </a:effectLst>
                          <a:latin typeface="方正粗圓" pitchFamily="65" charset="-120"/>
                          <a:ea typeface="方正粗圓" pitchFamily="65" charset="-120"/>
                        </a:rPr>
                        <a:t>)</a:t>
                      </a:r>
                    </a:p>
                  </a:txBody>
                  <a:tcPr marT="45722" marB="45722"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1" lang="ar-SA" altLang="zh-TW" sz="6000" b="1" i="0" u="none" strike="noStrike" cap="none" normalizeH="0" baseline="0" dirty="0" smtClean="0">
                          <a:ln>
                            <a:noFill/>
                          </a:ln>
                          <a:solidFill>
                            <a:srgbClr val="003300"/>
                          </a:solidFill>
                          <a:effectLst/>
                          <a:latin typeface="Times New Roman" pitchFamily="18" charset="0"/>
                          <a:ea typeface="新細明體" pitchFamily="18" charset="-120"/>
                          <a:cs typeface="Times New Roman" pitchFamily="18" charset="0"/>
                        </a:rPr>
                        <a:t>مسلم</a:t>
                      </a:r>
                      <a:endParaRPr kumimoji="1" lang="en-US" altLang="zh-TW" sz="6000" b="1" i="0" u="none" strike="noStrike" cap="none" normalizeH="0" baseline="0" dirty="0" smtClean="0">
                        <a:ln>
                          <a:noFill/>
                        </a:ln>
                        <a:solidFill>
                          <a:srgbClr val="003300"/>
                        </a:solidFill>
                        <a:effectLst/>
                        <a:latin typeface="Times New Roman" pitchFamily="18" charset="0"/>
                        <a:ea typeface="新細明體" pitchFamily="18" charset="-120"/>
                      </a:endParaRPr>
                    </a:p>
                  </a:txBody>
                  <a:tcPr marT="45722" marB="4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762000" rtl="0" eaLnBrk="0" fontAlgn="base" latinLnBrk="0" hangingPunct="0">
                        <a:lnSpc>
                          <a:spcPct val="100000"/>
                        </a:lnSpc>
                        <a:spcBef>
                          <a:spcPct val="20000"/>
                        </a:spcBef>
                        <a:spcAft>
                          <a:spcPct val="0"/>
                        </a:spcAft>
                        <a:buClrTx/>
                        <a:buSzPct val="100000"/>
                        <a:buFontTx/>
                        <a:buNone/>
                        <a:tabLst/>
                      </a:pPr>
                      <a:r>
                        <a:rPr kumimoji="1" lang="en-US" altLang="zh-TW" sz="3600" b="1" i="1" u="none" strike="noStrike" cap="none" normalizeH="0" baseline="0" dirty="0" smtClean="0">
                          <a:ln>
                            <a:noFill/>
                          </a:ln>
                          <a:solidFill>
                            <a:srgbClr val="993300"/>
                          </a:solidFill>
                          <a:effectLst/>
                          <a:latin typeface="Times New Roman" pitchFamily="18" charset="0"/>
                          <a:ea typeface="華康中明體" pitchFamily="49" charset="-120"/>
                        </a:rPr>
                        <a:t>(Muslim)</a:t>
                      </a:r>
                    </a:p>
                  </a:txBody>
                  <a:tcPr marT="45722" marB="45722"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r>
            </a:tbl>
          </a:graphicData>
        </a:graphic>
      </p:graphicFrame>
      <p:grpSp>
        <p:nvGrpSpPr>
          <p:cNvPr id="3" name="Group 5"/>
          <p:cNvGrpSpPr/>
          <p:nvPr/>
        </p:nvGrpSpPr>
        <p:grpSpPr>
          <a:xfrm>
            <a:off x="0" y="0"/>
            <a:ext cx="9144000" cy="6858000"/>
            <a:chOff x="0" y="0"/>
            <a:chExt cx="9144000" cy="6858000"/>
          </a:xfrm>
        </p:grpSpPr>
        <p:pic>
          <p:nvPicPr>
            <p:cNvPr id="4" name="Picture 3"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a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an altı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066800" y="76200"/>
            <a:ext cx="7239000" cy="76200"/>
          </a:xfrm>
          <a:noFill/>
        </p:spPr>
        <p:txBody>
          <a:bodyPr/>
          <a:lstStyle/>
          <a:p>
            <a:r>
              <a:rPr lang="en-US" altLang="zh-TW" smtClean="0"/>
              <a:t/>
            </a:r>
            <a:br>
              <a:rPr lang="en-US" altLang="zh-TW" smtClean="0"/>
            </a:br>
            <a:endParaRPr lang="en-US" altLang="zh-TW" smtClean="0"/>
          </a:p>
        </p:txBody>
      </p:sp>
      <p:sp>
        <p:nvSpPr>
          <p:cNvPr id="120835" name="Rectangle 3"/>
          <p:cNvSpPr>
            <a:spLocks noGrp="1" noChangeArrowheads="1"/>
          </p:cNvSpPr>
          <p:nvPr>
            <p:ph type="body" idx="1"/>
          </p:nvPr>
        </p:nvSpPr>
        <p:spPr>
          <a:xfrm>
            <a:off x="1143001" y="838200"/>
            <a:ext cx="6741368" cy="5181600"/>
          </a:xfrm>
          <a:noFill/>
        </p:spPr>
        <p:txBody>
          <a:bodyPr/>
          <a:lstStyle/>
          <a:p>
            <a:pPr>
              <a:buClr>
                <a:srgbClr val="993300"/>
              </a:buClr>
            </a:pPr>
            <a:r>
              <a:rPr lang="en-US" altLang="zh-TW" sz="6000" b="1" dirty="0" smtClean="0">
                <a:solidFill>
                  <a:srgbClr val="FE9B03"/>
                </a:solidFill>
                <a:latin typeface="標楷體" pitchFamily="65" charset="-120"/>
                <a:ea typeface="標楷體" pitchFamily="65" charset="-120"/>
              </a:rPr>
              <a:t> </a:t>
            </a:r>
            <a:r>
              <a:rPr lang="zh-TW" altLang="en-US" sz="6000" b="1" dirty="0" smtClean="0">
                <a:solidFill>
                  <a:srgbClr val="993300"/>
                </a:solidFill>
                <a:latin typeface="標楷體" pitchFamily="65" charset="-120"/>
                <a:ea typeface="標楷體" pitchFamily="65" charset="-120"/>
              </a:rPr>
              <a:t>伊斯蘭 </a:t>
            </a:r>
            <a:r>
              <a:rPr lang="en-US" altLang="zh-TW" sz="6000" b="1" dirty="0" smtClean="0">
                <a:solidFill>
                  <a:srgbClr val="993300"/>
                </a:solidFill>
                <a:latin typeface="標楷體" pitchFamily="65" charset="-120"/>
                <a:ea typeface="標楷體" pitchFamily="65" charset="-120"/>
              </a:rPr>
              <a:t>--</a:t>
            </a:r>
          </a:p>
          <a:p>
            <a:pPr marL="1257300" indent="0">
              <a:buNone/>
            </a:pPr>
            <a:r>
              <a:rPr lang="zh-TW" altLang="en-US" sz="4000" b="1" dirty="0" smtClean="0">
                <a:solidFill>
                  <a:schemeClr val="tx2"/>
                </a:solidFill>
                <a:latin typeface="標楷體" pitchFamily="65" charset="-120"/>
                <a:ea typeface="標楷體" pitchFamily="65" charset="-120"/>
              </a:rPr>
              <a:t>順從真主</a:t>
            </a:r>
            <a:r>
              <a:rPr lang="en-US" altLang="zh-TW" sz="4000" b="1" dirty="0" smtClean="0">
                <a:solidFill>
                  <a:schemeClr val="tx2"/>
                </a:solidFill>
                <a:latin typeface="標楷體" pitchFamily="65" charset="-120"/>
                <a:ea typeface="標楷體" pitchFamily="65" charset="-120"/>
              </a:rPr>
              <a:t>,</a:t>
            </a:r>
            <a:r>
              <a:rPr lang="zh-TW" altLang="en-US" sz="4000" b="1" dirty="0" smtClean="0">
                <a:solidFill>
                  <a:schemeClr val="tx2"/>
                </a:solidFill>
                <a:latin typeface="標楷體" pitchFamily="65" charset="-120"/>
                <a:ea typeface="標楷體" pitchFamily="65" charset="-120"/>
              </a:rPr>
              <a:t>達至和平的制度</a:t>
            </a:r>
            <a:r>
              <a:rPr lang="en-US" altLang="zh-TW" sz="4000" b="1" dirty="0" smtClean="0">
                <a:solidFill>
                  <a:schemeClr val="tx2"/>
                </a:solidFill>
                <a:latin typeface="標楷體" pitchFamily="65" charset="-120"/>
                <a:ea typeface="標楷體" pitchFamily="65" charset="-120"/>
              </a:rPr>
              <a:t>,</a:t>
            </a:r>
            <a:r>
              <a:rPr lang="zh-TW" altLang="en-US" sz="4000" b="1" dirty="0" smtClean="0">
                <a:solidFill>
                  <a:schemeClr val="tx2"/>
                </a:solidFill>
                <a:latin typeface="標楷體" pitchFamily="65" charset="-120"/>
                <a:ea typeface="標楷體" pitchFamily="65" charset="-120"/>
              </a:rPr>
              <a:t>一套生活方式</a:t>
            </a:r>
          </a:p>
          <a:p>
            <a:pPr>
              <a:buClr>
                <a:srgbClr val="993300"/>
              </a:buClr>
            </a:pPr>
            <a:r>
              <a:rPr lang="zh-TW" altLang="en-US" sz="6000" b="1" dirty="0" smtClean="0">
                <a:solidFill>
                  <a:srgbClr val="993300"/>
                </a:solidFill>
                <a:latin typeface="標楷體" pitchFamily="65" charset="-120"/>
                <a:ea typeface="標楷體" pitchFamily="65" charset="-120"/>
              </a:rPr>
              <a:t> 穆斯林 </a:t>
            </a:r>
            <a:r>
              <a:rPr lang="en-US" altLang="zh-TW" sz="6000" b="1" dirty="0" smtClean="0">
                <a:solidFill>
                  <a:srgbClr val="993300"/>
                </a:solidFill>
                <a:latin typeface="標楷體" pitchFamily="65" charset="-120"/>
                <a:ea typeface="標楷體" pitchFamily="65" charset="-120"/>
              </a:rPr>
              <a:t>--</a:t>
            </a:r>
          </a:p>
          <a:p>
            <a:pPr indent="914400">
              <a:buFont typeface="Monotype Sorts" pitchFamily="2" charset="2"/>
              <a:buChar char=" "/>
            </a:pPr>
            <a:r>
              <a:rPr lang="zh-TW" altLang="en-US" sz="4000" b="1" dirty="0" smtClean="0">
                <a:solidFill>
                  <a:schemeClr val="tx2"/>
                </a:solidFill>
                <a:latin typeface="標楷體" pitchFamily="65" charset="-120"/>
                <a:ea typeface="標楷體" pitchFamily="65" charset="-120"/>
              </a:rPr>
              <a:t>順從真主的個體</a:t>
            </a:r>
          </a:p>
        </p:txBody>
      </p:sp>
      <p:grpSp>
        <p:nvGrpSpPr>
          <p:cNvPr id="4" name="Group 5"/>
          <p:cNvGrpSpPr/>
          <p:nvPr/>
        </p:nvGrpSpPr>
        <p:grpSpPr>
          <a:xfrm>
            <a:off x="0" y="0"/>
            <a:ext cx="9144000" cy="6858000"/>
            <a:chOff x="0" y="0"/>
            <a:chExt cx="9144000" cy="6858000"/>
          </a:xfrm>
        </p:grpSpPr>
        <p:pic>
          <p:nvPicPr>
            <p:cNvPr id="5" name="Picture 4"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dissolve">
                                      <p:cBhvr>
                                        <p:cTn id="7" dur="500"/>
                                        <p:tgtEl>
                                          <p:spTgt spid="1208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0835">
                                            <p:txEl>
                                              <p:pRg st="1" end="1"/>
                                            </p:txEl>
                                          </p:spTgt>
                                        </p:tgtEl>
                                        <p:attrNameLst>
                                          <p:attrName>style.visibility</p:attrName>
                                        </p:attrNameLst>
                                      </p:cBhvr>
                                      <p:to>
                                        <p:strVal val="visible"/>
                                      </p:to>
                                    </p:set>
                                    <p:animEffect transition="in" filter="dissolve">
                                      <p:cBhvr>
                                        <p:cTn id="12" dur="500"/>
                                        <p:tgtEl>
                                          <p:spTgt spid="1208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0835">
                                            <p:txEl>
                                              <p:pRg st="2" end="2"/>
                                            </p:txEl>
                                          </p:spTgt>
                                        </p:tgtEl>
                                        <p:attrNameLst>
                                          <p:attrName>style.visibility</p:attrName>
                                        </p:attrNameLst>
                                      </p:cBhvr>
                                      <p:to>
                                        <p:strVal val="visible"/>
                                      </p:to>
                                    </p:set>
                                    <p:animEffect transition="in" filter="dissolve">
                                      <p:cBhvr>
                                        <p:cTn id="17" dur="500"/>
                                        <p:tgtEl>
                                          <p:spTgt spid="1208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0835">
                                            <p:txEl>
                                              <p:pRg st="3" end="3"/>
                                            </p:txEl>
                                          </p:spTgt>
                                        </p:tgtEl>
                                        <p:attrNameLst>
                                          <p:attrName>style.visibility</p:attrName>
                                        </p:attrNameLst>
                                      </p:cBhvr>
                                      <p:to>
                                        <p:strVal val="visible"/>
                                      </p:to>
                                    </p:set>
                                    <p:animEffect transition="in" filter="dissolve">
                                      <p:cBhvr>
                                        <p:cTn id="22" dur="500"/>
                                        <p:tgtEl>
                                          <p:spTgt spid="1208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 name="Group 5"/>
          <p:cNvGrpSpPr/>
          <p:nvPr/>
        </p:nvGrpSpPr>
        <p:grpSpPr>
          <a:xfrm>
            <a:off x="0" y="0"/>
            <a:ext cx="9144000" cy="6858000"/>
            <a:chOff x="0" y="0"/>
            <a:chExt cx="9144000" cy="6858000"/>
          </a:xfrm>
        </p:grpSpPr>
        <p:pic>
          <p:nvPicPr>
            <p:cNvPr id="11" name="Picture 10"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82" name="Rectangle 2"/>
          <p:cNvSpPr>
            <a:spLocks noGrp="1" noChangeArrowheads="1"/>
          </p:cNvSpPr>
          <p:nvPr>
            <p:ph type="title"/>
          </p:nvPr>
        </p:nvSpPr>
        <p:spPr>
          <a:xfrm>
            <a:off x="683568" y="304800"/>
            <a:ext cx="7850832" cy="1600200"/>
          </a:xfrm>
        </p:spPr>
        <p:txBody>
          <a:bodyPr/>
          <a:lstStyle/>
          <a:p>
            <a:pPr>
              <a:defRPr/>
            </a:pPr>
            <a:r>
              <a:rPr lang="zh-TW" altLang="en-US" sz="5400" b="1" dirty="0" smtClean="0">
                <a:solidFill>
                  <a:srgbClr val="993300"/>
                </a:solidFill>
                <a:effectLst>
                  <a:outerShdw blurRad="38100" dist="38100" dir="2700000" algn="tl">
                    <a:srgbClr val="000000"/>
                  </a:outerShdw>
                </a:effectLst>
                <a:latin typeface="標楷體" panose="03000509000000000000" pitchFamily="65" charset="-120"/>
                <a:ea typeface="標楷體" panose="03000509000000000000" pitchFamily="65" charset="-120"/>
              </a:rPr>
              <a:t>人的兩個範疇 </a:t>
            </a:r>
            <a:r>
              <a:rPr lang="en-US" altLang="zh-TW" sz="5400" b="1" dirty="0" smtClean="0">
                <a:solidFill>
                  <a:srgbClr val="993300"/>
                </a:solidFill>
                <a:effectLst>
                  <a:outerShdw blurRad="38100" dist="38100" dir="2700000" algn="tl">
                    <a:srgbClr val="000000"/>
                  </a:outerShdw>
                </a:effectLst>
                <a:latin typeface="華康中明體" pitchFamily="49" charset="-120"/>
                <a:ea typeface="華康中明體" pitchFamily="49" charset="-120"/>
              </a:rPr>
              <a:t>:</a:t>
            </a:r>
          </a:p>
        </p:txBody>
      </p:sp>
      <p:sp>
        <p:nvSpPr>
          <p:cNvPr id="122883" name="Rectangle 3"/>
          <p:cNvSpPr>
            <a:spLocks noGrp="1" noChangeArrowheads="1"/>
          </p:cNvSpPr>
          <p:nvPr>
            <p:ph type="body" idx="1"/>
          </p:nvPr>
        </p:nvSpPr>
        <p:spPr>
          <a:xfrm>
            <a:off x="1043608" y="1700808"/>
            <a:ext cx="7736160" cy="2016224"/>
          </a:xfrm>
          <a:noFill/>
        </p:spPr>
        <p:txBody>
          <a:bodyPr/>
          <a:lstStyle/>
          <a:p>
            <a:pPr>
              <a:spcBef>
                <a:spcPts val="0"/>
              </a:spcBef>
              <a:spcAft>
                <a:spcPts val="0"/>
              </a:spcAft>
              <a:buSzPct val="85000"/>
              <a:buFont typeface="Wingdings" pitchFamily="2" charset="2"/>
              <a:buChar char="Ø"/>
            </a:pPr>
            <a:r>
              <a:rPr lang="zh-TW" altLang="en-US" sz="3600" b="1" dirty="0" smtClean="0">
                <a:solidFill>
                  <a:schemeClr val="tx2"/>
                </a:solidFill>
                <a:latin typeface="標楷體" pitchFamily="65" charset="-120"/>
                <a:ea typeface="標楷體" pitchFamily="65" charset="-120"/>
              </a:rPr>
              <a:t> 生理機能，完全順從上主的法則</a:t>
            </a:r>
            <a:endParaRPr lang="en-US" altLang="zh-TW" sz="3600" b="1" dirty="0" smtClean="0">
              <a:solidFill>
                <a:schemeClr val="tx2"/>
              </a:solidFill>
              <a:latin typeface="標楷體" pitchFamily="65" charset="-120"/>
              <a:ea typeface="標楷體" pitchFamily="65" charset="-120"/>
            </a:endParaRPr>
          </a:p>
          <a:p>
            <a:pPr>
              <a:spcBef>
                <a:spcPts val="0"/>
              </a:spcBef>
              <a:spcAft>
                <a:spcPts val="0"/>
              </a:spcAft>
              <a:buFont typeface="Wingdings" pitchFamily="2" charset="2"/>
              <a:buChar char="Ø"/>
            </a:pPr>
            <a:r>
              <a:rPr lang="zh-TW" altLang="en-US" sz="3600" b="1" dirty="0" smtClean="0">
                <a:solidFill>
                  <a:schemeClr val="tx2"/>
                </a:solidFill>
                <a:latin typeface="標楷體" pitchFamily="65" charset="-120"/>
                <a:ea typeface="標楷體" pitchFamily="65" charset="-120"/>
              </a:rPr>
              <a:t> 思想言行，自由選擇 </a:t>
            </a:r>
            <a:endParaRPr lang="en-US" altLang="zh-TW" sz="3600" b="1" dirty="0" smtClean="0">
              <a:solidFill>
                <a:schemeClr val="tx2"/>
              </a:solidFill>
              <a:latin typeface="標楷體" pitchFamily="65" charset="-120"/>
              <a:ea typeface="標楷體" pitchFamily="65" charset="-120"/>
            </a:endParaRPr>
          </a:p>
          <a:p>
            <a:pPr>
              <a:spcBef>
                <a:spcPts val="0"/>
              </a:spcBef>
              <a:spcAft>
                <a:spcPts val="0"/>
              </a:spcAft>
              <a:buNone/>
            </a:pPr>
            <a:r>
              <a:rPr lang="zh-TW" altLang="en-US" sz="3600" b="1" dirty="0" smtClean="0">
                <a:solidFill>
                  <a:schemeClr val="tx2"/>
                </a:solidFill>
                <a:latin typeface="標楷體" pitchFamily="65" charset="-120"/>
                <a:ea typeface="標楷體" pitchFamily="65" charset="-120"/>
              </a:rPr>
              <a:t>  </a:t>
            </a:r>
            <a:r>
              <a:rPr lang="zh-TW" altLang="en-US" b="1" dirty="0" smtClean="0">
                <a:latin typeface="新細明體"/>
              </a:rPr>
              <a:t>「</a:t>
            </a:r>
            <a:r>
              <a:rPr lang="zh-TW" altLang="en-US" b="1" dirty="0" smtClean="0">
                <a:latin typeface="標楷體" pitchFamily="65" charset="-120"/>
                <a:ea typeface="標楷體" pitchFamily="65" charset="-120"/>
              </a:rPr>
              <a:t>對於宗教，絕無強迫</a:t>
            </a:r>
            <a:r>
              <a:rPr lang="zh-TW" altLang="en-US" b="1" dirty="0" smtClean="0">
                <a:latin typeface="新細明體"/>
                <a:ea typeface="新細明體"/>
              </a:rPr>
              <a:t>」 </a:t>
            </a:r>
            <a:r>
              <a:rPr lang="en-US" altLang="zh-TW" sz="2400" b="1" dirty="0" smtClean="0">
                <a:latin typeface="標楷體" pitchFamily="65" charset="-120"/>
                <a:ea typeface="標楷體" pitchFamily="65" charset="-120"/>
              </a:rPr>
              <a:t>(</a:t>
            </a:r>
            <a:r>
              <a:rPr lang="zh-TW" altLang="en-US" sz="2400" b="1" dirty="0">
                <a:latin typeface="標楷體" pitchFamily="65" charset="-120"/>
                <a:ea typeface="標楷體" pitchFamily="65" charset="-120"/>
              </a:rPr>
              <a:t>古蘭經</a:t>
            </a:r>
            <a:r>
              <a:rPr lang="en-US" altLang="zh-TW" sz="2400" b="1" dirty="0" smtClean="0">
                <a:latin typeface="標楷體" pitchFamily="65" charset="-120"/>
                <a:ea typeface="標楷體" pitchFamily="65" charset="-120"/>
              </a:rPr>
              <a:t>2:256)</a:t>
            </a:r>
            <a:endParaRPr lang="zh-TW" altLang="en-US" sz="2400" b="1" dirty="0" smtClean="0">
              <a:solidFill>
                <a:schemeClr val="tx2"/>
              </a:solidFill>
              <a:latin typeface="標楷體" pitchFamily="65" charset="-120"/>
              <a:ea typeface="標楷體" pitchFamily="65" charset="-120"/>
            </a:endParaRPr>
          </a:p>
        </p:txBody>
      </p:sp>
      <p:sp>
        <p:nvSpPr>
          <p:cNvPr id="2" name="文字方塊 1"/>
          <p:cNvSpPr txBox="1"/>
          <p:nvPr/>
        </p:nvSpPr>
        <p:spPr>
          <a:xfrm>
            <a:off x="1115617" y="3861062"/>
            <a:ext cx="6984776" cy="2259080"/>
          </a:xfrm>
          <a:prstGeom prst="rect">
            <a:avLst/>
          </a:prstGeom>
          <a:noFill/>
        </p:spPr>
        <p:txBody>
          <a:bodyPr wrap="square" rtlCol="0">
            <a:spAutoFit/>
          </a:bodyPr>
          <a:lstStyle/>
          <a:p>
            <a:pPr>
              <a:lnSpc>
                <a:spcPct val="110000"/>
              </a:lnSpc>
            </a:pPr>
            <a:r>
              <a:rPr lang="zh-TW" altLang="en-US" sz="3200" b="1" dirty="0">
                <a:solidFill>
                  <a:srgbClr val="000000"/>
                </a:solidFill>
                <a:latin typeface="標楷體" pitchFamily="65" charset="-120"/>
                <a:ea typeface="標楷體" pitchFamily="65" charset="-120"/>
              </a:rPr>
              <a:t>人若能選擇在思想行為上順從真主；換言之，他的肉體及思想行為，均依循來自創造主的法則，自</a:t>
            </a:r>
            <a:r>
              <a:rPr lang="zh-TW" altLang="en-US" sz="3200" b="1" dirty="0" smtClean="0">
                <a:solidFill>
                  <a:srgbClr val="000000"/>
                </a:solidFill>
                <a:latin typeface="標楷體" pitchFamily="65" charset="-120"/>
                <a:ea typeface="標楷體" pitchFamily="65" charset="-120"/>
              </a:rPr>
              <a:t>然</a:t>
            </a:r>
            <a:r>
              <a:rPr lang="ja-JP" altLang="en-US" sz="3200" b="1" smtClean="0">
                <a:latin typeface="DFKai-SB" pitchFamily="65" charset="-120"/>
                <a:ea typeface="DFKai-SB" pitchFamily="65" charset="-120"/>
              </a:rPr>
              <a:t>就能</a:t>
            </a:r>
            <a:r>
              <a:rPr lang="zh-TW" altLang="en-US" sz="3200" b="1" dirty="0" smtClean="0">
                <a:solidFill>
                  <a:srgbClr val="000000"/>
                </a:solidFill>
                <a:latin typeface="標楷體" pitchFamily="65" charset="-120"/>
                <a:ea typeface="標楷體" pitchFamily="65" charset="-120"/>
              </a:rPr>
              <a:t>和</a:t>
            </a:r>
            <a:r>
              <a:rPr lang="zh-TW" altLang="en-US" sz="3200" b="1" dirty="0">
                <a:solidFill>
                  <a:srgbClr val="000000"/>
                </a:solidFill>
                <a:latin typeface="標楷體" pitchFamily="65" charset="-120"/>
                <a:ea typeface="標楷體" pitchFamily="65" charset="-120"/>
              </a:rPr>
              <a:t>平安寧</a:t>
            </a:r>
            <a:r>
              <a:rPr lang="zh-TW" altLang="en-US" sz="3200" b="1" dirty="0" smtClean="0">
                <a:solidFill>
                  <a:srgbClr val="000000"/>
                </a:solidFill>
                <a:latin typeface="標楷體" pitchFamily="65" charset="-120"/>
                <a:ea typeface="標楷體" pitchFamily="65" charset="-120"/>
              </a:rPr>
              <a:t>。</a:t>
            </a:r>
            <a:endParaRPr lang="zh-HK" altLang="en-US" sz="3200" b="1" dirty="0">
              <a:solidFill>
                <a:srgbClr val="000000"/>
              </a:solidFill>
              <a:latin typeface="標楷體" pitchFamily="65" charset="-120"/>
              <a:ea typeface="標楷體" pitchFamily="65" charset="-120"/>
            </a:endParaRPr>
          </a:p>
        </p:txBody>
      </p:sp>
    </p:spTree>
    <p:extLst>
      <p:ext uri="{BB962C8B-B14F-4D97-AF65-F5344CB8AC3E}">
        <p14:creationId xmlns:p14="http://schemas.microsoft.com/office/powerpoint/2010/main" val="3369439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Effect transition="in" filter="dissolve">
                                      <p:cBhvr>
                                        <p:cTn id="7" dur="500"/>
                                        <p:tgtEl>
                                          <p:spTgt spid="122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883">
                                            <p:txEl>
                                              <p:pRg st="1" end="1"/>
                                            </p:txEl>
                                          </p:spTgt>
                                        </p:tgtEl>
                                        <p:attrNameLst>
                                          <p:attrName>style.visibility</p:attrName>
                                        </p:attrNameLst>
                                      </p:cBhvr>
                                      <p:to>
                                        <p:strVal val="visible"/>
                                      </p:to>
                                    </p:set>
                                    <p:animEffect transition="in" filter="dissolve">
                                      <p:cBhvr>
                                        <p:cTn id="12" dur="500"/>
                                        <p:tgtEl>
                                          <p:spTgt spid="1228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883">
                                            <p:txEl>
                                              <p:pRg st="2" end="2"/>
                                            </p:txEl>
                                          </p:spTgt>
                                        </p:tgtEl>
                                        <p:attrNameLst>
                                          <p:attrName>style.visibility</p:attrName>
                                        </p:attrNameLst>
                                      </p:cBhvr>
                                      <p:to>
                                        <p:strVal val="visible"/>
                                      </p:to>
                                    </p:set>
                                    <p:animEffect transition="in" filter="dissolve">
                                      <p:cBhvr>
                                        <p:cTn id="17" dur="500"/>
                                        <p:tgtEl>
                                          <p:spTgt spid="1228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dissolv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5" name="Rectangle 3"/>
          <p:cNvSpPr>
            <a:spLocks noGrp="1" noChangeArrowheads="1"/>
          </p:cNvSpPr>
          <p:nvPr>
            <p:ph type="body" idx="1"/>
          </p:nvPr>
        </p:nvSpPr>
        <p:spPr>
          <a:xfrm>
            <a:off x="685800" y="2286000"/>
            <a:ext cx="7772400" cy="3810000"/>
          </a:xfrm>
        </p:spPr>
        <p:txBody>
          <a:bodyPr/>
          <a:lstStyle/>
          <a:p>
            <a:pPr marL="387350" indent="0" defTabSz="914400">
              <a:lnSpc>
                <a:spcPct val="120000"/>
              </a:lnSpc>
              <a:buFontTx/>
              <a:buNone/>
            </a:pPr>
            <a:r>
              <a:rPr lang="zh-TW" altLang="en-US" sz="4800" dirty="0" smtClean="0">
                <a:latin typeface="標楷體" pitchFamily="65" charset="-120"/>
                <a:ea typeface="標楷體" pitchFamily="65" charset="-120"/>
              </a:rPr>
              <a:t>都因亞伯拉罕聽從我的話，遵守我的吩咐和我的命令、律例、法度。</a:t>
            </a:r>
            <a:br>
              <a:rPr lang="zh-TW" altLang="en-US" sz="4800" dirty="0" smtClean="0">
                <a:latin typeface="標楷體" pitchFamily="65" charset="-120"/>
                <a:ea typeface="標楷體" pitchFamily="65" charset="-120"/>
              </a:rPr>
            </a:br>
            <a:r>
              <a:rPr lang="zh-TW" altLang="en-US" sz="4000" dirty="0" smtClean="0">
                <a:latin typeface="標楷體" pitchFamily="65" charset="-120"/>
                <a:ea typeface="標楷體" pitchFamily="65" charset="-120"/>
              </a:rPr>
              <a:t>             </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創世紀</a:t>
            </a:r>
            <a:r>
              <a:rPr lang="en-US" altLang="zh-TW" dirty="0" smtClean="0">
                <a:latin typeface="標楷體" pitchFamily="65" charset="-120"/>
                <a:ea typeface="標楷體" pitchFamily="65" charset="-120"/>
              </a:rPr>
              <a:t>26</a:t>
            </a:r>
            <a:r>
              <a:rPr lang="zh-TW" altLang="en-US" dirty="0" smtClean="0">
                <a:latin typeface="標楷體" pitchFamily="65" charset="-120"/>
                <a:ea typeface="標楷體" pitchFamily="65" charset="-120"/>
              </a:rPr>
              <a:t>章</a:t>
            </a:r>
            <a:r>
              <a:rPr lang="en-US" altLang="zh-TW" dirty="0" smtClean="0">
                <a:latin typeface="標楷體" pitchFamily="65" charset="-120"/>
                <a:ea typeface="標楷體" pitchFamily="65" charset="-120"/>
              </a:rPr>
              <a:t>5</a:t>
            </a:r>
            <a:r>
              <a:rPr lang="zh-TW" altLang="en-US" dirty="0" smtClean="0">
                <a:latin typeface="標楷體" pitchFamily="65" charset="-120"/>
                <a:ea typeface="標楷體" pitchFamily="65" charset="-120"/>
              </a:rPr>
              <a:t>節</a:t>
            </a:r>
            <a:r>
              <a:rPr lang="en-US" altLang="zh-TW" dirty="0" smtClean="0">
                <a:latin typeface="標楷體" pitchFamily="65" charset="-120"/>
                <a:ea typeface="標楷體" pitchFamily="65" charset="-120"/>
              </a:rPr>
              <a:t>)</a:t>
            </a:r>
          </a:p>
          <a:p>
            <a:pPr marL="387350" indent="0" defTabSz="914400">
              <a:buFontTx/>
              <a:buNone/>
            </a:pPr>
            <a:endParaRPr lang="en-US" altLang="zh-TW" dirty="0" smtClean="0">
              <a:latin typeface="標楷體" pitchFamily="65" charset="-120"/>
              <a:ea typeface="標楷體" pitchFamily="65" charset="-120"/>
            </a:endParaRPr>
          </a:p>
        </p:txBody>
      </p:sp>
      <p:grpSp>
        <p:nvGrpSpPr>
          <p:cNvPr id="4" name="Group 5"/>
          <p:cNvGrpSpPr/>
          <p:nvPr/>
        </p:nvGrpSpPr>
        <p:grpSpPr>
          <a:xfrm>
            <a:off x="0" y="0"/>
            <a:ext cx="9144000" cy="6858000"/>
            <a:chOff x="0" y="0"/>
            <a:chExt cx="9144000" cy="6858000"/>
          </a:xfrm>
        </p:grpSpPr>
        <p:pic>
          <p:nvPicPr>
            <p:cNvPr id="5" name="Picture 4"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2514" name="Rectangle 2"/>
          <p:cNvSpPr>
            <a:spLocks noGrp="1" noChangeArrowheads="1"/>
          </p:cNvSpPr>
          <p:nvPr>
            <p:ph type="title"/>
          </p:nvPr>
        </p:nvSpPr>
        <p:spPr>
          <a:xfrm>
            <a:off x="214282" y="714356"/>
            <a:ext cx="5600712" cy="1143000"/>
          </a:xfrm>
        </p:spPr>
        <p:txBody>
          <a:bodyPr/>
          <a:lstStyle/>
          <a:p>
            <a:r>
              <a:rPr lang="zh-TW" altLang="en-US" sz="6000" b="1" dirty="0" smtClean="0">
                <a:solidFill>
                  <a:srgbClr val="993300"/>
                </a:solidFill>
                <a:effectLst>
                  <a:outerShdw blurRad="38100" dist="38100" dir="2700000" algn="tl">
                    <a:srgbClr val="000000">
                      <a:alpha val="43137"/>
                    </a:srgbClr>
                  </a:outerShdw>
                </a:effectLst>
                <a:latin typeface="標楷體" pitchFamily="65" charset="-120"/>
                <a:ea typeface="標楷體" pitchFamily="65" charset="-120"/>
              </a:rPr>
              <a:t>亞伯拉罕順從主</a:t>
            </a:r>
          </a:p>
        </p:txBody>
      </p:sp>
      <p:sp>
        <p:nvSpPr>
          <p:cNvPr id="9" name="Rectangle 4"/>
          <p:cNvSpPr>
            <a:spLocks noChangeArrowheads="1"/>
          </p:cNvSpPr>
          <p:nvPr/>
        </p:nvSpPr>
        <p:spPr bwMode="auto">
          <a:xfrm>
            <a:off x="5286348" y="714356"/>
            <a:ext cx="385765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ctr"/>
            <a:r>
              <a:rPr lang="en-US" altLang="zh-TW" sz="4800" b="1" dirty="0" smtClean="0">
                <a:solidFill>
                  <a:srgbClr val="993300"/>
                </a:solidFill>
                <a:latin typeface="Arial" pitchFamily="34" charset="0"/>
                <a:ea typeface="SimHei" pitchFamily="49" charset="-122"/>
                <a:sym typeface="Wingdings" pitchFamily="2" charset="2"/>
              </a:rPr>
              <a:t></a:t>
            </a:r>
            <a:r>
              <a:rPr lang="zh-TW" altLang="en-US" sz="6000" dirty="0" smtClean="0">
                <a:solidFill>
                  <a:srgbClr val="339933"/>
                </a:solidFill>
                <a:effectLst>
                  <a:outerShdw blurRad="38100" dist="38100" dir="2700000" algn="tl">
                    <a:srgbClr val="000000">
                      <a:alpha val="43137"/>
                    </a:srgbClr>
                  </a:outerShdw>
                </a:effectLst>
                <a:latin typeface="DFKai-SB" pitchFamily="65" charset="-120"/>
                <a:ea typeface="DFKai-SB" pitchFamily="65" charset="-120"/>
                <a:sym typeface="Wingdings" pitchFamily="2" charset="2"/>
              </a:rPr>
              <a:t>穆</a:t>
            </a:r>
            <a:r>
              <a:rPr lang="zh-TW" altLang="en-US" sz="6000" dirty="0">
                <a:solidFill>
                  <a:srgbClr val="339933"/>
                </a:solidFill>
                <a:effectLst>
                  <a:outerShdw blurRad="38100" dist="38100" dir="2700000" algn="tl">
                    <a:srgbClr val="000000">
                      <a:alpha val="43137"/>
                    </a:srgbClr>
                  </a:outerShdw>
                </a:effectLst>
                <a:latin typeface="DFKai-SB" pitchFamily="65" charset="-120"/>
                <a:ea typeface="DFKai-SB" pitchFamily="65" charset="-120"/>
                <a:sym typeface="Wingdings" pitchFamily="2" charset="2"/>
              </a:rPr>
              <a:t>斯林</a:t>
            </a:r>
            <a:endParaRPr lang="zh-TW" altLang="en-US" sz="6000" dirty="0">
              <a:solidFill>
                <a:srgbClr val="339933"/>
              </a:solidFill>
              <a:effectLst>
                <a:outerShdw blurRad="38100" dist="38100" dir="2700000" algn="tl">
                  <a:srgbClr val="000000">
                    <a:alpha val="43137"/>
                  </a:srgbClr>
                </a:outerShdw>
              </a:effectLst>
              <a:latin typeface="DFKai-SB" pitchFamily="65" charset="-120"/>
              <a:ea typeface="DFKai-SB" pitchFamily="65" charset="-120"/>
            </a:endParaRPr>
          </a:p>
        </p:txBody>
      </p:sp>
    </p:spTree>
    <p:extLst>
      <p:ext uri="{BB962C8B-B14F-4D97-AF65-F5344CB8AC3E}">
        <p14:creationId xmlns:p14="http://schemas.microsoft.com/office/powerpoint/2010/main" val="3865372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animEffect transition="in" filter="wipe(left)">
                                      <p:cBhvr>
                                        <p:cTn id="7" dur="500"/>
                                        <p:tgtEl>
                                          <p:spTgt spid="192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2514"/>
                                        </p:tgtEl>
                                        <p:attrNameLst>
                                          <p:attrName>style.visibility</p:attrName>
                                        </p:attrNameLst>
                                      </p:cBhvr>
                                      <p:to>
                                        <p:strVal val="visible"/>
                                      </p:to>
                                    </p:set>
                                    <p:animEffect transition="in" filter="dissolve">
                                      <p:cBhvr>
                                        <p:cTn id="12" dur="500"/>
                                        <p:tgtEl>
                                          <p:spTgt spid="1925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iterate type="wd">
                                    <p:tmPct val="10000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 fill="hold"/>
                                        <p:tgtEl>
                                          <p:spTgt spid="9"/>
                                        </p:tgtEl>
                                        <p:attrNameLst>
                                          <p:attrName>ppt_x</p:attrName>
                                        </p:attrNameLst>
                                      </p:cBhvr>
                                      <p:tavLst>
                                        <p:tav tm="0">
                                          <p:val>
                                            <p:strVal val="0-#ppt_w/2"/>
                                          </p:val>
                                        </p:tav>
                                        <p:tav tm="100000">
                                          <p:val>
                                            <p:strVal val="#ppt_x"/>
                                          </p:val>
                                        </p:tav>
                                      </p:tavLst>
                                    </p:anim>
                                    <p:anim calcmode="lin" valueType="num">
                                      <p:cBhvr additive="base">
                                        <p:cTn id="18" dur="3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autoUpdateAnimBg="0"/>
      <p:bldP spid="192514" grpId="0"/>
      <p:bldP spid="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7" descr="pray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344" y="2539380"/>
            <a:ext cx="2736304" cy="180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Rectangle 3"/>
          <p:cNvSpPr>
            <a:spLocks noGrp="1" noChangeArrowheads="1"/>
          </p:cNvSpPr>
          <p:nvPr>
            <p:ph type="body" idx="1"/>
          </p:nvPr>
        </p:nvSpPr>
        <p:spPr>
          <a:xfrm>
            <a:off x="1187624" y="1504950"/>
            <a:ext cx="5184576" cy="4493096"/>
          </a:xfrm>
        </p:spPr>
        <p:txBody>
          <a:bodyPr/>
          <a:lstStyle/>
          <a:p>
            <a:pPr marL="0" indent="0">
              <a:lnSpc>
                <a:spcPct val="120000"/>
              </a:lnSpc>
              <a:buClr>
                <a:schemeClr val="tx2"/>
              </a:buClr>
              <a:buNone/>
              <a:defRPr/>
            </a:pPr>
            <a:r>
              <a:rPr lang="zh-TW" altLang="en-US" sz="3600" dirty="0" smtClean="0">
                <a:latin typeface="標楷體" pitchFamily="65" charset="-120"/>
                <a:ea typeface="標楷體" pitchFamily="65" charset="-120"/>
              </a:rPr>
              <a:t>他就稍往前走，俯伏在地，禱告說：我父阿，倘若可行，求你叫</a:t>
            </a:r>
            <a:r>
              <a:rPr lang="zh-TW" altLang="en-US" sz="3600" dirty="0" smtClean="0">
                <a:effectLst>
                  <a:outerShdw blurRad="38100" dist="38100" dir="2700000" algn="tl">
                    <a:srgbClr val="FFFFFF"/>
                  </a:outerShdw>
                </a:effectLst>
                <a:ea typeface="標楷體" pitchFamily="65" charset="-120"/>
              </a:rPr>
              <a:t>這杯離開</a:t>
            </a:r>
            <a:r>
              <a:rPr lang="zh-TW" altLang="en-US" sz="3600" dirty="0" smtClean="0">
                <a:effectLst>
                  <a:outerShdw blurRad="38100" dist="38100" dir="2700000" algn="tl">
                    <a:srgbClr val="FFFFFF"/>
                  </a:outerShdw>
                </a:effectLst>
                <a:latin typeface="標楷體" pitchFamily="65" charset="-120"/>
                <a:ea typeface="標楷體" pitchFamily="65" charset="-120"/>
              </a:rPr>
              <a:t>我。然而，不要照我的意思，只要照你的意思。</a:t>
            </a:r>
            <a:r>
              <a:rPr lang="en-US" altLang="zh-TW" sz="2800" dirty="0" smtClean="0">
                <a:effectLst>
                  <a:outerShdw blurRad="38100" dist="38100" dir="2700000" algn="tl">
                    <a:srgbClr val="FFFFFF"/>
                  </a:outerShdw>
                </a:effectLst>
                <a:latin typeface="標楷體" pitchFamily="65" charset="-120"/>
                <a:ea typeface="標楷體" pitchFamily="65" charset="-120"/>
              </a:rPr>
              <a:t>(</a:t>
            </a:r>
            <a:r>
              <a:rPr lang="zh-TW" altLang="en-US" sz="2800" dirty="0" smtClean="0">
                <a:effectLst>
                  <a:outerShdw blurRad="38100" dist="38100" dir="2700000" algn="tl">
                    <a:srgbClr val="FFFFFF"/>
                  </a:outerShdw>
                </a:effectLst>
                <a:latin typeface="標楷體" pitchFamily="65" charset="-120"/>
                <a:ea typeface="標楷體" pitchFamily="65" charset="-120"/>
              </a:rPr>
              <a:t>馬太 </a:t>
            </a:r>
            <a:r>
              <a:rPr lang="en-US" altLang="zh-TW" sz="2800" dirty="0" smtClean="0">
                <a:effectLst>
                  <a:outerShdw blurRad="38100" dist="38100" dir="2700000" algn="tl">
                    <a:srgbClr val="FFFFFF"/>
                  </a:outerShdw>
                </a:effectLst>
                <a:latin typeface="標楷體" pitchFamily="65" charset="-120"/>
                <a:ea typeface="標楷體" pitchFamily="65" charset="-120"/>
              </a:rPr>
              <a:t>26</a:t>
            </a:r>
            <a:r>
              <a:rPr lang="zh-TW" altLang="en-US" sz="2800" dirty="0" smtClean="0">
                <a:effectLst>
                  <a:outerShdw blurRad="38100" dist="38100" dir="2700000" algn="tl">
                    <a:srgbClr val="FFFFFF"/>
                  </a:outerShdw>
                </a:effectLst>
                <a:latin typeface="標楷體" pitchFamily="65" charset="-120"/>
                <a:ea typeface="標楷體" pitchFamily="65" charset="-120"/>
              </a:rPr>
              <a:t>章</a:t>
            </a:r>
            <a:r>
              <a:rPr lang="en-US" altLang="zh-TW" sz="2800" dirty="0" smtClean="0">
                <a:effectLst>
                  <a:outerShdw blurRad="38100" dist="38100" dir="2700000" algn="tl">
                    <a:srgbClr val="FFFFFF"/>
                  </a:outerShdw>
                </a:effectLst>
                <a:latin typeface="標楷體" pitchFamily="65" charset="-120"/>
                <a:ea typeface="標楷體" pitchFamily="65" charset="-120"/>
              </a:rPr>
              <a:t>39</a:t>
            </a:r>
            <a:r>
              <a:rPr lang="zh-TW" altLang="en-US" sz="2800" dirty="0" smtClean="0">
                <a:effectLst>
                  <a:outerShdw blurRad="38100" dist="38100" dir="2700000" algn="tl">
                    <a:srgbClr val="FFFFFF"/>
                  </a:outerShdw>
                </a:effectLst>
                <a:latin typeface="標楷體" pitchFamily="65" charset="-120"/>
                <a:ea typeface="標楷體" pitchFamily="65" charset="-120"/>
              </a:rPr>
              <a:t>節</a:t>
            </a:r>
            <a:r>
              <a:rPr lang="en-US" altLang="zh-TW" sz="2800" dirty="0" smtClean="0">
                <a:effectLst>
                  <a:outerShdw blurRad="38100" dist="38100" dir="2700000" algn="tl">
                    <a:srgbClr val="FFFFFF"/>
                  </a:outerShdw>
                </a:effectLst>
                <a:latin typeface="標楷體" pitchFamily="65" charset="-120"/>
                <a:ea typeface="標楷體" pitchFamily="65" charset="-120"/>
              </a:rPr>
              <a:t>)</a:t>
            </a:r>
            <a:r>
              <a:rPr lang="en-US" altLang="zh-TW" sz="2800" dirty="0" smtClean="0">
                <a:effectLst>
                  <a:outerShdw blurRad="38100" dist="38100" dir="2700000" algn="tl">
                    <a:srgbClr val="FFFFFF"/>
                  </a:outerShdw>
                </a:effectLst>
                <a:latin typeface="Arial" pitchFamily="34" charset="0"/>
                <a:ea typeface="新細明體" pitchFamily="18" charset="-120"/>
              </a:rPr>
              <a:t>                                 </a:t>
            </a:r>
          </a:p>
          <a:p>
            <a:pPr marL="193675" indent="0" defTabSz="914400">
              <a:lnSpc>
                <a:spcPct val="120000"/>
              </a:lnSpc>
              <a:buFontTx/>
              <a:buNone/>
              <a:defRPr/>
            </a:pPr>
            <a:endParaRPr lang="zh-TW" altLang="en-US" sz="3600" dirty="0" smtClean="0">
              <a:effectLst>
                <a:outerShdw blurRad="38100" dist="38100" dir="2700000" algn="tl">
                  <a:srgbClr val="FFFFFF"/>
                </a:outerShdw>
              </a:effectLst>
              <a:ea typeface="標楷體" pitchFamily="65" charset="-120"/>
            </a:endParaRPr>
          </a:p>
        </p:txBody>
      </p:sp>
      <p:sp>
        <p:nvSpPr>
          <p:cNvPr id="50181" name="Text Box 5"/>
          <p:cNvSpPr txBox="1">
            <a:spLocks noChangeArrowheads="1"/>
          </p:cNvSpPr>
          <p:nvPr/>
        </p:nvSpPr>
        <p:spPr bwMode="auto">
          <a:xfrm>
            <a:off x="1295400" y="3429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endParaRPr lang="en-US" altLang="zh-HK">
              <a:solidFill>
                <a:srgbClr val="FAFD00"/>
              </a:solidFill>
              <a:latin typeface="Arial" pitchFamily="34" charset="0"/>
              <a:ea typeface="新細明體" pitchFamily="18" charset="-120"/>
            </a:endParaRPr>
          </a:p>
        </p:txBody>
      </p:sp>
      <p:grpSp>
        <p:nvGrpSpPr>
          <p:cNvPr id="8" name="Group 5"/>
          <p:cNvGrpSpPr/>
          <p:nvPr/>
        </p:nvGrpSpPr>
        <p:grpSpPr>
          <a:xfrm>
            <a:off x="0" y="0"/>
            <a:ext cx="9144000" cy="6858000"/>
            <a:chOff x="0" y="0"/>
            <a:chExt cx="9144000" cy="6858000"/>
          </a:xfrm>
        </p:grpSpPr>
        <p:pic>
          <p:nvPicPr>
            <p:cNvPr id="9" name="Picture 8"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a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5649"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yan altı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2"/>
          <p:cNvSpPr>
            <a:spLocks noGrp="1" noChangeArrowheads="1"/>
          </p:cNvSpPr>
          <p:nvPr>
            <p:ph type="title"/>
          </p:nvPr>
        </p:nvSpPr>
        <p:spPr>
          <a:xfrm>
            <a:off x="1066800" y="381000"/>
            <a:ext cx="4572000" cy="1162050"/>
          </a:xfrm>
        </p:spPr>
        <p:txBody>
          <a:bodyPr/>
          <a:lstStyle/>
          <a:p>
            <a:r>
              <a:rPr lang="zh-TW" altLang="en-US" sz="4800" b="1" dirty="0" smtClean="0">
                <a:solidFill>
                  <a:srgbClr val="993300"/>
                </a:solidFill>
                <a:ea typeface="SimHei" pitchFamily="49" charset="-122"/>
              </a:rPr>
              <a:t>耶穌順從主</a:t>
            </a:r>
          </a:p>
        </p:txBody>
      </p:sp>
      <p:sp>
        <p:nvSpPr>
          <p:cNvPr id="16" name="Rectangle 4"/>
          <p:cNvSpPr>
            <a:spLocks noChangeArrowheads="1"/>
          </p:cNvSpPr>
          <p:nvPr/>
        </p:nvSpPr>
        <p:spPr bwMode="auto">
          <a:xfrm>
            <a:off x="4114800" y="381000"/>
            <a:ext cx="441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ctr"/>
            <a:r>
              <a:rPr lang="en-US" altLang="zh-TW" sz="4800" b="1" dirty="0">
                <a:solidFill>
                  <a:srgbClr val="993300"/>
                </a:solidFill>
                <a:latin typeface="Arial" pitchFamily="34" charset="0"/>
                <a:ea typeface="SimHei" pitchFamily="49" charset="-122"/>
                <a:sym typeface="Wingdings" pitchFamily="2" charset="2"/>
              </a:rPr>
              <a:t>  </a:t>
            </a:r>
            <a:r>
              <a:rPr lang="zh-TW" altLang="en-US" sz="4800" b="1" dirty="0">
                <a:solidFill>
                  <a:srgbClr val="339933"/>
                </a:solidFill>
                <a:latin typeface="Arial" pitchFamily="34" charset="0"/>
                <a:ea typeface="SimHei" pitchFamily="49" charset="-122"/>
                <a:sym typeface="Wingdings" pitchFamily="2" charset="2"/>
              </a:rPr>
              <a:t>穆斯林</a:t>
            </a:r>
            <a:endParaRPr lang="zh-TW" altLang="en-US" sz="4800" b="1" dirty="0">
              <a:solidFill>
                <a:srgbClr val="339933"/>
              </a:solidFill>
              <a:latin typeface="Arial" pitchFamily="34" charset="0"/>
              <a:ea typeface="SimHei" pitchFamily="49" charset="-122"/>
            </a:endParaRPr>
          </a:p>
        </p:txBody>
      </p:sp>
    </p:spTree>
    <p:extLst>
      <p:ext uri="{BB962C8B-B14F-4D97-AF65-F5344CB8AC3E}">
        <p14:creationId xmlns:p14="http://schemas.microsoft.com/office/powerpoint/2010/main" val="33057264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2000"/>
                                        <p:tgtEl>
                                          <p:spTgt spid="1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94563">
                                            <p:txEl>
                                              <p:pRg st="0" end="0"/>
                                            </p:txEl>
                                          </p:spTgt>
                                        </p:tgtEl>
                                        <p:attrNameLst>
                                          <p:attrName>style.visibility</p:attrName>
                                        </p:attrNameLst>
                                      </p:cBhvr>
                                      <p:to>
                                        <p:strVal val="visible"/>
                                      </p:to>
                                    </p:set>
                                    <p:animEffect transition="in" filter="diamond(in)">
                                      <p:cBhvr>
                                        <p:cTn id="10" dur="2000"/>
                                        <p:tgtEl>
                                          <p:spTgt spid="1945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iterate type="wd">
                                    <p:tmPct val="100000"/>
                                  </p:iterate>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300" fill="hold"/>
                                        <p:tgtEl>
                                          <p:spTgt spid="16"/>
                                        </p:tgtEl>
                                        <p:attrNameLst>
                                          <p:attrName>ppt_x</p:attrName>
                                        </p:attrNameLst>
                                      </p:cBhvr>
                                      <p:tavLst>
                                        <p:tav tm="0">
                                          <p:val>
                                            <p:strVal val="0-#ppt_w/2"/>
                                          </p:val>
                                        </p:tav>
                                        <p:tav tm="100000">
                                          <p:val>
                                            <p:strVal val="#ppt_x"/>
                                          </p:val>
                                        </p:tav>
                                      </p:tavLst>
                                    </p:anim>
                                    <p:anim calcmode="lin" valueType="num">
                                      <p:cBhvr additive="base">
                                        <p:cTn id="22" dur="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p:bldP spid="15" grpId="0" autoUpdateAnimBg="0"/>
      <p:bldP spid="1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1" name="Rectangle 3"/>
          <p:cNvSpPr>
            <a:spLocks noGrp="1" noChangeArrowheads="1"/>
          </p:cNvSpPr>
          <p:nvPr>
            <p:ph type="body" idx="1"/>
          </p:nvPr>
        </p:nvSpPr>
        <p:spPr>
          <a:xfrm>
            <a:off x="899592" y="1981200"/>
            <a:ext cx="7128792" cy="3608040"/>
          </a:xfrm>
        </p:spPr>
        <p:txBody>
          <a:bodyPr/>
          <a:lstStyle/>
          <a:p>
            <a:pPr marL="669925" indent="0" defTabSz="914400">
              <a:lnSpc>
                <a:spcPct val="120000"/>
              </a:lnSpc>
              <a:buFontTx/>
              <a:buNone/>
            </a:pPr>
            <a:r>
              <a:rPr lang="zh-TW" altLang="en-US" sz="4400" dirty="0" smtClean="0">
                <a:latin typeface="標楷體" pitchFamily="65" charset="-120"/>
                <a:ea typeface="標楷體" pitchFamily="65" charset="-120"/>
              </a:rPr>
              <a:t>耶穌說：我的教訓不是我自己的，乃是那差我來者的。</a:t>
            </a:r>
            <a:br>
              <a:rPr lang="zh-TW" altLang="en-US" sz="4400" dirty="0" smtClean="0">
                <a:latin typeface="標楷體" pitchFamily="65" charset="-120"/>
                <a:ea typeface="標楷體" pitchFamily="65" charset="-120"/>
              </a:rPr>
            </a:br>
            <a:r>
              <a:rPr lang="zh-TW" altLang="en-US" sz="4400" dirty="0" smtClean="0">
                <a:latin typeface="標楷體" pitchFamily="65" charset="-120"/>
                <a:ea typeface="標楷體" pitchFamily="65" charset="-120"/>
              </a:rPr>
              <a:t>          </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約翰 </a:t>
            </a:r>
            <a:r>
              <a:rPr lang="en-US" altLang="zh-TW" dirty="0" smtClean="0">
                <a:latin typeface="標楷體" pitchFamily="65" charset="-120"/>
                <a:ea typeface="標楷體" pitchFamily="65" charset="-120"/>
              </a:rPr>
              <a:t>26</a:t>
            </a:r>
            <a:r>
              <a:rPr lang="zh-TW" altLang="en-US" dirty="0" smtClean="0">
                <a:latin typeface="標楷體" pitchFamily="65" charset="-120"/>
                <a:ea typeface="標楷體" pitchFamily="65" charset="-120"/>
              </a:rPr>
              <a:t>章</a:t>
            </a:r>
            <a:r>
              <a:rPr lang="en-US" altLang="zh-TW" dirty="0" smtClean="0">
                <a:latin typeface="標楷體" pitchFamily="65" charset="-120"/>
                <a:ea typeface="標楷體" pitchFamily="65" charset="-120"/>
              </a:rPr>
              <a:t>39</a:t>
            </a:r>
            <a:r>
              <a:rPr lang="zh-TW" altLang="en-US" dirty="0" smtClean="0">
                <a:latin typeface="標楷體" pitchFamily="65" charset="-120"/>
                <a:ea typeface="標楷體" pitchFamily="65" charset="-120"/>
              </a:rPr>
              <a:t>節</a:t>
            </a:r>
            <a:r>
              <a:rPr lang="en-US" altLang="zh-TW" dirty="0" smtClean="0">
                <a:latin typeface="標楷體" pitchFamily="65" charset="-120"/>
                <a:ea typeface="標楷體" pitchFamily="65" charset="-120"/>
              </a:rPr>
              <a:t>)</a:t>
            </a:r>
          </a:p>
        </p:txBody>
      </p:sp>
      <p:grpSp>
        <p:nvGrpSpPr>
          <p:cNvPr id="5" name="Group 5"/>
          <p:cNvGrpSpPr/>
          <p:nvPr/>
        </p:nvGrpSpPr>
        <p:grpSpPr>
          <a:xfrm>
            <a:off x="0" y="0"/>
            <a:ext cx="9144000" cy="6858000"/>
            <a:chOff x="0" y="0"/>
            <a:chExt cx="9144000" cy="6858000"/>
          </a:xfrm>
        </p:grpSpPr>
        <p:pic>
          <p:nvPicPr>
            <p:cNvPr id="6" name="Picture 5"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2"/>
          <p:cNvSpPr>
            <a:spLocks noGrp="1" noChangeArrowheads="1"/>
          </p:cNvSpPr>
          <p:nvPr>
            <p:ph type="title"/>
          </p:nvPr>
        </p:nvSpPr>
        <p:spPr>
          <a:xfrm>
            <a:off x="685800" y="609600"/>
            <a:ext cx="7772400" cy="1143000"/>
          </a:xfrm>
        </p:spPr>
        <p:txBody>
          <a:bodyPr/>
          <a:lstStyle/>
          <a:p>
            <a:r>
              <a:rPr lang="zh-TW" altLang="en-US" sz="4800" b="1" dirty="0" smtClean="0">
                <a:solidFill>
                  <a:srgbClr val="993300"/>
                </a:solidFill>
                <a:ea typeface="SimHei" pitchFamily="49" charset="-122"/>
              </a:rPr>
              <a:t>耶穌順從主</a:t>
            </a:r>
          </a:p>
        </p:txBody>
      </p:sp>
    </p:spTree>
    <p:extLst>
      <p:ext uri="{BB962C8B-B14F-4D97-AF65-F5344CB8AC3E}">
        <p14:creationId xmlns:p14="http://schemas.microsoft.com/office/powerpoint/2010/main" val="3445527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Effect transition="in" filter="wipe(left)">
                                      <p:cBhvr>
                                        <p:cTn id="7" dur="500"/>
                                        <p:tgtEl>
                                          <p:spTgt spid="196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autoUpdateAnimBg="0"/>
      <p:bldP spid="1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body" idx="1"/>
          </p:nvPr>
        </p:nvSpPr>
        <p:spPr>
          <a:xfrm>
            <a:off x="1043608" y="1981200"/>
            <a:ext cx="6984776" cy="4114800"/>
          </a:xfrm>
        </p:spPr>
        <p:txBody>
          <a:bodyPr/>
          <a:lstStyle/>
          <a:p>
            <a:pPr marL="193675" indent="0" defTabSz="914400">
              <a:lnSpc>
                <a:spcPct val="120000"/>
              </a:lnSpc>
              <a:buFontTx/>
              <a:buNone/>
            </a:pPr>
            <a:r>
              <a:rPr lang="zh-TW" altLang="en-US" sz="4400" dirty="0" smtClean="0">
                <a:latin typeface="標楷體" pitchFamily="65" charset="-120"/>
                <a:ea typeface="標楷體" pitchFamily="65" charset="-120"/>
              </a:rPr>
              <a:t>凡稱呼我主阿，主阿的人不能都進天國；惟獨</a:t>
            </a:r>
            <a:r>
              <a:rPr lang="zh-TW" altLang="en-US" sz="4400" dirty="0" smtClean="0">
                <a:solidFill>
                  <a:srgbClr val="FF0000"/>
                </a:solidFill>
                <a:latin typeface="標楷體" pitchFamily="65" charset="-120"/>
                <a:ea typeface="標楷體" pitchFamily="65" charset="-120"/>
              </a:rPr>
              <a:t>遵行我天父旨意</a:t>
            </a:r>
            <a:r>
              <a:rPr lang="zh-TW" altLang="en-US" sz="4400" dirty="0" smtClean="0">
                <a:latin typeface="標楷體" pitchFamily="65" charset="-120"/>
                <a:ea typeface="標楷體" pitchFamily="65" charset="-120"/>
              </a:rPr>
              <a:t>的人纔能進去。        </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馬太 </a:t>
            </a:r>
            <a:r>
              <a:rPr lang="en-US" altLang="zh-TW" sz="3600" dirty="0" smtClean="0">
                <a:latin typeface="標楷體" pitchFamily="65" charset="-120"/>
                <a:ea typeface="標楷體" pitchFamily="65" charset="-120"/>
              </a:rPr>
              <a:t>7</a:t>
            </a:r>
            <a:r>
              <a:rPr lang="zh-TW" altLang="en-US" sz="3600" dirty="0" smtClean="0">
                <a:latin typeface="標楷體" pitchFamily="65" charset="-120"/>
                <a:ea typeface="標楷體" pitchFamily="65" charset="-120"/>
              </a:rPr>
              <a:t>章</a:t>
            </a:r>
            <a:r>
              <a:rPr lang="en-US" altLang="zh-TW" sz="3600" dirty="0" smtClean="0">
                <a:latin typeface="標楷體" pitchFamily="65" charset="-120"/>
                <a:ea typeface="標楷體" pitchFamily="65" charset="-120"/>
              </a:rPr>
              <a:t>21</a:t>
            </a:r>
            <a:r>
              <a:rPr lang="zh-TW" altLang="en-US" sz="3600" dirty="0" smtClean="0">
                <a:latin typeface="標楷體" pitchFamily="65" charset="-120"/>
                <a:ea typeface="標楷體" pitchFamily="65" charset="-120"/>
              </a:rPr>
              <a:t>節</a:t>
            </a:r>
            <a:r>
              <a:rPr lang="en-US" altLang="zh-TW" sz="3600" dirty="0" smtClean="0">
                <a:latin typeface="標楷體" pitchFamily="65" charset="-120"/>
                <a:ea typeface="標楷體" pitchFamily="65" charset="-120"/>
              </a:rPr>
              <a:t>)</a:t>
            </a:r>
          </a:p>
        </p:txBody>
      </p:sp>
      <p:grpSp>
        <p:nvGrpSpPr>
          <p:cNvPr id="5" name="Group 5"/>
          <p:cNvGrpSpPr/>
          <p:nvPr/>
        </p:nvGrpSpPr>
        <p:grpSpPr>
          <a:xfrm>
            <a:off x="0" y="0"/>
            <a:ext cx="9144000" cy="6858000"/>
            <a:chOff x="0" y="0"/>
            <a:chExt cx="9144000" cy="6858000"/>
          </a:xfrm>
        </p:grpSpPr>
        <p:pic>
          <p:nvPicPr>
            <p:cNvPr id="6" name="Picture 5"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2"/>
          <p:cNvSpPr>
            <a:spLocks noGrp="1" noChangeArrowheads="1"/>
          </p:cNvSpPr>
          <p:nvPr>
            <p:ph type="title"/>
          </p:nvPr>
        </p:nvSpPr>
        <p:spPr>
          <a:xfrm>
            <a:off x="685800" y="609600"/>
            <a:ext cx="4724400" cy="1143000"/>
          </a:xfrm>
        </p:spPr>
        <p:txBody>
          <a:bodyPr/>
          <a:lstStyle/>
          <a:p>
            <a:r>
              <a:rPr lang="zh-TW" altLang="en-US" sz="4800" b="1" dirty="0" smtClean="0">
                <a:solidFill>
                  <a:srgbClr val="993300"/>
                </a:solidFill>
                <a:ea typeface="SimHei" pitchFamily="49" charset="-122"/>
              </a:rPr>
              <a:t>順從上主</a:t>
            </a:r>
          </a:p>
        </p:txBody>
      </p:sp>
      <p:sp>
        <p:nvSpPr>
          <p:cNvPr id="13" name="Rectangle 5"/>
          <p:cNvSpPr>
            <a:spLocks noChangeArrowheads="1"/>
          </p:cNvSpPr>
          <p:nvPr/>
        </p:nvSpPr>
        <p:spPr bwMode="auto">
          <a:xfrm>
            <a:off x="3962400" y="609600"/>
            <a:ext cx="42529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ctr"/>
            <a:r>
              <a:rPr lang="en-US" altLang="zh-TW" sz="4800" b="1" dirty="0">
                <a:solidFill>
                  <a:srgbClr val="993300"/>
                </a:solidFill>
                <a:latin typeface="Arial" pitchFamily="34" charset="0"/>
                <a:ea typeface="SimHei" pitchFamily="49" charset="-122"/>
                <a:sym typeface="Wingdings" pitchFamily="2" charset="2"/>
              </a:rPr>
              <a:t>  </a:t>
            </a:r>
            <a:r>
              <a:rPr lang="zh-TW" altLang="en-US" sz="4800" dirty="0">
                <a:solidFill>
                  <a:srgbClr val="339933"/>
                </a:solidFill>
                <a:effectLst>
                  <a:outerShdw blurRad="38100" dist="38100" dir="2700000" algn="tl">
                    <a:srgbClr val="000000">
                      <a:alpha val="43137"/>
                    </a:srgbClr>
                  </a:outerShdw>
                </a:effectLst>
                <a:latin typeface="Arial" pitchFamily="34" charset="0"/>
                <a:ea typeface="SimHei" pitchFamily="49" charset="-122"/>
                <a:sym typeface="Wingdings" pitchFamily="2" charset="2"/>
              </a:rPr>
              <a:t>伊斯蘭</a:t>
            </a:r>
            <a:endParaRPr lang="zh-TW" altLang="en-US" sz="4800" dirty="0">
              <a:solidFill>
                <a:srgbClr val="339933"/>
              </a:solidFill>
              <a:effectLst>
                <a:outerShdw blurRad="38100" dist="38100" dir="2700000" algn="tl">
                  <a:srgbClr val="000000">
                    <a:alpha val="43137"/>
                  </a:srgbClr>
                </a:outerShdw>
              </a:effectLst>
              <a:latin typeface="Arial" pitchFamily="34" charset="0"/>
              <a:ea typeface="SimHei" pitchFamily="49" charset="-122"/>
            </a:endParaRPr>
          </a:p>
        </p:txBody>
      </p:sp>
    </p:spTree>
    <p:extLst>
      <p:ext uri="{BB962C8B-B14F-4D97-AF65-F5344CB8AC3E}">
        <p14:creationId xmlns:p14="http://schemas.microsoft.com/office/powerpoint/2010/main" val="12214384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wipe(left)">
                                      <p:cBhvr>
                                        <p:cTn id="7" dur="500"/>
                                        <p:tgtEl>
                                          <p:spTgt spid="198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type="wd">
                                    <p:tmPct val="100000"/>
                                  </p:iterate>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300" fill="hold"/>
                                        <p:tgtEl>
                                          <p:spTgt spid="13"/>
                                        </p:tgtEl>
                                        <p:attrNameLst>
                                          <p:attrName>ppt_x</p:attrName>
                                        </p:attrNameLst>
                                      </p:cBhvr>
                                      <p:tavLst>
                                        <p:tav tm="0">
                                          <p:val>
                                            <p:strVal val="0-#ppt_w/2"/>
                                          </p:val>
                                        </p:tav>
                                        <p:tav tm="100000">
                                          <p:val>
                                            <p:strVal val="#ppt_x"/>
                                          </p:val>
                                        </p:tav>
                                      </p:tavLst>
                                    </p:anim>
                                    <p:anim calcmode="lin" valueType="num">
                                      <p:cBhvr additive="base">
                                        <p:cTn id="19" dur="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autoUpdateAnimBg="0"/>
      <p:bldP spid="12" grpId="0" autoUpdateAnimBg="0"/>
      <p:bldP spid="1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33400" y="-152400"/>
            <a:ext cx="7924800" cy="1447800"/>
          </a:xfrm>
          <a:noFill/>
        </p:spPr>
        <p:txBody>
          <a:bodyPr/>
          <a:lstStyle/>
          <a:p>
            <a:pPr eaLnBrk="1" hangingPunct="1"/>
            <a:r>
              <a:rPr lang="zh-TW" altLang="en-US" sz="6000" dirty="0" smtClean="0">
                <a:solidFill>
                  <a:srgbClr val="008000"/>
                </a:solidFill>
                <a:effectLst>
                  <a:outerShdw blurRad="38100" dist="38100" dir="2700000" algn="tl">
                    <a:srgbClr val="000000">
                      <a:alpha val="43137"/>
                    </a:srgbClr>
                  </a:outerShdw>
                </a:effectLst>
                <a:latin typeface="標楷體" pitchFamily="65" charset="-120"/>
                <a:ea typeface="標楷體" pitchFamily="65" charset="-120"/>
              </a:rPr>
              <a:t>伊斯蘭</a:t>
            </a:r>
            <a:r>
              <a:rPr lang="zh-TW" altLang="en-US" sz="5400" b="1" dirty="0" smtClean="0">
                <a:solidFill>
                  <a:srgbClr val="FE9B03"/>
                </a:solidFill>
                <a:latin typeface="華康粗圓體" pitchFamily="49" charset="-120"/>
                <a:ea typeface="華康粗圓體" pitchFamily="49" charset="-120"/>
              </a:rPr>
              <a:t>     </a:t>
            </a:r>
          </a:p>
        </p:txBody>
      </p:sp>
      <p:sp>
        <p:nvSpPr>
          <p:cNvPr id="467971" name="Rectangle 3"/>
          <p:cNvSpPr>
            <a:spLocks noGrp="1" noChangeArrowheads="1"/>
          </p:cNvSpPr>
          <p:nvPr>
            <p:ph type="body" idx="1"/>
          </p:nvPr>
        </p:nvSpPr>
        <p:spPr>
          <a:xfrm>
            <a:off x="381000" y="1524000"/>
            <a:ext cx="8763000" cy="4648200"/>
          </a:xfrm>
        </p:spPr>
        <p:txBody>
          <a:bodyPr/>
          <a:lstStyle/>
          <a:p>
            <a:pPr eaLnBrk="1" hangingPunct="1">
              <a:spcBef>
                <a:spcPct val="10000"/>
              </a:spcBef>
              <a:buFont typeface="Monotype Sorts" pitchFamily="2" charset="2"/>
              <a:buChar char=" "/>
              <a:defRPr/>
            </a:pPr>
            <a:r>
              <a:rPr lang="en-US" altLang="zh-TW" sz="3600" b="1" smtClean="0">
                <a:solidFill>
                  <a:schemeClr val="tx2"/>
                </a:solidFill>
                <a:latin typeface="華康中明體" pitchFamily="49" charset="-120"/>
                <a:ea typeface="華康中明體" pitchFamily="49" charset="-120"/>
              </a:rPr>
              <a:t>1. </a:t>
            </a:r>
            <a:r>
              <a:rPr lang="zh-TW" altLang="en-US" sz="3600" b="1" smtClean="0">
                <a:solidFill>
                  <a:schemeClr val="tx2"/>
                </a:solidFill>
                <a:latin typeface="新細明體" pitchFamily="18" charset="-120"/>
              </a:rPr>
              <a:t>有其獨特的意義 </a:t>
            </a:r>
            <a:r>
              <a:rPr lang="en-US" altLang="zh-TW" sz="3600" b="1" smtClean="0">
                <a:solidFill>
                  <a:schemeClr val="tx2"/>
                </a:solidFill>
                <a:latin typeface="新細明體" pitchFamily="18" charset="-120"/>
              </a:rPr>
              <a:t>:</a:t>
            </a:r>
          </a:p>
          <a:p>
            <a:pPr eaLnBrk="1" hangingPunct="1">
              <a:spcBef>
                <a:spcPct val="10000"/>
              </a:spcBef>
              <a:buFont typeface="Monotype Sorts" pitchFamily="2" charset="2"/>
              <a:buChar char=" "/>
              <a:defRPr/>
            </a:pPr>
            <a:r>
              <a:rPr lang="en-US" altLang="zh-TW" sz="3600" b="1" smtClean="0">
                <a:solidFill>
                  <a:schemeClr val="tx2"/>
                </a:solidFill>
                <a:latin typeface="新細明體" pitchFamily="18" charset="-120"/>
              </a:rPr>
              <a:t>      </a:t>
            </a:r>
            <a:r>
              <a:rPr lang="zh-TW" altLang="en-US" sz="3600" b="1" smtClean="0">
                <a:solidFill>
                  <a:schemeClr val="tx2"/>
                </a:solidFill>
                <a:latin typeface="新細明體" pitchFamily="18" charset="-120"/>
              </a:rPr>
              <a:t>表達這宗教信仰的精要</a:t>
            </a:r>
          </a:p>
          <a:p>
            <a:pPr eaLnBrk="1" hangingPunct="1">
              <a:lnSpc>
                <a:spcPct val="75000"/>
              </a:lnSpc>
              <a:spcBef>
                <a:spcPct val="10000"/>
              </a:spcBef>
              <a:buFont typeface="Monotype Sorts" pitchFamily="2" charset="2"/>
              <a:buChar char=" "/>
              <a:defRPr/>
            </a:pPr>
            <a:endParaRPr lang="zh-TW" altLang="en-US" sz="3600" b="1" smtClean="0">
              <a:solidFill>
                <a:schemeClr val="tx2"/>
              </a:solidFill>
              <a:latin typeface="新細明體" pitchFamily="18" charset="-120"/>
            </a:endParaRPr>
          </a:p>
          <a:p>
            <a:pPr eaLnBrk="1" hangingPunct="1">
              <a:spcBef>
                <a:spcPct val="10000"/>
              </a:spcBef>
              <a:buFont typeface="Monotype Sorts" pitchFamily="2" charset="2"/>
              <a:buChar char=" "/>
              <a:defRPr/>
            </a:pPr>
            <a:r>
              <a:rPr lang="en-US" altLang="zh-TW" sz="3600" b="1" smtClean="0">
                <a:solidFill>
                  <a:schemeClr val="tx2"/>
                </a:solidFill>
                <a:latin typeface="新細明體" pitchFamily="18" charset="-120"/>
              </a:rPr>
              <a:t>2.  </a:t>
            </a:r>
            <a:r>
              <a:rPr lang="zh-TW" altLang="en-US" sz="3600" b="1" smtClean="0">
                <a:solidFill>
                  <a:schemeClr val="tx2"/>
                </a:solidFill>
                <a:latin typeface="新細明體" pitchFamily="18" charset="-120"/>
              </a:rPr>
              <a:t>不與任何地域、民族、人物有關聯 </a:t>
            </a:r>
            <a:r>
              <a:rPr lang="en-US" altLang="zh-TW" sz="3600" b="1" smtClean="0">
                <a:solidFill>
                  <a:schemeClr val="tx2"/>
                </a:solidFill>
                <a:latin typeface="新細明體" pitchFamily="18" charset="-120"/>
              </a:rPr>
              <a:t>:</a:t>
            </a:r>
          </a:p>
          <a:p>
            <a:pPr eaLnBrk="1" hangingPunct="1">
              <a:spcBef>
                <a:spcPct val="10000"/>
              </a:spcBef>
              <a:buFont typeface="Monotype Sorts" pitchFamily="2" charset="2"/>
              <a:buChar char=" "/>
              <a:defRPr/>
            </a:pPr>
            <a:r>
              <a:rPr lang="en-US" altLang="zh-TW" sz="3600" b="1" smtClean="0">
                <a:solidFill>
                  <a:schemeClr val="tx2"/>
                </a:solidFill>
                <a:latin typeface="新細明體" pitchFamily="18" charset="-120"/>
              </a:rPr>
              <a:t>     </a:t>
            </a:r>
            <a:r>
              <a:rPr lang="zh-TW" altLang="en-US" sz="3600" b="1" smtClean="0">
                <a:solidFill>
                  <a:schemeClr val="tx2"/>
                </a:solidFill>
                <a:latin typeface="新細明體" pitchFamily="18" charset="-120"/>
              </a:rPr>
              <a:t>不限於時空</a:t>
            </a:r>
          </a:p>
          <a:p>
            <a:pPr eaLnBrk="1" hangingPunct="1">
              <a:lnSpc>
                <a:spcPct val="75000"/>
              </a:lnSpc>
              <a:spcBef>
                <a:spcPct val="10000"/>
              </a:spcBef>
              <a:buFont typeface="Monotype Sorts" pitchFamily="2" charset="2"/>
              <a:buChar char=" "/>
              <a:defRPr/>
            </a:pPr>
            <a:endParaRPr lang="zh-TW" altLang="en-US" sz="3600" b="1" smtClean="0">
              <a:solidFill>
                <a:schemeClr val="tx2"/>
              </a:solidFill>
              <a:latin typeface="新細明體" pitchFamily="18" charset="-120"/>
            </a:endParaRPr>
          </a:p>
          <a:p>
            <a:pPr eaLnBrk="1" hangingPunct="1">
              <a:spcBef>
                <a:spcPct val="10000"/>
              </a:spcBef>
              <a:buFont typeface="Monotype Sorts" pitchFamily="2" charset="2"/>
              <a:buChar char=" "/>
              <a:defRPr/>
            </a:pPr>
            <a:r>
              <a:rPr lang="en-US" altLang="zh-TW" sz="3600" b="1" smtClean="0">
                <a:solidFill>
                  <a:schemeClr val="tx2"/>
                </a:solidFill>
                <a:latin typeface="新細明體" pitchFamily="18" charset="-120"/>
              </a:rPr>
              <a:t>3.  </a:t>
            </a:r>
            <a:r>
              <a:rPr lang="zh-TW" altLang="en-US" sz="3600" b="1" smtClean="0">
                <a:solidFill>
                  <a:schemeClr val="tx2"/>
                </a:solidFill>
                <a:latin typeface="新細明體" pitchFamily="18" charset="-120"/>
              </a:rPr>
              <a:t>出自其經典 </a:t>
            </a:r>
            <a:r>
              <a:rPr lang="en-US" altLang="zh-TW" sz="3600" b="1" smtClean="0">
                <a:solidFill>
                  <a:schemeClr val="tx2"/>
                </a:solidFill>
                <a:latin typeface="新細明體" pitchFamily="18" charset="-120"/>
              </a:rPr>
              <a:t>:</a:t>
            </a:r>
            <a:endParaRPr lang="en-US" altLang="zh-TW" sz="4400" b="1" smtClean="0">
              <a:solidFill>
                <a:srgbClr val="FF3300"/>
              </a:solidFill>
              <a:effectLst>
                <a:outerShdw blurRad="38100" dist="38100" dir="2700000" algn="tl">
                  <a:srgbClr val="C0C0C0"/>
                </a:outerShdw>
              </a:effectLst>
              <a:latin typeface="標楷體" pitchFamily="65" charset="-120"/>
              <a:ea typeface="標楷體" pitchFamily="65" charset="-120"/>
            </a:endParaRPr>
          </a:p>
        </p:txBody>
      </p:sp>
      <p:sp>
        <p:nvSpPr>
          <p:cNvPr id="467972" name="Text Box 4"/>
          <p:cNvSpPr txBox="1">
            <a:spLocks noChangeArrowheads="1"/>
          </p:cNvSpPr>
          <p:nvPr/>
        </p:nvSpPr>
        <p:spPr bwMode="auto">
          <a:xfrm>
            <a:off x="4211640" y="4797425"/>
            <a:ext cx="3384550" cy="762000"/>
          </a:xfrm>
          <a:prstGeom prst="rect">
            <a:avLst/>
          </a:prstGeom>
          <a:noFill/>
          <a:ln w="9525">
            <a:noFill/>
            <a:miter lim="800000"/>
            <a:headEnd/>
            <a:tailEnd/>
          </a:ln>
          <a:effectLst/>
        </p:spPr>
        <p:txBody>
          <a:bodyPr>
            <a:spAutoFit/>
          </a:bodyPr>
          <a:lstStyle/>
          <a:p>
            <a:pPr eaLnBrk="1" hangingPunct="1">
              <a:spcBef>
                <a:spcPct val="10000"/>
              </a:spcBef>
              <a:buSzPct val="100000"/>
              <a:buFont typeface="Monotype Sorts" pitchFamily="2" charset="2"/>
              <a:buNone/>
              <a:defRPr/>
            </a:pPr>
            <a:r>
              <a:rPr lang="zh-TW" altLang="en-US" sz="4400" b="1" i="1">
                <a:solidFill>
                  <a:srgbClr val="FF3300"/>
                </a:solidFill>
                <a:effectLst>
                  <a:outerShdw blurRad="38100" dist="38100" dir="2700000" algn="tl">
                    <a:srgbClr val="C0C0C0"/>
                  </a:outerShdw>
                </a:effectLst>
                <a:latin typeface="Arial" pitchFamily="34" charset="0"/>
                <a:ea typeface="標楷體" pitchFamily="65" charset="-120"/>
              </a:rPr>
              <a:t>真主所揀選</a:t>
            </a:r>
            <a:endParaRPr lang="zh-TW" altLang="en-US" sz="4400">
              <a:solidFill>
                <a:srgbClr val="000000"/>
              </a:solidFill>
              <a:effectLst>
                <a:outerShdw blurRad="38100" dist="38100" dir="2700000" algn="tl">
                  <a:srgbClr val="C0C0C0"/>
                </a:outerShdw>
              </a:effectLst>
              <a:latin typeface="Arial" pitchFamily="34" charset="0"/>
              <a:ea typeface="標楷體" pitchFamily="65" charset="-120"/>
            </a:endParaRPr>
          </a:p>
        </p:txBody>
      </p:sp>
    </p:spTree>
    <p:extLst>
      <p:ext uri="{BB962C8B-B14F-4D97-AF65-F5344CB8AC3E}">
        <p14:creationId xmlns:p14="http://schemas.microsoft.com/office/powerpoint/2010/main" val="35627573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7971">
                                            <p:txEl>
                                              <p:pRg st="0" end="0"/>
                                            </p:txEl>
                                          </p:spTgt>
                                        </p:tgtEl>
                                        <p:attrNameLst>
                                          <p:attrName>style.visibility</p:attrName>
                                        </p:attrNameLst>
                                      </p:cBhvr>
                                      <p:to>
                                        <p:strVal val="visible"/>
                                      </p:to>
                                    </p:set>
                                    <p:animEffect transition="in" filter="dissolve">
                                      <p:cBhvr>
                                        <p:cTn id="7" dur="500"/>
                                        <p:tgtEl>
                                          <p:spTgt spid="46797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67971">
                                            <p:txEl>
                                              <p:pRg st="1" end="1"/>
                                            </p:txEl>
                                          </p:spTgt>
                                        </p:tgtEl>
                                        <p:attrNameLst>
                                          <p:attrName>style.visibility</p:attrName>
                                        </p:attrNameLst>
                                      </p:cBhvr>
                                      <p:to>
                                        <p:strVal val="visible"/>
                                      </p:to>
                                    </p:set>
                                    <p:animEffect transition="in" filter="dissolve">
                                      <p:cBhvr>
                                        <p:cTn id="10" dur="500"/>
                                        <p:tgtEl>
                                          <p:spTgt spid="46797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67971">
                                            <p:txEl>
                                              <p:pRg st="3" end="3"/>
                                            </p:txEl>
                                          </p:spTgt>
                                        </p:tgtEl>
                                        <p:attrNameLst>
                                          <p:attrName>style.visibility</p:attrName>
                                        </p:attrNameLst>
                                      </p:cBhvr>
                                      <p:to>
                                        <p:strVal val="visible"/>
                                      </p:to>
                                    </p:set>
                                    <p:animEffect transition="in" filter="dissolve">
                                      <p:cBhvr>
                                        <p:cTn id="15" dur="500"/>
                                        <p:tgtEl>
                                          <p:spTgt spid="467971">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67971">
                                            <p:txEl>
                                              <p:pRg st="4" end="4"/>
                                            </p:txEl>
                                          </p:spTgt>
                                        </p:tgtEl>
                                        <p:attrNameLst>
                                          <p:attrName>style.visibility</p:attrName>
                                        </p:attrNameLst>
                                      </p:cBhvr>
                                      <p:to>
                                        <p:strVal val="visible"/>
                                      </p:to>
                                    </p:set>
                                    <p:animEffect transition="in" filter="dissolve">
                                      <p:cBhvr>
                                        <p:cTn id="18" dur="500"/>
                                        <p:tgtEl>
                                          <p:spTgt spid="467971">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467971">
                                            <p:txEl>
                                              <p:pRg st="6" end="6"/>
                                            </p:txEl>
                                          </p:spTgt>
                                        </p:tgtEl>
                                        <p:attrNameLst>
                                          <p:attrName>style.visibility</p:attrName>
                                        </p:attrNameLst>
                                      </p:cBhvr>
                                      <p:to>
                                        <p:strVal val="visible"/>
                                      </p:to>
                                    </p:set>
                                    <p:animEffect transition="in" filter="dissolve">
                                      <p:cBhvr>
                                        <p:cTn id="23" dur="500"/>
                                        <p:tgtEl>
                                          <p:spTgt spid="467971">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67972"/>
                                        </p:tgtEl>
                                        <p:attrNameLst>
                                          <p:attrName>style.visibility</p:attrName>
                                        </p:attrNameLst>
                                      </p:cBhvr>
                                      <p:to>
                                        <p:strVal val="visible"/>
                                      </p:to>
                                    </p:set>
                                    <p:animEffect transition="in" filter="dissolve">
                                      <p:cBhvr>
                                        <p:cTn id="28" dur="500"/>
                                        <p:tgtEl>
                                          <p:spTgt spid="467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noFill/>
        </p:spPr>
        <p:txBody>
          <a:bodyPr/>
          <a:lstStyle/>
          <a:p>
            <a:pPr eaLnBrk="1" hangingPunct="1"/>
            <a:r>
              <a:rPr lang="en-US" altLang="zh-TW" sz="5400" dirty="0" smtClean="0">
                <a:latin typeface="華康粗圓體" pitchFamily="49" charset="-120"/>
                <a:ea typeface="華康粗圓體" pitchFamily="49" charset="-120"/>
              </a:rPr>
              <a:t> </a:t>
            </a:r>
            <a:r>
              <a:rPr lang="zh-TW" altLang="en-US" sz="5400" i="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伊斯蘭教的別名稱</a:t>
            </a:r>
            <a:r>
              <a:rPr lang="zh-TW" altLang="en-US" sz="5400" b="1" i="1" dirty="0" smtClean="0">
                <a:latin typeface="標楷體" panose="03000509000000000000" pitchFamily="65" charset="-120"/>
                <a:ea typeface="標楷體" panose="03000509000000000000" pitchFamily="65" charset="-120"/>
              </a:rPr>
              <a:t> </a:t>
            </a:r>
          </a:p>
        </p:txBody>
      </p:sp>
      <p:sp>
        <p:nvSpPr>
          <p:cNvPr id="465923" name="Rectangle 3"/>
          <p:cNvSpPr>
            <a:spLocks noGrp="1" noChangeArrowheads="1"/>
          </p:cNvSpPr>
          <p:nvPr>
            <p:ph type="body" idx="1"/>
          </p:nvPr>
        </p:nvSpPr>
        <p:spPr>
          <a:xfrm>
            <a:off x="381000" y="2362200"/>
            <a:ext cx="7772400" cy="3810000"/>
          </a:xfrm>
          <a:noFill/>
        </p:spPr>
        <p:txBody>
          <a:bodyPr/>
          <a:lstStyle/>
          <a:p>
            <a:pPr algn="ctr" eaLnBrk="1" hangingPunct="1">
              <a:buFont typeface="Monotype Sorts" pitchFamily="2" charset="2"/>
              <a:buChar char=" "/>
            </a:pPr>
            <a:r>
              <a:rPr lang="zh-TW" altLang="en-US" sz="4000" b="1" i="1" dirty="0" smtClean="0">
                <a:solidFill>
                  <a:srgbClr val="000099"/>
                </a:solidFill>
                <a:effectLst>
                  <a:outerShdw blurRad="38100" dist="38100" dir="2700000" algn="tl">
                    <a:srgbClr val="000000">
                      <a:alpha val="43137"/>
                    </a:srgbClr>
                  </a:outerShdw>
                </a:effectLst>
                <a:latin typeface="華康中明體" pitchFamily="49" charset="-120"/>
                <a:ea typeface="華康中明體" pitchFamily="49" charset="-120"/>
              </a:rPr>
              <a:t>回教</a:t>
            </a:r>
          </a:p>
          <a:p>
            <a:pPr algn="ctr" eaLnBrk="1" hangingPunct="1">
              <a:lnSpc>
                <a:spcPct val="50000"/>
              </a:lnSpc>
              <a:buFont typeface="Monotype Sorts" pitchFamily="2" charset="2"/>
              <a:buChar char=" "/>
            </a:pPr>
            <a:endParaRPr lang="zh-TW" altLang="en-US" sz="4000" b="1" i="1" dirty="0" smtClean="0">
              <a:solidFill>
                <a:srgbClr val="000099"/>
              </a:solidFill>
              <a:effectLst>
                <a:outerShdw blurRad="38100" dist="38100" dir="2700000" algn="tl">
                  <a:srgbClr val="000000">
                    <a:alpha val="43137"/>
                  </a:srgbClr>
                </a:outerShdw>
              </a:effectLst>
              <a:latin typeface="華康中明體" pitchFamily="49" charset="-120"/>
              <a:ea typeface="華康中明體" pitchFamily="49" charset="-120"/>
            </a:endParaRPr>
          </a:p>
          <a:p>
            <a:pPr algn="ctr" eaLnBrk="1" hangingPunct="1">
              <a:buFont typeface="Monotype Sorts" pitchFamily="2" charset="2"/>
              <a:buChar char=" "/>
            </a:pPr>
            <a:r>
              <a:rPr lang="zh-TW" altLang="en-US" sz="4000" b="1" i="1" dirty="0" smtClean="0">
                <a:solidFill>
                  <a:srgbClr val="000099"/>
                </a:solidFill>
                <a:effectLst>
                  <a:outerShdw blurRad="38100" dist="38100" dir="2700000" algn="tl">
                    <a:srgbClr val="000000">
                      <a:alpha val="43137"/>
                    </a:srgbClr>
                  </a:outerShdw>
                </a:effectLst>
                <a:latin typeface="華康中明體" pitchFamily="49" charset="-120"/>
                <a:ea typeface="華康中明體" pitchFamily="49" charset="-120"/>
              </a:rPr>
              <a:t>清真教</a:t>
            </a:r>
          </a:p>
          <a:p>
            <a:pPr algn="ctr" eaLnBrk="1" hangingPunct="1">
              <a:lnSpc>
                <a:spcPct val="50000"/>
              </a:lnSpc>
              <a:buFont typeface="Monotype Sorts" pitchFamily="2" charset="2"/>
              <a:buChar char=" "/>
            </a:pPr>
            <a:endParaRPr lang="zh-TW" altLang="en-US" sz="4000" b="1" i="1" dirty="0" smtClean="0">
              <a:solidFill>
                <a:srgbClr val="000099"/>
              </a:solidFill>
              <a:effectLst>
                <a:outerShdw blurRad="38100" dist="38100" dir="2700000" algn="tl">
                  <a:srgbClr val="000000">
                    <a:alpha val="43137"/>
                  </a:srgbClr>
                </a:outerShdw>
              </a:effectLst>
              <a:latin typeface="華康中明體" pitchFamily="49" charset="-120"/>
              <a:ea typeface="華康中明體" pitchFamily="49" charset="-120"/>
            </a:endParaRPr>
          </a:p>
          <a:p>
            <a:pPr algn="ctr" eaLnBrk="1" hangingPunct="1">
              <a:buFont typeface="Monotype Sorts" pitchFamily="2" charset="2"/>
              <a:buChar char=" "/>
            </a:pPr>
            <a:r>
              <a:rPr lang="zh-TW" altLang="en-US" sz="4000" b="1" i="1" dirty="0" smtClean="0">
                <a:solidFill>
                  <a:srgbClr val="000099"/>
                </a:solidFill>
                <a:effectLst>
                  <a:outerShdw blurRad="38100" dist="38100" dir="2700000" algn="tl">
                    <a:srgbClr val="000000">
                      <a:alpha val="43137"/>
                    </a:srgbClr>
                  </a:outerShdw>
                </a:effectLst>
                <a:latin typeface="華康中明體" pitchFamily="49" charset="-120"/>
                <a:ea typeface="華康中明體" pitchFamily="49" charset="-120"/>
              </a:rPr>
              <a:t>天方教</a:t>
            </a:r>
          </a:p>
        </p:txBody>
      </p:sp>
    </p:spTree>
    <p:extLst>
      <p:ext uri="{BB962C8B-B14F-4D97-AF65-F5344CB8AC3E}">
        <p14:creationId xmlns:p14="http://schemas.microsoft.com/office/powerpoint/2010/main" val="798881455"/>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Effect transition="in" filter="wipe(left)">
                                      <p:cBhvr>
                                        <p:cTn id="7" dur="500"/>
                                        <p:tgtEl>
                                          <p:spTgt spid="465923">
                                            <p:txEl>
                                              <p:pRg st="0" end="0"/>
                                            </p:txEl>
                                          </p:spTgt>
                                        </p:tgtEl>
                                      </p:cBhvr>
                                    </p:animEffect>
                                  </p:childTnLst>
                                </p:cTn>
                              </p:par>
                            </p:childTnLst>
                          </p:cTn>
                        </p:par>
                        <p:par>
                          <p:cTn id="8" fill="hold" nodeType="with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5923">
                                            <p:txEl>
                                              <p:pRg st="2" end="2"/>
                                            </p:txEl>
                                          </p:spTgt>
                                        </p:tgtEl>
                                        <p:attrNameLst>
                                          <p:attrName>style.visibility</p:attrName>
                                        </p:attrNameLst>
                                      </p:cBhvr>
                                      <p:to>
                                        <p:strVal val="visible"/>
                                      </p:to>
                                    </p:set>
                                    <p:animEffect transition="in" filter="wipe(left)">
                                      <p:cBhvr>
                                        <p:cTn id="11" dur="500"/>
                                        <p:tgtEl>
                                          <p:spTgt spid="465923">
                                            <p:txEl>
                                              <p:pRg st="2" end="2"/>
                                            </p:txEl>
                                          </p:spTgt>
                                        </p:tgtEl>
                                      </p:cBhvr>
                                    </p:animEffect>
                                  </p:childTnLst>
                                </p:cTn>
                              </p:par>
                            </p:childTnLst>
                          </p:cTn>
                        </p:par>
                        <p:par>
                          <p:cTn id="12" fill="hold" nodeType="with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5923">
                                            <p:txEl>
                                              <p:pRg st="4" end="4"/>
                                            </p:txEl>
                                          </p:spTgt>
                                        </p:tgtEl>
                                        <p:attrNameLst>
                                          <p:attrName>style.visibility</p:attrName>
                                        </p:attrNameLst>
                                      </p:cBhvr>
                                      <p:to>
                                        <p:strVal val="visible"/>
                                      </p:to>
                                    </p:set>
                                    <p:animEffect transition="in" filter="wipe(left)">
                                      <p:cBhvr>
                                        <p:cTn id="15" dur="500"/>
                                        <p:tgtEl>
                                          <p:spTgt spid="4659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uiExpand="1"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lide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285720" y="285730"/>
            <a:ext cx="861774"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4400" b="1" dirty="0">
                <a:solidFill>
                  <a:srgbClr val="000000"/>
                </a:solidFill>
                <a:latin typeface="Arial" pitchFamily="34" charset="0"/>
                <a:ea typeface="標楷體" pitchFamily="65" charset="-120"/>
              </a:rPr>
              <a:t>相信亞伯拉罕一神的信仰</a:t>
            </a:r>
          </a:p>
        </p:txBody>
      </p:sp>
      <p:sp>
        <p:nvSpPr>
          <p:cNvPr id="53252" name="Text Box 4"/>
          <p:cNvSpPr txBox="1">
            <a:spLocks noChangeArrowheads="1"/>
          </p:cNvSpPr>
          <p:nvPr/>
        </p:nvSpPr>
        <p:spPr bwMode="auto">
          <a:xfrm>
            <a:off x="898525" y="6021388"/>
            <a:ext cx="252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sz="3600" b="1">
                <a:solidFill>
                  <a:srgbClr val="000000"/>
                </a:solidFill>
                <a:latin typeface="Arial" pitchFamily="34" charset="0"/>
                <a:ea typeface="標楷體" pitchFamily="65" charset="-120"/>
              </a:rPr>
              <a:t>《</a:t>
            </a:r>
            <a:r>
              <a:rPr lang="zh-TW" altLang="en-US" sz="3600" b="1">
                <a:solidFill>
                  <a:srgbClr val="000000"/>
                </a:solidFill>
                <a:latin typeface="Arial" pitchFamily="34" charset="0"/>
                <a:ea typeface="標楷體" pitchFamily="65" charset="-120"/>
              </a:rPr>
              <a:t>討拉提</a:t>
            </a:r>
            <a:r>
              <a:rPr lang="en-US" altLang="zh-TW" sz="3600" b="1">
                <a:solidFill>
                  <a:srgbClr val="000000"/>
                </a:solidFill>
                <a:latin typeface="Arial" pitchFamily="34" charset="0"/>
                <a:ea typeface="標楷體" pitchFamily="65" charset="-120"/>
              </a:rPr>
              <a:t>》</a:t>
            </a:r>
          </a:p>
        </p:txBody>
      </p:sp>
      <p:sp>
        <p:nvSpPr>
          <p:cNvPr id="53253" name="Text Box 5"/>
          <p:cNvSpPr txBox="1">
            <a:spLocks noChangeArrowheads="1"/>
          </p:cNvSpPr>
          <p:nvPr/>
        </p:nvSpPr>
        <p:spPr bwMode="auto">
          <a:xfrm>
            <a:off x="3309940" y="6021388"/>
            <a:ext cx="252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sz="3600" b="1">
                <a:solidFill>
                  <a:srgbClr val="000000"/>
                </a:solidFill>
                <a:latin typeface="Arial" pitchFamily="34" charset="0"/>
                <a:ea typeface="標楷體" pitchFamily="65" charset="-120"/>
              </a:rPr>
              <a:t>《</a:t>
            </a:r>
            <a:r>
              <a:rPr lang="zh-TW" altLang="en-US" sz="3600" b="1">
                <a:solidFill>
                  <a:srgbClr val="000000"/>
                </a:solidFill>
                <a:latin typeface="Arial" pitchFamily="34" charset="0"/>
                <a:ea typeface="標楷體" pitchFamily="65" charset="-120"/>
              </a:rPr>
              <a:t>福音書</a:t>
            </a:r>
            <a:r>
              <a:rPr lang="en-US" altLang="zh-TW" sz="3600" b="1">
                <a:solidFill>
                  <a:srgbClr val="000000"/>
                </a:solidFill>
                <a:latin typeface="Arial" pitchFamily="34" charset="0"/>
                <a:ea typeface="標楷體" pitchFamily="65" charset="-120"/>
              </a:rPr>
              <a:t>》</a:t>
            </a:r>
          </a:p>
        </p:txBody>
      </p:sp>
      <p:sp>
        <p:nvSpPr>
          <p:cNvPr id="53254" name="Text Box 6"/>
          <p:cNvSpPr txBox="1">
            <a:spLocks noChangeArrowheads="1"/>
          </p:cNvSpPr>
          <p:nvPr/>
        </p:nvSpPr>
        <p:spPr bwMode="auto">
          <a:xfrm>
            <a:off x="5829314" y="6019800"/>
            <a:ext cx="2735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sz="3600" b="1">
                <a:solidFill>
                  <a:srgbClr val="000000"/>
                </a:solidFill>
                <a:latin typeface="Arial" pitchFamily="34" charset="0"/>
                <a:ea typeface="標楷體" pitchFamily="65" charset="-120"/>
              </a:rPr>
              <a:t>《</a:t>
            </a:r>
            <a:r>
              <a:rPr lang="zh-TW" altLang="en-US" sz="3600" b="1">
                <a:solidFill>
                  <a:srgbClr val="000000"/>
                </a:solidFill>
                <a:latin typeface="Arial" pitchFamily="34" charset="0"/>
                <a:ea typeface="標楷體" pitchFamily="65" charset="-120"/>
              </a:rPr>
              <a:t>古蘭經</a:t>
            </a:r>
            <a:r>
              <a:rPr lang="en-US" altLang="zh-TW" sz="3600" b="1">
                <a:solidFill>
                  <a:srgbClr val="000000"/>
                </a:solidFill>
                <a:latin typeface="Arial" pitchFamily="34" charset="0"/>
                <a:ea typeface="標楷體" pitchFamily="65" charset="-120"/>
              </a:rPr>
              <a:t>》</a:t>
            </a:r>
          </a:p>
        </p:txBody>
      </p:sp>
    </p:spTree>
    <p:extLst>
      <p:ext uri="{BB962C8B-B14F-4D97-AF65-F5344CB8AC3E}">
        <p14:creationId xmlns:p14="http://schemas.microsoft.com/office/powerpoint/2010/main" val="215101063"/>
      </p:ext>
    </p:extLst>
  </p:cSld>
  <p:clrMapOvr>
    <a:masterClrMapping/>
  </p:clrMapOvr>
  <p:transition spd="med">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en-US"/>
          </a:p>
        </p:txBody>
      </p:sp>
      <p:sp>
        <p:nvSpPr>
          <p:cNvPr id="3" name="副標題 2"/>
          <p:cNvSpPr>
            <a:spLocks noGrp="1"/>
          </p:cNvSpPr>
          <p:nvPr>
            <p:ph type="subTitle" idx="1"/>
          </p:nvPr>
        </p:nvSpPr>
        <p:spPr/>
        <p:txBody>
          <a:bodyPr/>
          <a:lstStyle/>
          <a:p>
            <a:endParaRPr lang="en-US"/>
          </a:p>
        </p:txBody>
      </p:sp>
      <p:pic>
        <p:nvPicPr>
          <p:cNvPr id="1026" name="Picture 2" descr="health and wealth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64"/>
            <a:ext cx="9133381" cy="6850036"/>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1043608" y="5638800"/>
            <a:ext cx="1584176" cy="707886"/>
          </a:xfrm>
          <a:prstGeom prst="rect">
            <a:avLst/>
          </a:prstGeom>
          <a:solidFill>
            <a:schemeClr val="bg2">
              <a:lumMod val="40000"/>
              <a:lumOff val="60000"/>
            </a:schemeClr>
          </a:solidFill>
        </p:spPr>
        <p:txBody>
          <a:bodyPr wrap="square" rtlCol="0">
            <a:spAutoFit/>
          </a:bodyPr>
          <a:lstStyle/>
          <a:p>
            <a:pPr algn="ctr"/>
            <a:r>
              <a:rPr lang="zh-HK" altLang="en-US" sz="4000" b="1" dirty="0" smtClean="0">
                <a:solidFill>
                  <a:srgbClr val="FF0000"/>
                </a:solidFill>
                <a:effectLst>
                  <a:outerShdw blurRad="38100" dist="38100" dir="2700000" algn="tl">
                    <a:srgbClr val="000000">
                      <a:alpha val="43137"/>
                    </a:srgbClr>
                  </a:outerShdw>
                </a:effectLst>
                <a:latin typeface="MS UI Gothic" panose="020B0600070205080204" pitchFamily="34" charset="-128"/>
                <a:ea typeface="MS UI Gothic" panose="020B0600070205080204" pitchFamily="34" charset="-128"/>
              </a:rPr>
              <a:t>健 康</a:t>
            </a:r>
            <a:endParaRPr lang="zh-HK" altLang="en-US" sz="4000" b="1" dirty="0">
              <a:solidFill>
                <a:srgbClr val="FF0000"/>
              </a:solidFill>
              <a:effectLst>
                <a:outerShdw blurRad="38100" dist="38100" dir="2700000" algn="tl">
                  <a:srgbClr val="000000">
                    <a:alpha val="43137"/>
                  </a:srgbClr>
                </a:outerShdw>
              </a:effectLst>
              <a:latin typeface="MS UI Gothic" panose="020B0600070205080204" pitchFamily="34" charset="-128"/>
              <a:ea typeface="MS UI Gothic" panose="020B0600070205080204" pitchFamily="34" charset="-128"/>
            </a:endParaRPr>
          </a:p>
        </p:txBody>
      </p:sp>
      <p:sp>
        <p:nvSpPr>
          <p:cNvPr id="9" name="文字方塊 8"/>
          <p:cNvSpPr txBox="1"/>
          <p:nvPr/>
        </p:nvSpPr>
        <p:spPr>
          <a:xfrm>
            <a:off x="6188224" y="3717032"/>
            <a:ext cx="1584176" cy="707886"/>
          </a:xfrm>
          <a:prstGeom prst="rect">
            <a:avLst/>
          </a:prstGeom>
          <a:solidFill>
            <a:schemeClr val="bg2">
              <a:lumMod val="40000"/>
              <a:lumOff val="60000"/>
            </a:schemeClr>
          </a:solidFill>
        </p:spPr>
        <p:txBody>
          <a:bodyPr wrap="square" rtlCol="0">
            <a:spAutoFit/>
          </a:bodyPr>
          <a:lstStyle/>
          <a:p>
            <a:pPr algn="ctr"/>
            <a:r>
              <a:rPr lang="zh-HK" altLang="en-US" sz="4000" b="1" dirty="0" smtClean="0">
                <a:solidFill>
                  <a:srgbClr val="FF0000"/>
                </a:solidFill>
                <a:effectLst>
                  <a:outerShdw blurRad="38100" dist="38100" dir="2700000" algn="tl">
                    <a:srgbClr val="000000">
                      <a:alpha val="43137"/>
                    </a:srgbClr>
                  </a:outerShdw>
                </a:effectLst>
                <a:latin typeface="MS UI Gothic" panose="020B0600070205080204" pitchFamily="34" charset="-128"/>
                <a:ea typeface="MS UI Gothic" panose="020B0600070205080204" pitchFamily="34" charset="-128"/>
              </a:rPr>
              <a:t>財 富</a:t>
            </a:r>
            <a:endParaRPr lang="zh-HK" altLang="en-US" sz="4000" b="1" dirty="0">
              <a:solidFill>
                <a:srgbClr val="FF0000"/>
              </a:solidFill>
              <a:effectLst>
                <a:outerShdw blurRad="38100" dist="38100" dir="2700000" algn="tl">
                  <a:srgbClr val="000000">
                    <a:alpha val="43137"/>
                  </a:srgbClr>
                </a:outerShdw>
              </a:effectLst>
              <a:latin typeface="MS UI Gothic" panose="020B0600070205080204" pitchFamily="34" charset="-128"/>
              <a:ea typeface="MS UI Gothic" panose="020B0600070205080204" pitchFamily="34" charset="-128"/>
            </a:endParaRPr>
          </a:p>
        </p:txBody>
      </p:sp>
    </p:spTree>
    <p:extLst>
      <p:ext uri="{BB962C8B-B14F-4D97-AF65-F5344CB8AC3E}">
        <p14:creationId xmlns:p14="http://schemas.microsoft.com/office/powerpoint/2010/main" val="1416721432"/>
      </p:ext>
    </p:extLst>
  </p:cSld>
  <p:clrMapOvr>
    <a:masterClrMapping/>
  </p:clrMapOvr>
  <p:transition>
    <p:strips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llah"/>
          <p:cNvPicPr>
            <a:picLocks noGrp="1" noChangeAspect="1"/>
          </p:cNvPicPr>
          <p:nvPr>
            <p:ph idx="1"/>
          </p:nvPr>
        </p:nvPicPr>
        <p:blipFill>
          <a:blip r:embed="rId2" cstate="print"/>
          <a:stretch>
            <a:fillRect/>
          </a:stretch>
        </p:blipFill>
        <p:spPr>
          <a:xfrm>
            <a:off x="-72516" y="-15240"/>
            <a:ext cx="9216516" cy="6888480"/>
          </a:xfrm>
          <a:prstGeom prst="rect">
            <a:avLst/>
          </a:prstGeom>
        </p:spPr>
      </p:pic>
      <p:sp>
        <p:nvSpPr>
          <p:cNvPr id="8" name="Text Box 7"/>
          <p:cNvSpPr txBox="1"/>
          <p:nvPr/>
        </p:nvSpPr>
        <p:spPr>
          <a:xfrm>
            <a:off x="6420191" y="4725144"/>
            <a:ext cx="2742724" cy="1200329"/>
          </a:xfrm>
          <a:prstGeom prst="rect">
            <a:avLst/>
          </a:prstGeom>
          <a:noFill/>
        </p:spPr>
        <p:txBody>
          <a:bodyPr wrap="square" rtlCol="0">
            <a:spAutoFit/>
          </a:bodyPr>
          <a:lstStyle/>
          <a:p>
            <a:r>
              <a:rPr lang="en-AU" altLang="en-US" sz="7200" b="1" dirty="0">
                <a:solidFill>
                  <a:srgbClr val="FFC000"/>
                </a:solidFill>
                <a:effectLst>
                  <a:outerShdw blurRad="38100" dist="38100" dir="2700000" algn="tl">
                    <a:srgbClr val="000000">
                      <a:alpha val="43137"/>
                    </a:srgbClr>
                  </a:outerShdw>
                </a:effectLst>
              </a:rPr>
              <a:t>(</a:t>
            </a:r>
            <a:r>
              <a:rPr lang="en-US" sz="7200" b="1" dirty="0" err="1">
                <a:solidFill>
                  <a:srgbClr val="FFC000"/>
                </a:solidFill>
                <a:effectLst>
                  <a:outerShdw blurRad="38100" dist="38100" dir="2700000" algn="tl">
                    <a:srgbClr val="000000">
                      <a:alpha val="43137"/>
                    </a:srgbClr>
                  </a:outerShdw>
                </a:effectLst>
              </a:rPr>
              <a:t>安拉</a:t>
            </a:r>
            <a:r>
              <a:rPr lang="en-AU" altLang="en-US" sz="7200" b="1" dirty="0">
                <a:solidFill>
                  <a:srgbClr val="FFC000"/>
                </a:solidFill>
                <a:effectLst>
                  <a:outerShdw blurRad="38100" dist="38100" dir="2700000" algn="tl">
                    <a:srgbClr val="000000">
                      <a:alpha val="43137"/>
                    </a:srgbClr>
                  </a:outerShdw>
                </a:effectLst>
              </a:rPr>
              <a:t>)</a:t>
            </a:r>
          </a:p>
        </p:txBody>
      </p:sp>
      <p:sp>
        <p:nvSpPr>
          <p:cNvPr id="3" name="Text Box 2"/>
          <p:cNvSpPr txBox="1"/>
          <p:nvPr/>
        </p:nvSpPr>
        <p:spPr>
          <a:xfrm>
            <a:off x="320516" y="1851025"/>
            <a:ext cx="2883331" cy="1323439"/>
          </a:xfrm>
          <a:prstGeom prst="rect">
            <a:avLst/>
          </a:prstGeom>
          <a:noFill/>
        </p:spPr>
        <p:txBody>
          <a:bodyPr wrap="square" rtlCol="0">
            <a:spAutoFit/>
          </a:bodyPr>
          <a:lstStyle/>
          <a:p>
            <a:r>
              <a:rPr lang="en-AU" altLang="en-US" sz="8000" b="1" i="1" dirty="0">
                <a:solidFill>
                  <a:srgbClr val="FFC000"/>
                </a:solidFill>
                <a:effectLst>
                  <a:outerShdw blurRad="38100" dist="38100" dir="2700000" algn="tl">
                    <a:srgbClr val="000000">
                      <a:alpha val="43137"/>
                    </a:srgbClr>
                  </a:outerShdw>
                </a:effectLst>
              </a:rPr>
              <a:t>God</a:t>
            </a:r>
          </a:p>
        </p:txBody>
      </p:sp>
      <p:sp>
        <p:nvSpPr>
          <p:cNvPr id="9" name="Text Box 8"/>
          <p:cNvSpPr txBox="1"/>
          <p:nvPr/>
        </p:nvSpPr>
        <p:spPr>
          <a:xfrm>
            <a:off x="318613" y="3635375"/>
            <a:ext cx="2188369" cy="1200329"/>
          </a:xfrm>
          <a:prstGeom prst="rect">
            <a:avLst/>
          </a:prstGeom>
          <a:noFill/>
        </p:spPr>
        <p:txBody>
          <a:bodyPr wrap="square" rtlCol="0">
            <a:spAutoFit/>
          </a:bodyPr>
          <a:lstStyle/>
          <a:p>
            <a:r>
              <a:rPr lang="en-US" sz="7200" b="1" dirty="0" err="1">
                <a:solidFill>
                  <a:srgbClr val="FFC000"/>
                </a:solidFill>
                <a:effectLst>
                  <a:outerShdw blurRad="38100" dist="38100" dir="2700000" algn="tl">
                    <a:srgbClr val="000000">
                      <a:alpha val="43137"/>
                    </a:srgbClr>
                  </a:outerShdw>
                </a:effectLst>
              </a:rPr>
              <a:t>真主</a:t>
            </a:r>
            <a:endParaRPr lang="en-US" sz="72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9905753"/>
      </p:ext>
    </p:extLst>
  </p:cSld>
  <p:clrMapOvr>
    <a:masterClrMapping/>
  </p:clrMapOvr>
  <p:transition advClick="0" advTm="5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75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2350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3000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l="-6563" t="2202" r="-386" b="-1587"/>
          <a:stretch>
            <a:fillRect/>
          </a:stretch>
        </p:blipFill>
        <p:spPr bwMode="auto">
          <a:xfrm>
            <a:off x="-187164" y="15240"/>
            <a:ext cx="2642711" cy="699262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yan altı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8" y="-67310"/>
            <a:ext cx="966788" cy="707517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p:nvPr/>
        </p:nvSpPr>
        <p:spPr>
          <a:xfrm>
            <a:off x="7737158" y="15875"/>
            <a:ext cx="1434465" cy="183515"/>
          </a:xfrm>
          <a:prstGeom prst="rect">
            <a:avLst/>
          </a:prstGeom>
          <a:solidFill>
            <a:srgbClr val="9CC2E2"/>
          </a:solidFill>
        </p:spPr>
        <p:txBody>
          <a:bodyPr wrap="square" rtlCol="0">
            <a:spAutoFit/>
          </a:bodyPr>
          <a:lstStyle/>
          <a:p>
            <a:endParaRPr lang="en-US" sz="600">
              <a:solidFill>
                <a:srgbClr val="9CC1E0"/>
              </a:solidFill>
            </a:endParaRPr>
          </a:p>
        </p:txBody>
      </p:sp>
      <p:pic>
        <p:nvPicPr>
          <p:cNvPr id="3" name="Picture 5"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l="-6563" t="2202" r="-386" b="-1587"/>
          <a:stretch>
            <a:fillRect/>
          </a:stretch>
        </p:blipFill>
        <p:spPr bwMode="auto">
          <a:xfrm>
            <a:off x="6528917" y="15875"/>
            <a:ext cx="2642711" cy="69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descr="yan altı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4836" y="-67310"/>
            <a:ext cx="966788" cy="707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679848" y="231469"/>
            <a:ext cx="6737318" cy="656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eaLnBrk="1" hangingPunct="1">
              <a:lnSpc>
                <a:spcPct val="105000"/>
              </a:lnSpc>
              <a:spcBef>
                <a:spcPts val="1800"/>
              </a:spcBef>
              <a:spcAft>
                <a:spcPts val="600"/>
              </a:spcAft>
            </a:pPr>
            <a:endParaRPr lang="en-US" altLang="zh-TW" sz="3600" b="1" dirty="0" smtClean="0">
              <a:solidFill>
                <a:srgbClr val="00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 y="548680"/>
            <a:ext cx="9220308" cy="6309318"/>
          </a:xfrm>
          <a:prstGeom prst="rect">
            <a:avLst/>
          </a:prstGeom>
        </p:spPr>
      </p:pic>
      <p:cxnSp>
        <p:nvCxnSpPr>
          <p:cNvPr id="12" name="Straight Arrow Connector 11"/>
          <p:cNvCxnSpPr/>
          <p:nvPr/>
        </p:nvCxnSpPr>
        <p:spPr bwMode="auto">
          <a:xfrm>
            <a:off x="251520" y="3068960"/>
            <a:ext cx="108012" cy="729764"/>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bwMode="auto">
          <a:xfrm flipH="1">
            <a:off x="1331641" y="2564904"/>
            <a:ext cx="1944215" cy="1692150"/>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bwMode="auto">
          <a:xfrm flipH="1">
            <a:off x="1383568" y="3573016"/>
            <a:ext cx="2474068" cy="845025"/>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bwMode="auto">
          <a:xfrm flipH="1">
            <a:off x="1465615" y="4149080"/>
            <a:ext cx="2309972" cy="540022"/>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bwMode="auto">
          <a:xfrm flipH="1">
            <a:off x="1547664" y="4689102"/>
            <a:ext cx="2195673" cy="188442"/>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bwMode="auto">
          <a:xfrm flipH="1" flipV="1">
            <a:off x="1552000" y="5029944"/>
            <a:ext cx="2191337" cy="495672"/>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bwMode="auto">
          <a:xfrm flipH="1" flipV="1">
            <a:off x="1465615" y="5277780"/>
            <a:ext cx="2098273" cy="743508"/>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l="27095" r="31292" b="32484"/>
          <a:stretch>
            <a:fillRect/>
          </a:stretch>
        </p:blipFill>
        <p:spPr>
          <a:xfrm>
            <a:off x="-152617" y="3705984"/>
            <a:ext cx="1691699" cy="2343125"/>
          </a:xfrm>
          <a:prstGeom prst="ellipse">
            <a:avLst/>
          </a:prstGeom>
          <a:ln>
            <a:noFill/>
          </a:ln>
          <a:effectLst>
            <a:softEdge rad="112500"/>
          </a:effectLst>
        </p:spPr>
      </p:pic>
      <p:sp>
        <p:nvSpPr>
          <p:cNvPr id="10" name="TextBox 9"/>
          <p:cNvSpPr txBox="1"/>
          <p:nvPr/>
        </p:nvSpPr>
        <p:spPr>
          <a:xfrm>
            <a:off x="-152617" y="15240"/>
            <a:ext cx="9414746" cy="683970"/>
          </a:xfrm>
          <a:prstGeom prst="rect">
            <a:avLst/>
          </a:prstGeom>
          <a:solidFill>
            <a:srgbClr val="FFFF00"/>
          </a:solidFill>
          <a:ln>
            <a:solidFill>
              <a:schemeClr val="bg1">
                <a:lumMod val="95000"/>
              </a:schemeClr>
            </a:solidFill>
          </a:ln>
        </p:spPr>
        <p:txBody>
          <a:bodyPr wrap="square" rtlCol="0">
            <a:spAutoFit/>
          </a:bodyPr>
          <a:lstStyle/>
          <a:p>
            <a:pPr algn="ctr">
              <a:lnSpc>
                <a:spcPct val="120000"/>
              </a:lnSpc>
            </a:pPr>
            <a:r>
              <a:rPr lang="zh-TW" altLang="en-US" sz="3400" b="1" dirty="0">
                <a:solidFill>
                  <a:srgbClr val="000099"/>
                </a:solidFill>
                <a:effectLst>
                  <a:outerShdw blurRad="38100" dist="38100" dir="2700000" algn="tl">
                    <a:srgbClr val="000000">
                      <a:alpha val="43137"/>
                    </a:srgbClr>
                  </a:outerShdw>
                </a:effectLst>
                <a:latin typeface="新細明體"/>
                <a:ea typeface="新細明體"/>
              </a:rPr>
              <a:t>聖經的</a:t>
            </a:r>
            <a:r>
              <a:rPr lang="zh-TW" altLang="en-US" sz="3400" b="1" dirty="0" smtClean="0">
                <a:solidFill>
                  <a:srgbClr val="000099"/>
                </a:solidFill>
                <a:effectLst>
                  <a:outerShdw blurRad="38100" dist="38100" dir="2700000" algn="tl">
                    <a:srgbClr val="000000">
                      <a:alpha val="43137"/>
                    </a:srgbClr>
                  </a:outerShdw>
                </a:effectLst>
                <a:latin typeface="新細明體"/>
                <a:ea typeface="新細明體"/>
              </a:rPr>
              <a:t>阿文</a:t>
            </a:r>
            <a:r>
              <a:rPr lang="zh-TW" altLang="en-US" sz="3400" b="1" dirty="0">
                <a:solidFill>
                  <a:srgbClr val="000099"/>
                </a:solidFill>
                <a:effectLst>
                  <a:outerShdw blurRad="38100" dist="38100" dir="2700000" algn="tl">
                    <a:srgbClr val="000000">
                      <a:alpha val="43137"/>
                    </a:srgbClr>
                  </a:outerShdw>
                </a:effectLst>
                <a:latin typeface="新細明體"/>
                <a:ea typeface="新細明體"/>
              </a:rPr>
              <a:t>譯</a:t>
            </a:r>
            <a:r>
              <a:rPr lang="zh-TW" altLang="en-US" sz="3400" b="1" dirty="0" smtClean="0">
                <a:solidFill>
                  <a:srgbClr val="000099"/>
                </a:solidFill>
                <a:effectLst>
                  <a:outerShdw blurRad="38100" dist="38100" dir="2700000" algn="tl">
                    <a:srgbClr val="000000">
                      <a:alpha val="43137"/>
                    </a:srgbClr>
                  </a:outerShdw>
                </a:effectLst>
                <a:latin typeface="新細明體"/>
                <a:ea typeface="新細明體"/>
              </a:rPr>
              <a:t>本</a:t>
            </a:r>
            <a:r>
              <a:rPr lang="en-AU" altLang="zh-TW" sz="3400" b="1" dirty="0" smtClean="0">
                <a:solidFill>
                  <a:srgbClr val="000099"/>
                </a:solidFill>
                <a:effectLst>
                  <a:outerShdw blurRad="38100" dist="38100" dir="2700000" algn="tl">
                    <a:srgbClr val="000000">
                      <a:alpha val="43137"/>
                    </a:srgbClr>
                  </a:outerShdw>
                </a:effectLst>
                <a:latin typeface="新細明體"/>
                <a:ea typeface="新細明體"/>
              </a:rPr>
              <a:t>,</a:t>
            </a:r>
            <a:r>
              <a:rPr lang="zh-TW" altLang="en-US" sz="3400" b="1" dirty="0" smtClean="0">
                <a:solidFill>
                  <a:srgbClr val="000099"/>
                </a:solidFill>
                <a:effectLst>
                  <a:outerShdw blurRad="38100" dist="38100" dir="2700000" algn="tl">
                    <a:srgbClr val="000000">
                      <a:alpha val="43137"/>
                    </a:srgbClr>
                  </a:outerShdw>
                </a:effectLst>
                <a:latin typeface="新細明體"/>
                <a:ea typeface="新細明體"/>
              </a:rPr>
              <a:t>也</a:t>
            </a:r>
            <a:r>
              <a:rPr lang="zh-TW" altLang="en-US" sz="3400" b="1" dirty="0">
                <a:solidFill>
                  <a:srgbClr val="000099"/>
                </a:solidFill>
                <a:effectLst>
                  <a:outerShdw blurRad="38100" dist="38100" dir="2700000" algn="tl">
                    <a:srgbClr val="000000">
                      <a:alpha val="43137"/>
                    </a:srgbClr>
                  </a:outerShdw>
                </a:effectLst>
                <a:latin typeface="新細明體"/>
                <a:ea typeface="新細明體"/>
              </a:rPr>
              <a:t>是</a:t>
            </a:r>
            <a:r>
              <a:rPr lang="zh-TW" altLang="en-US" sz="3400" b="1" dirty="0" smtClean="0">
                <a:solidFill>
                  <a:srgbClr val="000099"/>
                </a:solidFill>
                <a:effectLst>
                  <a:outerShdw blurRad="38100" dist="38100" dir="2700000" algn="tl">
                    <a:srgbClr val="000000">
                      <a:alpha val="43137"/>
                    </a:srgbClr>
                  </a:outerShdw>
                </a:effectLst>
                <a:latin typeface="新細明體"/>
                <a:ea typeface="新細明體"/>
              </a:rPr>
              <a:t>用</a:t>
            </a:r>
            <a:r>
              <a:rPr lang="en-US" altLang="zh-TW" sz="3400" b="1" dirty="0" smtClean="0">
                <a:solidFill>
                  <a:srgbClr val="000099"/>
                </a:solidFill>
                <a:effectLst>
                  <a:outerShdw blurRad="38100" dist="38100" dir="2700000" algn="tl">
                    <a:srgbClr val="000000">
                      <a:alpha val="43137"/>
                    </a:srgbClr>
                  </a:outerShdw>
                </a:effectLst>
                <a:ea typeface="新細明體"/>
                <a:cs typeface="Times New Roman" panose="02020603050405020304" pitchFamily="18" charset="0"/>
              </a:rPr>
              <a:t> </a:t>
            </a:r>
            <a:r>
              <a:rPr lang="en-US" altLang="zh-TW" sz="3400" b="1" dirty="0">
                <a:solidFill>
                  <a:srgbClr val="000099"/>
                </a:solidFill>
                <a:effectLst>
                  <a:outerShdw blurRad="38100" dist="38100" dir="2700000" algn="tl">
                    <a:srgbClr val="000000">
                      <a:alpha val="43137"/>
                    </a:srgbClr>
                  </a:outerShdw>
                </a:effectLst>
                <a:ea typeface="新細明體"/>
                <a:cs typeface="Times New Roman" panose="02020603050405020304" pitchFamily="18" charset="0"/>
              </a:rPr>
              <a:t>“</a:t>
            </a:r>
            <a:r>
              <a:rPr lang="en-AU" altLang="zh-TW" sz="3400" b="1" dirty="0" smtClean="0">
                <a:solidFill>
                  <a:srgbClr val="000099"/>
                </a:solidFill>
                <a:effectLst>
                  <a:outerShdw blurRad="38100" dist="38100" dir="2700000" algn="tl">
                    <a:srgbClr val="000000">
                      <a:alpha val="43137"/>
                    </a:srgbClr>
                  </a:outerShdw>
                </a:effectLst>
                <a:latin typeface="新細明體"/>
                <a:ea typeface="新細明體"/>
              </a:rPr>
              <a:t>Allah</a:t>
            </a:r>
            <a:r>
              <a:rPr lang="en-AU" altLang="zh-TW" sz="3400" b="1" dirty="0" smtClean="0">
                <a:solidFill>
                  <a:srgbClr val="000099"/>
                </a:solidFill>
                <a:effectLst>
                  <a:outerShdw blurRad="38100" dist="38100" dir="2700000" algn="tl">
                    <a:srgbClr val="000000">
                      <a:alpha val="43137"/>
                    </a:srgbClr>
                  </a:outerShdw>
                </a:effectLst>
                <a:ea typeface="新細明體"/>
                <a:cs typeface="Times New Roman" panose="02020603050405020304" pitchFamily="18" charset="0"/>
              </a:rPr>
              <a:t>”</a:t>
            </a:r>
            <a:r>
              <a:rPr lang="zh-TW" altLang="en-US" sz="3400" b="1" dirty="0" smtClean="0">
                <a:solidFill>
                  <a:srgbClr val="000099"/>
                </a:solidFill>
                <a:effectLst>
                  <a:outerShdw blurRad="38100" dist="38100" dir="2700000" algn="tl">
                    <a:srgbClr val="000000">
                      <a:alpha val="43137"/>
                    </a:srgbClr>
                  </a:outerShdw>
                </a:effectLst>
                <a:latin typeface="新細明體"/>
                <a:ea typeface="新細明體"/>
              </a:rPr>
              <a:t>作為</a:t>
            </a:r>
            <a:r>
              <a:rPr lang="zh-TW" altLang="en-US" sz="3400" b="1" dirty="0">
                <a:solidFill>
                  <a:srgbClr val="000099"/>
                </a:solidFill>
                <a:effectLst>
                  <a:outerShdw blurRad="38100" dist="38100" dir="2700000" algn="tl">
                    <a:srgbClr val="000000">
                      <a:alpha val="43137"/>
                    </a:srgbClr>
                  </a:outerShdw>
                </a:effectLst>
                <a:latin typeface="新細明體"/>
                <a:ea typeface="新細明體"/>
              </a:rPr>
              <a:t>上主的名</a:t>
            </a:r>
            <a:r>
              <a:rPr lang="zh-TW" altLang="en-US" sz="3400" b="1" dirty="0" smtClean="0">
                <a:solidFill>
                  <a:srgbClr val="000099"/>
                </a:solidFill>
                <a:effectLst>
                  <a:outerShdw blurRad="38100" dist="38100" dir="2700000" algn="tl">
                    <a:srgbClr val="000000">
                      <a:alpha val="43137"/>
                    </a:srgbClr>
                  </a:outerShdw>
                </a:effectLst>
                <a:latin typeface="新細明體"/>
                <a:ea typeface="新細明體"/>
              </a:rPr>
              <a:t>稱</a:t>
            </a:r>
          </a:p>
        </p:txBody>
      </p:sp>
    </p:spTree>
    <p:extLst>
      <p:ext uri="{BB962C8B-B14F-4D97-AF65-F5344CB8AC3E}">
        <p14:creationId xmlns:p14="http://schemas.microsoft.com/office/powerpoint/2010/main" val="3393616742"/>
      </p:ext>
    </p:extLst>
  </p:cSld>
  <p:clrMapOvr>
    <a:masterClrMapping/>
  </p:clrMapOvr>
  <p:transition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85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850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2" presetClass="entr" presetSubtype="2" fill="hold" nodeType="withEffect">
                                  <p:stCondLst>
                                    <p:cond delay="850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850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par>
                                <p:cTn id="17" presetID="22" presetClass="entr" presetSubtype="2" fill="hold" nodeType="withEffect">
                                  <p:stCondLst>
                                    <p:cond delay="850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par>
                                <p:cTn id="20" presetID="22" presetClass="entr" presetSubtype="2" fill="hold" nodeType="withEffect">
                                  <p:stCondLst>
                                    <p:cond delay="850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par>
                                <p:cTn id="23" presetID="22" presetClass="entr" presetSubtype="2" fill="hold" nodeType="withEffect">
                                  <p:stCondLst>
                                    <p:cond delay="850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500"/>
                                        <p:tgtEl>
                                          <p:spTgt spid="22"/>
                                        </p:tgtEl>
                                      </p:cBhvr>
                                    </p:animEffect>
                                  </p:childTnLst>
                                </p:cTn>
                              </p:par>
                              <p:par>
                                <p:cTn id="26" presetID="9" presetClass="entr" presetSubtype="0" fill="hold" nodeType="withEffect">
                                  <p:stCondLst>
                                    <p:cond delay="9000"/>
                                  </p:stCondLst>
                                  <p:childTnLst>
                                    <p:set>
                                      <p:cBhvr>
                                        <p:cTn id="27" dur="1" fill="hold">
                                          <p:stCondLst>
                                            <p:cond delay="0"/>
                                          </p:stCondLst>
                                        </p:cTn>
                                        <p:tgtEl>
                                          <p:spTgt spid="30"/>
                                        </p:tgtEl>
                                        <p:attrNameLst>
                                          <p:attrName>style.visibility</p:attrName>
                                        </p:attrNameLst>
                                      </p:cBhvr>
                                      <p:to>
                                        <p:strVal val="visible"/>
                                      </p:to>
                                    </p:set>
                                    <p:animEffect transition="in" filter="dissolv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l="-6563" t="2202" r="-386" b="-1587"/>
          <a:stretch>
            <a:fillRect/>
          </a:stretch>
        </p:blipFill>
        <p:spPr bwMode="auto">
          <a:xfrm flipH="1">
            <a:off x="-6657" y="-67310"/>
            <a:ext cx="2642711" cy="69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yan altı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8" y="-67310"/>
            <a:ext cx="966788" cy="707517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p:nvPr/>
        </p:nvSpPr>
        <p:spPr>
          <a:xfrm>
            <a:off x="7737158" y="15875"/>
            <a:ext cx="1434465" cy="183515"/>
          </a:xfrm>
          <a:prstGeom prst="rect">
            <a:avLst/>
          </a:prstGeom>
          <a:solidFill>
            <a:srgbClr val="9CC2E2"/>
          </a:solidFill>
        </p:spPr>
        <p:txBody>
          <a:bodyPr wrap="square" rtlCol="0">
            <a:spAutoFit/>
          </a:bodyPr>
          <a:lstStyle/>
          <a:p>
            <a:endParaRPr lang="en-US" sz="600">
              <a:solidFill>
                <a:srgbClr val="9CC1E0"/>
              </a:solidFill>
            </a:endParaRPr>
          </a:p>
        </p:txBody>
      </p:sp>
      <p:pic>
        <p:nvPicPr>
          <p:cNvPr id="3" name="Picture 5"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l="-6563" t="2202" r="-386" b="-1587"/>
          <a:stretch>
            <a:fillRect/>
          </a:stretch>
        </p:blipFill>
        <p:spPr bwMode="auto">
          <a:xfrm>
            <a:off x="6528917" y="15875"/>
            <a:ext cx="2642711" cy="69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descr="yan altı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4836" y="-67310"/>
            <a:ext cx="966788" cy="707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679848" y="231469"/>
            <a:ext cx="6737318" cy="656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eaLnBrk="1" hangingPunct="1">
              <a:lnSpc>
                <a:spcPct val="105000"/>
              </a:lnSpc>
              <a:spcBef>
                <a:spcPts val="1800"/>
              </a:spcBef>
              <a:spcAft>
                <a:spcPts val="600"/>
              </a:spcAft>
            </a:pPr>
            <a:endParaRPr lang="en-US" altLang="zh-TW" sz="3600" b="1" dirty="0" smtClean="0">
              <a:solidFill>
                <a:srgbClr val="000000"/>
              </a:solidFill>
            </a:endParaRPr>
          </a:p>
        </p:txBody>
      </p:sp>
      <p:sp>
        <p:nvSpPr>
          <p:cNvPr id="8" name="Text Box 7"/>
          <p:cNvSpPr txBox="1"/>
          <p:nvPr/>
        </p:nvSpPr>
        <p:spPr>
          <a:xfrm>
            <a:off x="562575" y="1151669"/>
            <a:ext cx="8019250" cy="5293757"/>
          </a:xfrm>
          <a:prstGeom prst="rect">
            <a:avLst/>
          </a:prstGeom>
          <a:noFill/>
        </p:spPr>
        <p:txBody>
          <a:bodyPr wrap="square" rtlCol="0">
            <a:spAutoFit/>
          </a:bodyPr>
          <a:lstStyle/>
          <a:p>
            <a:pPr marL="630555" indent="-630555">
              <a:buFont typeface="Wingdings" panose="05000000000000000000" charset="0"/>
              <a:buChar char=""/>
            </a:pPr>
            <a:r>
              <a:rPr lang="en-US" sz="4800" b="1" dirty="0" err="1">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真主 </a:t>
            </a:r>
            <a:r>
              <a:rPr lang="en-US" sz="4800" b="1" dirty="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(Allah) </a:t>
            </a:r>
            <a:r>
              <a:rPr lang="en-US" sz="4800" b="1" dirty="0" err="1">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是</a:t>
            </a:r>
            <a:r>
              <a:rPr lang="en-US" sz="4800" b="1" dirty="0" err="1">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sym typeface="+mn-ea"/>
              </a:rPr>
              <a:t>萬物唯一的</a:t>
            </a:r>
            <a:endParaRPr lang="en-US" sz="4800" b="1" dirty="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endParaRPr>
          </a:p>
          <a:p>
            <a:pPr marL="1260475" lvl="1" indent="-803275">
              <a:buFont typeface="Wingdings" panose="05000000000000000000" charset="0"/>
              <a:buChar char=""/>
            </a:pPr>
            <a:r>
              <a:rPr lang="en-US" sz="4800" b="1" dirty="0" err="1" smtClean="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創造者</a:t>
            </a:r>
            <a:endParaRPr lang="en-US" sz="4800" b="1" dirty="0" smtClean="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endParaRPr>
          </a:p>
          <a:p>
            <a:pPr marL="1260475" lvl="1" indent="-803275">
              <a:spcBef>
                <a:spcPts val="0"/>
              </a:spcBef>
              <a:spcAft>
                <a:spcPts val="3000"/>
              </a:spcAft>
              <a:buFont typeface="Wingdings" panose="05000000000000000000" charset="0"/>
              <a:buChar char=""/>
            </a:pPr>
            <a:r>
              <a:rPr lang="en-US" sz="4800" b="1" dirty="0" err="1">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養育者</a:t>
            </a:r>
            <a:r>
              <a:rPr lang="en-US" sz="4800" b="1" dirty="0" smtClean="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 </a:t>
            </a:r>
            <a:r>
              <a:rPr lang="en-US" sz="4800" b="1" dirty="0" err="1" smtClean="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維護者</a:t>
            </a:r>
            <a:r>
              <a:rPr lang="en-US" sz="4800" b="1" dirty="0" smtClean="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 …..</a:t>
            </a:r>
            <a:endParaRPr lang="en-US" sz="4800" b="1" dirty="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endParaRPr>
          </a:p>
          <a:p>
            <a:pPr marL="627380" indent="-627380">
              <a:spcBef>
                <a:spcPts val="0"/>
              </a:spcBef>
              <a:spcAft>
                <a:spcPts val="3000"/>
              </a:spcAft>
              <a:buFont typeface="Wingdings" panose="05000000000000000000" charset="0"/>
              <a:buChar char=""/>
            </a:pPr>
            <a:r>
              <a:rPr lang="en-US" sz="4800" b="1" dirty="0" err="1" smtClean="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他將在審判日清算每個人所做的一切</a:t>
            </a:r>
            <a:r>
              <a:rPr lang="en-US" sz="4800" b="1" dirty="0" smtClean="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rPr>
              <a:t> </a:t>
            </a:r>
            <a:endParaRPr lang="en-US" sz="4800" b="1" dirty="0">
              <a:solidFill>
                <a:srgbClr val="000099"/>
              </a:solidFill>
              <a:effectLst>
                <a:outerShdw blurRad="38100" dist="38100" dir="2700000" algn="tl">
                  <a:srgbClr val="000000">
                    <a:alpha val="43137"/>
                  </a:srgbClr>
                </a:outerShdw>
              </a:effectLst>
              <a:latin typeface="Microsoft JhengHei" panose="020B0604030504040204" charset="-120"/>
              <a:ea typeface="Microsoft JhengHei" panose="020B0604030504040204" charset="-120"/>
            </a:endParaRPr>
          </a:p>
          <a:p>
            <a:endParaRPr lang="en-US" sz="4800" dirty="0">
              <a:solidFill>
                <a:srgbClr val="000099"/>
              </a:solidFill>
            </a:endParaRPr>
          </a:p>
        </p:txBody>
      </p:sp>
    </p:spTree>
    <p:extLst>
      <p:ext uri="{BB962C8B-B14F-4D97-AF65-F5344CB8AC3E}">
        <p14:creationId xmlns:p14="http://schemas.microsoft.com/office/powerpoint/2010/main" val="2017796806"/>
      </p:ext>
    </p:extLst>
  </p:cSld>
  <p:clrMapOvr>
    <a:masterClrMapping/>
  </p:clrMapOvr>
  <p:transition advClick="0" advTm="6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200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dissolve">
                                      <p:cBhvr>
                                        <p:cTn id="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h.RM105-ZH\Desktop\Introduction\pic1.jpg"/>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0" y="-9108"/>
            <a:ext cx="9144000" cy="6867108"/>
          </a:xfrm>
          <a:prstGeom prst="rect">
            <a:avLst/>
          </a:prstGeom>
          <a:noFill/>
        </p:spPr>
      </p:pic>
      <p:sp>
        <p:nvSpPr>
          <p:cNvPr id="9" name="Rounded Rectangle 8"/>
          <p:cNvSpPr/>
          <p:nvPr/>
        </p:nvSpPr>
        <p:spPr bwMode="auto">
          <a:xfrm>
            <a:off x="755577" y="620688"/>
            <a:ext cx="4464496" cy="1656184"/>
          </a:xfrm>
          <a:prstGeom prst="roundRect">
            <a:avLst/>
          </a:prstGeom>
          <a:solidFill>
            <a:srgbClr val="99FF99"/>
          </a:solidFill>
          <a:ln w="12700"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91440" tIns="45720" rIns="91440" bIns="45720" numCol="1" rtlCol="0" anchor="t" anchorCtr="0" compatLnSpc="1">
            <a:prstTxWarp prst="textNoShape">
              <a:avLst/>
            </a:prstTxWarp>
          </a:bodyPr>
          <a:lstStyle/>
          <a:p>
            <a:r>
              <a:rPr lang="zh-TW" altLang="en-US" sz="4400" b="1" dirty="0" smtClean="0">
                <a:solidFill>
                  <a:srgbClr val="000099"/>
                </a:solidFill>
                <a:effectLst>
                  <a:outerShdw blurRad="38100" dist="38100" dir="2700000" algn="tl">
                    <a:srgbClr val="000000">
                      <a:alpha val="43137"/>
                    </a:srgbClr>
                  </a:outerShdw>
                </a:effectLst>
                <a:latin typeface="Arial" pitchFamily="34" charset="0"/>
                <a:ea typeface="標楷體" pitchFamily="65" charset="-120"/>
              </a:rPr>
              <a:t>真主將人生存的</a:t>
            </a:r>
            <a:endParaRPr lang="en-US" altLang="zh-TW" sz="4400" b="1" dirty="0" smtClean="0">
              <a:solidFill>
                <a:srgbClr val="000099"/>
              </a:solidFill>
              <a:effectLst>
                <a:outerShdw blurRad="38100" dist="38100" dir="2700000" algn="tl">
                  <a:srgbClr val="000000">
                    <a:alpha val="43137"/>
                  </a:srgbClr>
                </a:outerShdw>
              </a:effectLst>
              <a:latin typeface="Arial" pitchFamily="34" charset="0"/>
              <a:ea typeface="標楷體" pitchFamily="65" charset="-120"/>
            </a:endParaRPr>
          </a:p>
          <a:p>
            <a:r>
              <a:rPr lang="zh-TW" altLang="en-US" sz="4400" b="1" dirty="0" smtClean="0">
                <a:solidFill>
                  <a:srgbClr val="000099"/>
                </a:solidFill>
                <a:effectLst>
                  <a:outerShdw blurRad="38100" dist="38100" dir="2700000" algn="tl">
                    <a:srgbClr val="000000">
                      <a:alpha val="43137"/>
                    </a:srgbClr>
                  </a:outerShdw>
                </a:effectLst>
                <a:latin typeface="Arial" pitchFamily="34" charset="0"/>
                <a:ea typeface="標楷體" pitchFamily="65" charset="-120"/>
              </a:rPr>
              <a:t>目的啟示給人類</a:t>
            </a:r>
          </a:p>
          <a:p>
            <a:endParaRPr lang="zh-TW" altLang="en-US" sz="4400" dirty="0" smtClean="0">
              <a:solidFill>
                <a:srgbClr val="000000"/>
              </a:solidFill>
            </a:endParaRPr>
          </a:p>
        </p:txBody>
      </p:sp>
      <p:sp>
        <p:nvSpPr>
          <p:cNvPr id="10" name="Rounded Rectangle 9"/>
          <p:cNvSpPr/>
          <p:nvPr/>
        </p:nvSpPr>
        <p:spPr bwMode="auto">
          <a:xfrm>
            <a:off x="3347865" y="4869160"/>
            <a:ext cx="4464496" cy="1008112"/>
          </a:xfrm>
          <a:prstGeom prst="roundRect">
            <a:avLst/>
          </a:prstGeom>
          <a:solidFill>
            <a:srgbClr val="99FF99"/>
          </a:solidFill>
          <a:ln w="12700"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91440" tIns="45720" rIns="91440" bIns="45720" numCol="1" rtlCol="0" anchor="t" anchorCtr="0" compatLnSpc="1">
            <a:prstTxWarp prst="textNoShape">
              <a:avLst/>
            </a:prstTxWarp>
          </a:bodyPr>
          <a:lstStyle/>
          <a:p>
            <a:pPr algn="ctr"/>
            <a:r>
              <a:rPr lang="zh-TW" altLang="en-US" sz="4400" b="1" dirty="0" smtClean="0">
                <a:solidFill>
                  <a:srgbClr val="000099"/>
                </a:solidFill>
                <a:effectLst>
                  <a:outerShdw blurRad="38100" dist="38100" dir="2700000" algn="tl">
                    <a:srgbClr val="000000">
                      <a:alpha val="43137"/>
                    </a:srgbClr>
                  </a:outerShdw>
                </a:effectLst>
                <a:latin typeface="Arial" pitchFamily="34" charset="0"/>
                <a:ea typeface="標楷體" pitchFamily="65" charset="-120"/>
              </a:rPr>
              <a:t>真主的使者</a:t>
            </a:r>
          </a:p>
          <a:p>
            <a:endParaRPr lang="zh-TW" altLang="en-US" sz="4400" dirty="0" smtClean="0">
              <a:solidFill>
                <a:srgbClr val="000000"/>
              </a:solidFill>
            </a:endParaRPr>
          </a:p>
        </p:txBody>
      </p:sp>
    </p:spTree>
    <p:extLst>
      <p:ext uri="{BB962C8B-B14F-4D97-AF65-F5344CB8AC3E}">
        <p14:creationId xmlns:p14="http://schemas.microsoft.com/office/powerpoint/2010/main" val="820157348"/>
      </p:ext>
    </p:extLst>
  </p:cSld>
  <p:clrMapOvr>
    <a:masterClrMapping/>
  </p:clrMapOvr>
  <p:transition spd="med">
    <p:spli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body" idx="1"/>
          </p:nvPr>
        </p:nvSpPr>
        <p:spPr>
          <a:xfrm>
            <a:off x="125413" y="296891"/>
            <a:ext cx="8839200" cy="6084887"/>
          </a:xfrm>
        </p:spPr>
        <p:txBody>
          <a:bodyPr/>
          <a:lstStyle/>
          <a:p>
            <a:pPr eaLnBrk="1" hangingPunct="1">
              <a:lnSpc>
                <a:spcPct val="105000"/>
              </a:lnSpc>
              <a:spcBef>
                <a:spcPts val="1800"/>
              </a:spcBef>
              <a:spcAft>
                <a:spcPts val="600"/>
              </a:spcAft>
            </a:pPr>
            <a:r>
              <a:rPr lang="zh-TW" altLang="en-US" b="1" dirty="0" smtClean="0">
                <a:solidFill>
                  <a:srgbClr val="000099"/>
                </a:solidFill>
                <a:effectLst>
                  <a:outerShdw blurRad="38100" dist="38100" dir="2700000" algn="tl">
                    <a:srgbClr val="000000">
                      <a:alpha val="43137"/>
                    </a:srgbClr>
                  </a:outerShdw>
                </a:effectLst>
              </a:rPr>
              <a:t>真主</a:t>
            </a:r>
            <a:r>
              <a:rPr lang="en-US" altLang="zh-TW" b="1" dirty="0" smtClean="0">
                <a:solidFill>
                  <a:srgbClr val="000099"/>
                </a:solidFill>
                <a:effectLst>
                  <a:outerShdw blurRad="38100" dist="38100" dir="2700000" algn="tl">
                    <a:srgbClr val="000000">
                      <a:alpha val="43137"/>
                    </a:srgbClr>
                  </a:outerShdw>
                </a:effectLst>
              </a:rPr>
              <a:t>(</a:t>
            </a:r>
            <a:r>
              <a:rPr lang="en-US" altLang="zh-TW" b="1" i="1" dirty="0" smtClean="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Allah</a:t>
            </a:r>
            <a:r>
              <a:rPr lang="en-US" altLang="zh-TW" b="1" dirty="0" smtClean="0">
                <a:solidFill>
                  <a:srgbClr val="000099"/>
                </a:solidFill>
                <a:effectLst>
                  <a:outerShdw blurRad="38100" dist="38100" dir="2700000" algn="tl">
                    <a:srgbClr val="000000">
                      <a:alpha val="43137"/>
                    </a:srgbClr>
                  </a:outerShdw>
                </a:effectLst>
              </a:rPr>
              <a:t>)</a:t>
            </a:r>
            <a:r>
              <a:rPr lang="zh-TW" altLang="en-US" b="1" dirty="0" smtClean="0">
                <a:solidFill>
                  <a:srgbClr val="000099"/>
                </a:solidFill>
                <a:effectLst>
                  <a:outerShdw blurRad="38100" dist="38100" dir="2700000" algn="tl">
                    <a:srgbClr val="000000">
                      <a:alpha val="43137"/>
                    </a:srgbClr>
                  </a:outerShdw>
                </a:effectLst>
              </a:rPr>
              <a:t> 是萬物的創造者、唯一的創造者、養育者、維護者</a:t>
            </a:r>
          </a:p>
          <a:p>
            <a:pPr eaLnBrk="1" hangingPunct="1">
              <a:lnSpc>
                <a:spcPct val="105000"/>
              </a:lnSpc>
              <a:spcBef>
                <a:spcPts val="1800"/>
              </a:spcBef>
              <a:spcAft>
                <a:spcPts val="600"/>
              </a:spcAft>
            </a:pPr>
            <a:r>
              <a:rPr lang="zh-TW" altLang="en-US" b="1" dirty="0" smtClean="0">
                <a:solidFill>
                  <a:srgbClr val="000099"/>
                </a:solidFill>
                <a:effectLst>
                  <a:outerShdw blurRad="38100" dist="38100" dir="2700000" algn="tl">
                    <a:srgbClr val="000000">
                      <a:alpha val="43137"/>
                    </a:srgbClr>
                  </a:outerShdw>
                </a:effectLst>
              </a:rPr>
              <a:t>他</a:t>
            </a:r>
            <a:r>
              <a:rPr lang="zh-TW" altLang="en-US" b="1" dirty="0">
                <a:solidFill>
                  <a:srgbClr val="000099"/>
                </a:solidFill>
                <a:effectLst>
                  <a:outerShdw blurRad="38100" dist="38100" dir="2700000" algn="tl">
                    <a:srgbClr val="000000">
                      <a:alpha val="43137"/>
                    </a:srgbClr>
                  </a:outerShdw>
                </a:effectLst>
              </a:rPr>
              <a:t>將</a:t>
            </a:r>
            <a:r>
              <a:rPr lang="zh-TW" altLang="en-US" b="1" dirty="0" smtClean="0">
                <a:solidFill>
                  <a:srgbClr val="000099"/>
                </a:solidFill>
                <a:effectLst>
                  <a:outerShdw blurRad="38100" dist="38100" dir="2700000" algn="tl">
                    <a:srgbClr val="000000">
                      <a:alpha val="43137"/>
                    </a:srgbClr>
                  </a:outerShdw>
                </a:effectLst>
              </a:rPr>
              <a:t>在審判日清算每個人所做的一切</a:t>
            </a:r>
          </a:p>
          <a:p>
            <a:pPr eaLnBrk="1" hangingPunct="1">
              <a:lnSpc>
                <a:spcPct val="105000"/>
              </a:lnSpc>
              <a:spcBef>
                <a:spcPts val="1800"/>
              </a:spcBef>
              <a:spcAft>
                <a:spcPts val="600"/>
              </a:spcAft>
              <a:buFontTx/>
              <a:buNone/>
            </a:pPr>
            <a:r>
              <a:rPr lang="zh-TW" altLang="en-US" dirty="0" smtClean="0">
                <a:solidFill>
                  <a:srgbClr val="000099"/>
                </a:solidFill>
                <a:effectLst>
                  <a:outerShdw blurRad="38100" dist="38100" dir="2700000" algn="tl">
                    <a:srgbClr val="000000">
                      <a:alpha val="43137"/>
                    </a:srgbClr>
                  </a:outerShdw>
                </a:effectLst>
                <a:sym typeface="Wingdings" pitchFamily="2" charset="2"/>
              </a:rPr>
              <a:t></a:t>
            </a:r>
            <a:r>
              <a:rPr lang="zh-TW" altLang="en-US" sz="4000" b="1" dirty="0" smtClean="0">
                <a:solidFill>
                  <a:srgbClr val="000099"/>
                </a:solidFill>
                <a:effectLst>
                  <a:outerShdw blurRad="38100" dist="38100" dir="2700000" algn="tl">
                    <a:srgbClr val="000000">
                      <a:alpha val="43137"/>
                    </a:srgbClr>
                  </a:outerShdw>
                </a:effectLst>
                <a:ea typeface="標楷體" pitchFamily="65" charset="-120"/>
              </a:rPr>
              <a:t>真主與人必要有溝通</a:t>
            </a:r>
          </a:p>
          <a:p>
            <a:pPr eaLnBrk="1" hangingPunct="1">
              <a:lnSpc>
                <a:spcPct val="105000"/>
              </a:lnSpc>
              <a:spcBef>
                <a:spcPts val="1800"/>
              </a:spcBef>
              <a:spcAft>
                <a:spcPts val="600"/>
              </a:spcAft>
              <a:buFontTx/>
              <a:buNone/>
            </a:pPr>
            <a:r>
              <a:rPr lang="zh-TW" altLang="en-US" dirty="0" smtClean="0">
                <a:solidFill>
                  <a:srgbClr val="000099"/>
                </a:solidFill>
                <a:effectLst>
                  <a:outerShdw blurRad="38100" dist="38100" dir="2700000" algn="tl">
                    <a:srgbClr val="000000">
                      <a:alpha val="43137"/>
                    </a:srgbClr>
                  </a:outerShdw>
                </a:effectLst>
              </a:rPr>
              <a:t>	</a:t>
            </a:r>
            <a:r>
              <a:rPr lang="zh-TW" altLang="en-US" b="1" dirty="0" smtClean="0">
                <a:solidFill>
                  <a:srgbClr val="000099"/>
                </a:solidFill>
                <a:effectLst>
                  <a:outerShdw blurRad="38100" dist="38100" dir="2700000" algn="tl">
                    <a:srgbClr val="000000">
                      <a:alpha val="43137"/>
                    </a:srgbClr>
                  </a:outerShdw>
                </a:effectLst>
              </a:rPr>
              <a:t>伊斯蘭相信： </a:t>
            </a:r>
            <a:r>
              <a:rPr lang="en-US" altLang="zh-TW" b="1" dirty="0" smtClean="0">
                <a:solidFill>
                  <a:srgbClr val="000099"/>
                </a:solidFill>
                <a:effectLst>
                  <a:outerShdw blurRad="38100" dist="38100" dir="2700000" algn="tl">
                    <a:srgbClr val="000000">
                      <a:alpha val="43137"/>
                    </a:srgbClr>
                  </a:outerShdw>
                </a:effectLst>
              </a:rPr>
              <a:t>-- </a:t>
            </a:r>
            <a:r>
              <a:rPr lang="zh-TW" altLang="en-US" b="1" dirty="0" smtClean="0">
                <a:solidFill>
                  <a:srgbClr val="000099"/>
                </a:solidFill>
                <a:effectLst>
                  <a:outerShdw blurRad="38100" dist="38100" dir="2700000" algn="tl">
                    <a:srgbClr val="000000">
                      <a:alpha val="43137"/>
                    </a:srgbClr>
                  </a:outerShdw>
                </a:effectLst>
              </a:rPr>
              <a:t>真主所做每一件事都有目的，</a:t>
            </a:r>
          </a:p>
          <a:p>
            <a:pPr eaLnBrk="1" hangingPunct="1">
              <a:lnSpc>
                <a:spcPct val="105000"/>
              </a:lnSpc>
              <a:spcBef>
                <a:spcPts val="1800"/>
              </a:spcBef>
              <a:spcAft>
                <a:spcPts val="600"/>
              </a:spcAft>
              <a:buFontTx/>
              <a:buNone/>
            </a:pPr>
            <a:r>
              <a:rPr lang="zh-TW" altLang="en-US" b="1" dirty="0" smtClean="0">
                <a:solidFill>
                  <a:srgbClr val="000099"/>
                </a:solidFill>
                <a:effectLst>
                  <a:outerShdw blurRad="38100" dist="38100" dir="2700000" algn="tl">
                    <a:srgbClr val="000000">
                      <a:alpha val="43137"/>
                    </a:srgbClr>
                  </a:outerShdw>
                </a:effectLst>
              </a:rPr>
              <a:t>			         </a:t>
            </a:r>
            <a:r>
              <a:rPr lang="en-US" altLang="zh-TW" b="1" dirty="0" smtClean="0">
                <a:solidFill>
                  <a:srgbClr val="000099"/>
                </a:solidFill>
                <a:effectLst>
                  <a:outerShdw blurRad="38100" dist="38100" dir="2700000" algn="tl">
                    <a:srgbClr val="000000">
                      <a:alpha val="43137"/>
                    </a:srgbClr>
                  </a:outerShdw>
                </a:effectLst>
              </a:rPr>
              <a:t>--  </a:t>
            </a:r>
            <a:r>
              <a:rPr lang="zh-TW" altLang="en-US" b="1" dirty="0" smtClean="0">
                <a:solidFill>
                  <a:srgbClr val="000099"/>
                </a:solidFill>
                <a:effectLst>
                  <a:outerShdw blurRad="38100" dist="38100" dir="2700000" algn="tl">
                    <a:srgbClr val="000000">
                      <a:alpha val="43137"/>
                    </a:srgbClr>
                  </a:outerShdw>
                </a:effectLst>
              </a:rPr>
              <a:t>人受真主創造也必有目的，</a:t>
            </a:r>
          </a:p>
          <a:p>
            <a:pPr eaLnBrk="1" hangingPunct="1">
              <a:lnSpc>
                <a:spcPct val="105000"/>
              </a:lnSpc>
              <a:spcBef>
                <a:spcPts val="1800"/>
              </a:spcBef>
              <a:spcAft>
                <a:spcPts val="600"/>
              </a:spcAft>
              <a:buFontTx/>
              <a:buNone/>
            </a:pPr>
            <a:r>
              <a:rPr lang="zh-TW" altLang="en-US" b="1" dirty="0" smtClean="0">
                <a:solidFill>
                  <a:srgbClr val="000099"/>
                </a:solidFill>
                <a:effectLst>
                  <a:outerShdw blurRad="38100" dist="38100" dir="2700000" algn="tl">
                    <a:srgbClr val="000000">
                      <a:alpha val="43137"/>
                    </a:srgbClr>
                  </a:outerShdw>
                </a:effectLst>
              </a:rPr>
              <a:t>                             </a:t>
            </a:r>
            <a:r>
              <a:rPr lang="en-US" altLang="zh-TW" b="1" dirty="0" smtClean="0">
                <a:solidFill>
                  <a:srgbClr val="000099"/>
                </a:solidFill>
                <a:effectLst>
                  <a:outerShdw blurRad="38100" dist="38100" dir="2700000" algn="tl">
                    <a:srgbClr val="000000">
                      <a:alpha val="43137"/>
                    </a:srgbClr>
                  </a:outerShdw>
                </a:effectLst>
              </a:rPr>
              <a:t>(</a:t>
            </a:r>
            <a:r>
              <a:rPr lang="zh-TW" altLang="en-US" b="1" dirty="0" smtClean="0">
                <a:solidFill>
                  <a:srgbClr val="000099"/>
                </a:solidFill>
                <a:effectLst>
                  <a:outerShdw blurRad="38100" dist="38100" dir="2700000" algn="tl">
                    <a:srgbClr val="000000">
                      <a:alpha val="43137"/>
                    </a:srgbClr>
                  </a:outerShdw>
                </a:effectLst>
              </a:rPr>
              <a:t>真主希望我們要完成的責</a:t>
            </a:r>
            <a:r>
              <a:rPr lang="zh-TW" altLang="en-US" b="1" dirty="0" smtClean="0"/>
              <a:t>任</a:t>
            </a:r>
            <a:r>
              <a:rPr lang="en-US" altLang="zh-TW" b="1" dirty="0" smtClean="0"/>
              <a:t>)</a:t>
            </a:r>
            <a:endParaRPr lang="en-US" altLang="zh-TW" sz="2400" b="1" dirty="0" smtClean="0"/>
          </a:p>
        </p:txBody>
      </p:sp>
    </p:spTree>
    <p:extLst>
      <p:ext uri="{BB962C8B-B14F-4D97-AF65-F5344CB8AC3E}">
        <p14:creationId xmlns:p14="http://schemas.microsoft.com/office/powerpoint/2010/main" val="3510120691"/>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4722">
                                            <p:txEl>
                                              <p:pRg st="1" end="1"/>
                                            </p:txEl>
                                          </p:spTgt>
                                        </p:tgtEl>
                                        <p:attrNameLst>
                                          <p:attrName>style.visibility</p:attrName>
                                        </p:attrNameLst>
                                      </p:cBhvr>
                                      <p:to>
                                        <p:strVal val="visible"/>
                                      </p:to>
                                    </p:set>
                                    <p:animEffect transition="in" filter="dissolve">
                                      <p:cBhvr>
                                        <p:cTn id="7" dur="500"/>
                                        <p:tgtEl>
                                          <p:spTgt spid="41472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4722">
                                            <p:txEl>
                                              <p:pRg st="2" end="2"/>
                                            </p:txEl>
                                          </p:spTgt>
                                        </p:tgtEl>
                                        <p:attrNameLst>
                                          <p:attrName>style.visibility</p:attrName>
                                        </p:attrNameLst>
                                      </p:cBhvr>
                                      <p:to>
                                        <p:strVal val="visible"/>
                                      </p:to>
                                    </p:set>
                                    <p:animEffect transition="in" filter="dissolve">
                                      <p:cBhvr>
                                        <p:cTn id="12" dur="500"/>
                                        <p:tgtEl>
                                          <p:spTgt spid="41472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14722">
                                            <p:txEl>
                                              <p:pRg st="3" end="3"/>
                                            </p:txEl>
                                          </p:spTgt>
                                        </p:tgtEl>
                                        <p:attrNameLst>
                                          <p:attrName>style.visibility</p:attrName>
                                        </p:attrNameLst>
                                      </p:cBhvr>
                                      <p:to>
                                        <p:strVal val="visible"/>
                                      </p:to>
                                    </p:set>
                                    <p:animEffect transition="in" filter="dissolve">
                                      <p:cBhvr>
                                        <p:cTn id="17" dur="500"/>
                                        <p:tgtEl>
                                          <p:spTgt spid="414722">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14722">
                                            <p:txEl>
                                              <p:pRg st="4" end="4"/>
                                            </p:txEl>
                                          </p:spTgt>
                                        </p:tgtEl>
                                        <p:attrNameLst>
                                          <p:attrName>style.visibility</p:attrName>
                                        </p:attrNameLst>
                                      </p:cBhvr>
                                      <p:to>
                                        <p:strVal val="visible"/>
                                      </p:to>
                                    </p:set>
                                    <p:animEffect transition="in" filter="dissolve">
                                      <p:cBhvr>
                                        <p:cTn id="20" dur="500"/>
                                        <p:tgtEl>
                                          <p:spTgt spid="414722">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14722">
                                            <p:txEl>
                                              <p:pRg st="5" end="5"/>
                                            </p:txEl>
                                          </p:spTgt>
                                        </p:tgtEl>
                                        <p:attrNameLst>
                                          <p:attrName>style.visibility</p:attrName>
                                        </p:attrNameLst>
                                      </p:cBhvr>
                                      <p:to>
                                        <p:strVal val="visible"/>
                                      </p:to>
                                    </p:set>
                                    <p:animEffect transition="in" filter="dissolve">
                                      <p:cBhvr>
                                        <p:cTn id="23" dur="500"/>
                                        <p:tgtEl>
                                          <p:spTgt spid="4147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body" idx="1"/>
          </p:nvPr>
        </p:nvSpPr>
        <p:spPr>
          <a:xfrm>
            <a:off x="250825" y="260378"/>
            <a:ext cx="8496300" cy="6264275"/>
          </a:xfrm>
        </p:spPr>
        <p:txBody>
          <a:bodyPr/>
          <a:lstStyle/>
          <a:p>
            <a:pPr eaLnBrk="1" hangingPunct="1">
              <a:lnSpc>
                <a:spcPct val="115000"/>
              </a:lnSpc>
              <a:spcBef>
                <a:spcPct val="45000"/>
              </a:spcBef>
            </a:pPr>
            <a:r>
              <a:rPr lang="zh-TW" altLang="en-US"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若真主不將要求告訴我們，我們怎能知道真主希望我們怎樣做呢？</a:t>
            </a:r>
          </a:p>
          <a:p>
            <a:pPr eaLnBrk="1" hangingPunct="1">
              <a:lnSpc>
                <a:spcPct val="115000"/>
              </a:lnSpc>
              <a:spcBef>
                <a:spcPct val="45000"/>
              </a:spcBef>
            </a:pPr>
            <a:r>
              <a:rPr lang="zh-TW" altLang="en-US"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故真主透過派遣的使者</a:t>
            </a:r>
            <a:r>
              <a:rPr lang="en-US" altLang="zh-TW"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a:t>
            </a:r>
            <a:r>
              <a:rPr lang="zh-TW" altLang="en-US"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聖人</a:t>
            </a:r>
            <a:r>
              <a:rPr lang="en-US" altLang="zh-TW"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a:t>
            </a:r>
            <a:r>
              <a:rPr lang="zh-TW" altLang="en-US"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，將祂的命令，要求傳達給我們</a:t>
            </a:r>
          </a:p>
          <a:p>
            <a:pPr eaLnBrk="1" hangingPunct="1">
              <a:lnSpc>
                <a:spcPct val="115000"/>
              </a:lnSpc>
              <a:spcBef>
                <a:spcPct val="45000"/>
              </a:spcBef>
            </a:pPr>
            <a:r>
              <a:rPr lang="zh-TW" altLang="en-US"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祂派遣的使者，是與我們一樣的人類，會吃喝，睡眠、工作、如厠等</a:t>
            </a:r>
          </a:p>
          <a:p>
            <a:pPr eaLnBrk="1" hangingPunct="1">
              <a:lnSpc>
                <a:spcPct val="115000"/>
              </a:lnSpc>
              <a:spcBef>
                <a:spcPct val="45000"/>
              </a:spcBef>
            </a:pPr>
            <a:r>
              <a:rPr lang="zh-TW" altLang="en-US"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真主的使者是受真主揀選，受真主啟示，得主指引，將一個重要的訊息帶給人類</a:t>
            </a:r>
          </a:p>
          <a:p>
            <a:pPr eaLnBrk="1" hangingPunct="1">
              <a:lnSpc>
                <a:spcPct val="115000"/>
              </a:lnSpc>
              <a:spcBef>
                <a:spcPct val="45000"/>
              </a:spcBef>
            </a:pPr>
            <a:r>
              <a:rPr lang="zh-TW" altLang="en-US"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讓我們知道人生存的目的</a:t>
            </a:r>
            <a:r>
              <a:rPr lang="zh-TW" altLang="en-US" sz="2400" dirty="0" smtClean="0"/>
              <a:t>	</a:t>
            </a:r>
          </a:p>
        </p:txBody>
      </p:sp>
    </p:spTree>
    <p:extLst>
      <p:ext uri="{BB962C8B-B14F-4D97-AF65-F5344CB8AC3E}">
        <p14:creationId xmlns:p14="http://schemas.microsoft.com/office/powerpoint/2010/main" val="48525432"/>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6770">
                                            <p:txEl>
                                              <p:pRg st="1" end="1"/>
                                            </p:txEl>
                                          </p:spTgt>
                                        </p:tgtEl>
                                        <p:attrNameLst>
                                          <p:attrName>style.visibility</p:attrName>
                                        </p:attrNameLst>
                                      </p:cBhvr>
                                      <p:to>
                                        <p:strVal val="visible"/>
                                      </p:to>
                                    </p:set>
                                    <p:animEffect transition="in" filter="dissolve">
                                      <p:cBhvr>
                                        <p:cTn id="7" dur="500"/>
                                        <p:tgtEl>
                                          <p:spTgt spid="41677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6770">
                                            <p:txEl>
                                              <p:pRg st="2" end="2"/>
                                            </p:txEl>
                                          </p:spTgt>
                                        </p:tgtEl>
                                        <p:attrNameLst>
                                          <p:attrName>style.visibility</p:attrName>
                                        </p:attrNameLst>
                                      </p:cBhvr>
                                      <p:to>
                                        <p:strVal val="visible"/>
                                      </p:to>
                                    </p:set>
                                    <p:animEffect transition="in" filter="dissolve">
                                      <p:cBhvr>
                                        <p:cTn id="12" dur="500"/>
                                        <p:tgtEl>
                                          <p:spTgt spid="41677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16770">
                                            <p:txEl>
                                              <p:pRg st="3" end="3"/>
                                            </p:txEl>
                                          </p:spTgt>
                                        </p:tgtEl>
                                        <p:attrNameLst>
                                          <p:attrName>style.visibility</p:attrName>
                                        </p:attrNameLst>
                                      </p:cBhvr>
                                      <p:to>
                                        <p:strVal val="visible"/>
                                      </p:to>
                                    </p:set>
                                    <p:animEffect transition="in" filter="dissolve">
                                      <p:cBhvr>
                                        <p:cTn id="17" dur="500"/>
                                        <p:tgtEl>
                                          <p:spTgt spid="41677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16770">
                                            <p:txEl>
                                              <p:pRg st="4" end="4"/>
                                            </p:txEl>
                                          </p:spTgt>
                                        </p:tgtEl>
                                        <p:attrNameLst>
                                          <p:attrName>style.visibility</p:attrName>
                                        </p:attrNameLst>
                                      </p:cBhvr>
                                      <p:to>
                                        <p:strVal val="visible"/>
                                      </p:to>
                                    </p:set>
                                    <p:animEffect transition="in" filter="dissolve">
                                      <p:cBhvr>
                                        <p:cTn id="22" dur="500"/>
                                        <p:tgtEl>
                                          <p:spTgt spid="4167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412776"/>
            <a:ext cx="7772400" cy="3672408"/>
          </a:xfrm>
        </p:spPr>
        <p:txBody>
          <a:bodyPr/>
          <a:lstStyle/>
          <a:p>
            <a:r>
              <a:rPr lang="zh-TW" altLang="en-US" sz="6000" b="1" dirty="0" smtClean="0">
                <a:solidFill>
                  <a:srgbClr val="000099"/>
                </a:solidFill>
                <a:latin typeface="標楷體" pitchFamily="65" charset="-120"/>
                <a:ea typeface="標楷體" pitchFamily="65" charset="-120"/>
              </a:rPr>
              <a:t>伊斯蘭教是</a:t>
            </a:r>
            <a:r>
              <a:rPr lang="en-US" altLang="zh-TW" sz="6000" b="1" dirty="0" smtClean="0">
                <a:solidFill>
                  <a:srgbClr val="000099"/>
                </a:solidFill>
                <a:latin typeface="標楷體" pitchFamily="65" charset="-120"/>
                <a:ea typeface="標楷體" pitchFamily="65" charset="-120"/>
              </a:rPr>
              <a:t/>
            </a:r>
            <a:br>
              <a:rPr lang="en-US" altLang="zh-TW" sz="6000" b="1" dirty="0" smtClean="0">
                <a:solidFill>
                  <a:srgbClr val="000099"/>
                </a:solidFill>
                <a:latin typeface="標楷體" pitchFamily="65" charset="-120"/>
                <a:ea typeface="標楷體" pitchFamily="65" charset="-120"/>
              </a:rPr>
            </a:br>
            <a:r>
              <a:rPr lang="zh-TW" altLang="en-US" sz="6000" b="1" dirty="0" smtClean="0">
                <a:solidFill>
                  <a:srgbClr val="000099"/>
                </a:solidFill>
                <a:latin typeface="標楷體" pitchFamily="65" charset="-120"/>
                <a:ea typeface="標楷體" pitchFamily="65" charset="-120"/>
              </a:rPr>
              <a:t>從什麼時候</a:t>
            </a:r>
            <a:r>
              <a:rPr lang="en-US" altLang="zh-TW" sz="6000" b="1" dirty="0" smtClean="0">
                <a:solidFill>
                  <a:srgbClr val="000099"/>
                </a:solidFill>
                <a:latin typeface="標楷體" pitchFamily="65" charset="-120"/>
                <a:ea typeface="標楷體" pitchFamily="65" charset="-120"/>
              </a:rPr>
              <a:t/>
            </a:r>
            <a:br>
              <a:rPr lang="en-US" altLang="zh-TW" sz="6000" b="1" dirty="0" smtClean="0">
                <a:solidFill>
                  <a:srgbClr val="000099"/>
                </a:solidFill>
                <a:latin typeface="標楷體" pitchFamily="65" charset="-120"/>
                <a:ea typeface="標楷體" pitchFamily="65" charset="-120"/>
              </a:rPr>
            </a:br>
            <a:r>
              <a:rPr lang="zh-TW" altLang="en-US" sz="6000" b="1" dirty="0" smtClean="0">
                <a:solidFill>
                  <a:srgbClr val="000099"/>
                </a:solidFill>
                <a:latin typeface="標楷體" pitchFamily="65" charset="-120"/>
                <a:ea typeface="標楷體" pitchFamily="65" charset="-120"/>
              </a:rPr>
              <a:t>開始的</a:t>
            </a:r>
            <a:r>
              <a:rPr lang="en-US" altLang="zh-TW" sz="6000" b="1" dirty="0" smtClean="0">
                <a:solidFill>
                  <a:srgbClr val="000099"/>
                </a:solidFill>
                <a:latin typeface="標楷體" pitchFamily="65" charset="-120"/>
                <a:ea typeface="標楷體" pitchFamily="65" charset="-120"/>
              </a:rPr>
              <a:t>?</a:t>
            </a:r>
            <a:endParaRPr lang="zh-TW" altLang="en-US" sz="6000" b="1" dirty="0">
              <a:solidFill>
                <a:srgbClr val="000099"/>
              </a:solidFill>
              <a:latin typeface="標楷體" pitchFamily="65" charset="-120"/>
              <a:ea typeface="標楷體" pitchFamily="65" charset="-120"/>
            </a:endParaRPr>
          </a:p>
        </p:txBody>
      </p:sp>
      <p:grpSp>
        <p:nvGrpSpPr>
          <p:cNvPr id="4" name="Group 5"/>
          <p:cNvGrpSpPr/>
          <p:nvPr/>
        </p:nvGrpSpPr>
        <p:grpSpPr>
          <a:xfrm>
            <a:off x="0" y="0"/>
            <a:ext cx="9144000" cy="6858000"/>
            <a:chOff x="0" y="0"/>
            <a:chExt cx="9144000" cy="6858000"/>
          </a:xfrm>
        </p:grpSpPr>
        <p:pic>
          <p:nvPicPr>
            <p:cNvPr id="5" name="Picture 4" descr="dant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an altı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trips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116"/>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031474"/>
      </p:ext>
    </p:extLst>
  </p:cSld>
  <p:clrMapOvr>
    <a:masterClrMapping/>
  </p:clrMapOvr>
  <p:transition>
    <p:strips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467544" y="1844824"/>
            <a:ext cx="8382000" cy="4176464"/>
          </a:xfrm>
          <a:noFill/>
        </p:spPr>
        <p:txBody>
          <a:bodyPr/>
          <a:lstStyle/>
          <a:p>
            <a:pPr marL="534988" indent="-534988" defTabSz="914400" eaLnBrk="1" hangingPunct="1">
              <a:lnSpc>
                <a:spcPct val="130000"/>
              </a:lnSpc>
              <a:spcBef>
                <a:spcPct val="25000"/>
              </a:spcBef>
              <a:buFontTx/>
              <a:buNone/>
            </a:pPr>
            <a:r>
              <a:rPr lang="zh-TW" altLang="en-US" sz="4400" b="1" dirty="0" smtClean="0">
                <a:solidFill>
                  <a:srgbClr val="000099"/>
                </a:solidFill>
                <a:latin typeface="華康中明體" pitchFamily="49" charset="-120"/>
                <a:ea typeface="華康中明體" pitchFamily="49" charset="-120"/>
              </a:rPr>
              <a:t>「在你之前，我所派遣的使者，都奉到我的啟示；除我之外絕無應受崇拜的。所以你們應當崇拜我。」</a:t>
            </a:r>
          </a:p>
        </p:txBody>
      </p:sp>
      <p:sp>
        <p:nvSpPr>
          <p:cNvPr id="441347" name="Text Box 3"/>
          <p:cNvSpPr txBox="1">
            <a:spLocks noChangeArrowheads="1"/>
          </p:cNvSpPr>
          <p:nvPr/>
        </p:nvSpPr>
        <p:spPr bwMode="auto">
          <a:xfrm>
            <a:off x="4932365" y="5300663"/>
            <a:ext cx="3468687" cy="457200"/>
          </a:xfrm>
          <a:prstGeom prst="rect">
            <a:avLst/>
          </a:prstGeom>
          <a:noFill/>
          <a:ln w="12700">
            <a:noFill/>
            <a:miter lim="800000"/>
            <a:headEnd/>
            <a:tailEnd/>
          </a:ln>
          <a:effectLst/>
        </p:spPr>
        <p:txBody>
          <a:bodyPr>
            <a:spAutoFit/>
          </a:bodyPr>
          <a:lstStyle/>
          <a:p>
            <a:pPr algn="ctr">
              <a:spcBef>
                <a:spcPct val="50000"/>
              </a:spcBef>
              <a:defRPr/>
            </a:pPr>
            <a:r>
              <a:rPr lang="en-US" altLang="zh-TW" b="1" dirty="0">
                <a:solidFill>
                  <a:srgbClr val="000099"/>
                </a:solidFill>
                <a:effectLst>
                  <a:outerShdw blurRad="38100" dist="38100" dir="2700000" algn="tl">
                    <a:srgbClr val="FFFFFF"/>
                  </a:outerShdw>
                </a:effectLst>
                <a:latin typeface="華康中明體" pitchFamily="49" charset="-120"/>
                <a:ea typeface="華康中明體" pitchFamily="49" charset="-120"/>
              </a:rPr>
              <a:t>(</a:t>
            </a:r>
            <a:r>
              <a:rPr lang="zh-TW" altLang="en-US" b="1" dirty="0">
                <a:solidFill>
                  <a:srgbClr val="000099"/>
                </a:solidFill>
                <a:effectLst>
                  <a:outerShdw blurRad="38100" dist="38100" dir="2700000" algn="tl">
                    <a:srgbClr val="FFFFFF"/>
                  </a:outerShdw>
                </a:effectLst>
                <a:latin typeface="華康中明體" pitchFamily="49" charset="-120"/>
                <a:ea typeface="華康中明體" pitchFamily="49" charset="-120"/>
              </a:rPr>
              <a:t>古蘭 </a:t>
            </a:r>
            <a:r>
              <a:rPr lang="en-US" altLang="zh-TW" b="1" dirty="0">
                <a:solidFill>
                  <a:srgbClr val="000099"/>
                </a:solidFill>
                <a:effectLst>
                  <a:outerShdw blurRad="38100" dist="38100" dir="2700000" algn="tl">
                    <a:srgbClr val="FFFFFF"/>
                  </a:outerShdw>
                </a:effectLst>
                <a:latin typeface="華康中明體" pitchFamily="49" charset="-120"/>
                <a:ea typeface="華康中明體" pitchFamily="49" charset="-120"/>
              </a:rPr>
              <a:t>21</a:t>
            </a:r>
            <a:r>
              <a:rPr lang="zh-TW" altLang="en-US" b="1" dirty="0">
                <a:solidFill>
                  <a:srgbClr val="000099"/>
                </a:solidFill>
                <a:effectLst>
                  <a:outerShdw blurRad="38100" dist="38100" dir="2700000" algn="tl">
                    <a:srgbClr val="FFFFFF"/>
                  </a:outerShdw>
                </a:effectLst>
                <a:latin typeface="華康中明體" pitchFamily="49" charset="-120"/>
                <a:ea typeface="華康中明體" pitchFamily="49" charset="-120"/>
              </a:rPr>
              <a:t>：</a:t>
            </a:r>
            <a:r>
              <a:rPr lang="en-US" altLang="zh-TW" b="1" dirty="0">
                <a:solidFill>
                  <a:srgbClr val="000099"/>
                </a:solidFill>
                <a:effectLst>
                  <a:outerShdw blurRad="38100" dist="38100" dir="2700000" algn="tl">
                    <a:srgbClr val="FFFFFF"/>
                  </a:outerShdw>
                </a:effectLst>
                <a:latin typeface="華康中明體" pitchFamily="49" charset="-120"/>
                <a:ea typeface="華康中明體" pitchFamily="49" charset="-120"/>
              </a:rPr>
              <a:t>25)</a:t>
            </a:r>
          </a:p>
        </p:txBody>
      </p:sp>
      <p:sp>
        <p:nvSpPr>
          <p:cNvPr id="70660" name="Rectangle 4"/>
          <p:cNvSpPr>
            <a:spLocks noGrp="1" noChangeArrowheads="1"/>
          </p:cNvSpPr>
          <p:nvPr>
            <p:ph type="title"/>
          </p:nvPr>
        </p:nvSpPr>
        <p:spPr>
          <a:xfrm>
            <a:off x="0" y="228600"/>
            <a:ext cx="8915400" cy="1066800"/>
          </a:xfrm>
          <a:noFill/>
        </p:spPr>
        <p:txBody>
          <a:bodyPr/>
          <a:lstStyle/>
          <a:p>
            <a:pPr eaLnBrk="1" hangingPunct="1"/>
            <a:r>
              <a:rPr lang="zh-TW" altLang="en-US" sz="6000" b="1" i="1" dirty="0" smtClean="0">
                <a:solidFill>
                  <a:srgbClr val="993300"/>
                </a:solidFill>
                <a:effectLst>
                  <a:outerShdw blurRad="38100" dist="38100" dir="2700000" algn="tl">
                    <a:srgbClr val="000000">
                      <a:alpha val="43137"/>
                    </a:srgbClr>
                  </a:outerShdw>
                </a:effectLst>
                <a:latin typeface="和平特圓" pitchFamily="1" charset="-120"/>
                <a:ea typeface="和平特圓" pitchFamily="1" charset="-120"/>
              </a:rPr>
              <a:t>伊斯蘭是自古就有的宗教</a:t>
            </a:r>
          </a:p>
        </p:txBody>
      </p:sp>
    </p:spTree>
    <p:extLst>
      <p:ext uri="{BB962C8B-B14F-4D97-AF65-F5344CB8AC3E}">
        <p14:creationId xmlns:p14="http://schemas.microsoft.com/office/powerpoint/2010/main" val="1186445881"/>
      </p:ext>
    </p:extLst>
  </p:cSld>
  <p:clrMapOvr>
    <a:masterClrMapping/>
  </p:clrMapOvr>
  <p:transition>
    <p:zoom dir="in"/>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304800" y="1772844"/>
            <a:ext cx="8153400" cy="3311947"/>
          </a:xfrm>
          <a:noFill/>
        </p:spPr>
        <p:txBody>
          <a:bodyPr/>
          <a:lstStyle/>
          <a:p>
            <a:pPr marL="534988" indent="-534988" eaLnBrk="1" hangingPunct="1">
              <a:lnSpc>
                <a:spcPct val="135000"/>
              </a:lnSpc>
              <a:buNone/>
            </a:pPr>
            <a:r>
              <a:rPr lang="zh-TW" altLang="en-US" sz="4400" b="1" dirty="0" smtClean="0">
                <a:solidFill>
                  <a:srgbClr val="000099"/>
                </a:solidFill>
                <a:latin typeface="華康中明體" pitchFamily="49" charset="-120"/>
                <a:ea typeface="華康中明體" pitchFamily="49" charset="-120"/>
              </a:rPr>
              <a:t>「我在每個民族中，確已派遣一個使者，說：</a:t>
            </a:r>
            <a:r>
              <a:rPr lang="en-US" altLang="zh-TW" sz="4400" b="1" dirty="0" smtClean="0">
                <a:solidFill>
                  <a:srgbClr val="000099"/>
                </a:solidFill>
                <a:latin typeface="華康中明體" pitchFamily="49" charset="-120"/>
                <a:ea typeface="華康中明體" pitchFamily="49" charset="-120"/>
              </a:rPr>
              <a:t>『</a:t>
            </a:r>
            <a:r>
              <a:rPr lang="zh-TW" altLang="en-US" sz="4400" b="1" dirty="0" smtClean="0">
                <a:solidFill>
                  <a:srgbClr val="000099"/>
                </a:solidFill>
                <a:latin typeface="華康中明體" pitchFamily="49" charset="-120"/>
                <a:ea typeface="華康中明體" pitchFamily="49" charset="-120"/>
              </a:rPr>
              <a:t>你們當崇拜真主，當遠離惡魔。</a:t>
            </a:r>
            <a:r>
              <a:rPr lang="en-US" altLang="zh-TW" sz="4400" b="1" dirty="0" smtClean="0">
                <a:solidFill>
                  <a:srgbClr val="000099"/>
                </a:solidFill>
                <a:latin typeface="華康中明體" pitchFamily="49" charset="-120"/>
                <a:ea typeface="華康中明體" pitchFamily="49" charset="-120"/>
              </a:rPr>
              <a:t>』</a:t>
            </a:r>
            <a:r>
              <a:rPr lang="zh-TW" altLang="en-US" sz="4400" b="1" dirty="0" smtClean="0">
                <a:solidFill>
                  <a:srgbClr val="000099"/>
                </a:solidFill>
                <a:latin typeface="華康中明體" pitchFamily="49" charset="-120"/>
                <a:ea typeface="華康中明體" pitchFamily="49" charset="-120"/>
              </a:rPr>
              <a:t>」</a:t>
            </a:r>
            <a:endParaRPr lang="zh-TW" altLang="en-US" sz="4400" b="1" dirty="0" smtClean="0">
              <a:solidFill>
                <a:srgbClr val="000099"/>
              </a:solidFill>
              <a:latin typeface="細明體" pitchFamily="49" charset="-120"/>
              <a:ea typeface="細明體" pitchFamily="49" charset="-120"/>
            </a:endParaRPr>
          </a:p>
        </p:txBody>
      </p:sp>
      <p:sp>
        <p:nvSpPr>
          <p:cNvPr id="71683" name="Rectangle 3"/>
          <p:cNvSpPr>
            <a:spLocks noGrp="1" noChangeArrowheads="1"/>
          </p:cNvSpPr>
          <p:nvPr>
            <p:ph type="title"/>
          </p:nvPr>
        </p:nvSpPr>
        <p:spPr>
          <a:xfrm>
            <a:off x="0" y="228600"/>
            <a:ext cx="8915400" cy="1066800"/>
          </a:xfrm>
          <a:noFill/>
        </p:spPr>
        <p:txBody>
          <a:bodyPr/>
          <a:lstStyle/>
          <a:p>
            <a:pPr eaLnBrk="1" hangingPunct="1"/>
            <a:r>
              <a:rPr lang="zh-TW" altLang="en-US" sz="6000" b="1" i="1" dirty="0" smtClean="0">
                <a:solidFill>
                  <a:srgbClr val="993300"/>
                </a:solidFill>
                <a:effectLst>
                  <a:outerShdw blurRad="38100" dist="38100" dir="2700000" algn="tl">
                    <a:srgbClr val="000000">
                      <a:alpha val="43137"/>
                    </a:srgbClr>
                  </a:outerShdw>
                </a:effectLst>
                <a:latin typeface="和平特圓" pitchFamily="1" charset="-120"/>
                <a:ea typeface="和平特圓" pitchFamily="1" charset="-120"/>
              </a:rPr>
              <a:t>伊斯蘭是自古就有的宗教</a:t>
            </a:r>
          </a:p>
        </p:txBody>
      </p:sp>
      <p:sp>
        <p:nvSpPr>
          <p:cNvPr id="443396" name="Text Box 4"/>
          <p:cNvSpPr txBox="1">
            <a:spLocks noChangeArrowheads="1"/>
          </p:cNvSpPr>
          <p:nvPr/>
        </p:nvSpPr>
        <p:spPr bwMode="auto">
          <a:xfrm>
            <a:off x="5857884" y="5300663"/>
            <a:ext cx="2543166" cy="457200"/>
          </a:xfrm>
          <a:prstGeom prst="rect">
            <a:avLst/>
          </a:prstGeom>
          <a:noFill/>
          <a:ln w="12700">
            <a:noFill/>
            <a:miter lim="800000"/>
            <a:headEnd/>
            <a:tailEnd/>
          </a:ln>
          <a:effectLst/>
        </p:spPr>
        <p:txBody>
          <a:bodyPr wrap="square">
            <a:spAutoFit/>
          </a:bodyPr>
          <a:lstStyle/>
          <a:p>
            <a:pPr algn="ctr">
              <a:spcBef>
                <a:spcPct val="50000"/>
              </a:spcBef>
              <a:defRPr/>
            </a:pPr>
            <a:r>
              <a:rPr lang="en-US" altLang="zh-TW" b="1" dirty="0">
                <a:solidFill>
                  <a:srgbClr val="000099"/>
                </a:solidFill>
                <a:effectLst>
                  <a:outerShdw blurRad="38100" dist="38100" dir="2700000" algn="tl">
                    <a:srgbClr val="FFFFFF"/>
                  </a:outerShdw>
                </a:effectLst>
                <a:latin typeface="華康中明體" pitchFamily="49" charset="-120"/>
                <a:ea typeface="華康中明體" pitchFamily="49" charset="-120"/>
              </a:rPr>
              <a:t>(</a:t>
            </a:r>
            <a:r>
              <a:rPr lang="zh-TW" altLang="en-US" b="1" dirty="0">
                <a:solidFill>
                  <a:srgbClr val="000099"/>
                </a:solidFill>
                <a:effectLst>
                  <a:outerShdw blurRad="38100" dist="38100" dir="2700000" algn="tl">
                    <a:srgbClr val="FFFFFF"/>
                  </a:outerShdw>
                </a:effectLst>
                <a:latin typeface="華康中明體" pitchFamily="49" charset="-120"/>
                <a:ea typeface="華康中明體" pitchFamily="49" charset="-120"/>
              </a:rPr>
              <a:t>古蘭 </a:t>
            </a:r>
            <a:r>
              <a:rPr lang="en-US" altLang="zh-TW" b="1" dirty="0">
                <a:solidFill>
                  <a:srgbClr val="000099"/>
                </a:solidFill>
                <a:effectLst>
                  <a:outerShdw blurRad="38100" dist="38100" dir="2700000" algn="tl">
                    <a:srgbClr val="FFFFFF"/>
                  </a:outerShdw>
                </a:effectLst>
                <a:latin typeface="華康中明體" pitchFamily="49" charset="-120"/>
                <a:ea typeface="華康中明體" pitchFamily="49" charset="-120"/>
              </a:rPr>
              <a:t>16</a:t>
            </a:r>
            <a:r>
              <a:rPr lang="zh-TW" altLang="en-US" b="1" dirty="0">
                <a:solidFill>
                  <a:srgbClr val="000099"/>
                </a:solidFill>
                <a:effectLst>
                  <a:outerShdw blurRad="38100" dist="38100" dir="2700000" algn="tl">
                    <a:srgbClr val="FFFFFF"/>
                  </a:outerShdw>
                </a:effectLst>
                <a:latin typeface="華康中明體" pitchFamily="49" charset="-120"/>
                <a:ea typeface="華康中明體" pitchFamily="49" charset="-120"/>
              </a:rPr>
              <a:t>：</a:t>
            </a:r>
            <a:r>
              <a:rPr lang="en-US" altLang="zh-TW" b="1" dirty="0">
                <a:solidFill>
                  <a:srgbClr val="000099"/>
                </a:solidFill>
                <a:effectLst>
                  <a:outerShdw blurRad="38100" dist="38100" dir="2700000" algn="tl">
                    <a:srgbClr val="FFFFFF"/>
                  </a:outerShdw>
                </a:effectLst>
                <a:latin typeface="華康中明體" pitchFamily="49" charset="-120"/>
                <a:ea typeface="華康中明體" pitchFamily="49" charset="-120"/>
              </a:rPr>
              <a:t>36)</a:t>
            </a:r>
          </a:p>
        </p:txBody>
      </p:sp>
    </p:spTree>
    <p:extLst>
      <p:ext uri="{BB962C8B-B14F-4D97-AF65-F5344CB8AC3E}">
        <p14:creationId xmlns:p14="http://schemas.microsoft.com/office/powerpoint/2010/main" val="1707507602"/>
      </p:ext>
    </p:extLst>
  </p:cSld>
  <p:clrMapOvr>
    <a:masterClrMapping/>
  </p:clrMapOvr>
  <p:transition>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5508104" y="4022543"/>
            <a:ext cx="2143125" cy="2143125"/>
          </a:xfrm>
          <a:prstGeom prst="rect">
            <a:avLst/>
          </a:prstGeom>
        </p:spPr>
      </p:pic>
      <p:sp>
        <p:nvSpPr>
          <p:cNvPr id="3" name="雲朵形圖說文字 2"/>
          <p:cNvSpPr/>
          <p:nvPr/>
        </p:nvSpPr>
        <p:spPr bwMode="auto">
          <a:xfrm>
            <a:off x="827584" y="4149081"/>
            <a:ext cx="3240359" cy="1713382"/>
          </a:xfrm>
          <a:prstGeom prst="cloudCallout">
            <a:avLst/>
          </a:prstGeom>
          <a:solidFill>
            <a:srgbClr val="99FF99"/>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zh-HK" altLang="en-US" smtClean="0">
              <a:solidFill>
                <a:srgbClr val="000000"/>
              </a:solidFill>
            </a:endParaRPr>
          </a:p>
        </p:txBody>
      </p:sp>
      <p:pic>
        <p:nvPicPr>
          <p:cNvPr id="4" name="Picture 5" descr="human_life_cycle_by_puputd-d2zn2b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299533"/>
            <a:ext cx="8824512" cy="204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331640" y="4581726"/>
            <a:ext cx="2592288" cy="646331"/>
          </a:xfrm>
          <a:prstGeom prst="rect">
            <a:avLst/>
          </a:prstGeom>
          <a:noFill/>
        </p:spPr>
        <p:txBody>
          <a:bodyPr wrap="square" rtlCol="0">
            <a:spAutoFit/>
          </a:bodyPr>
          <a:lstStyle/>
          <a:p>
            <a:r>
              <a:rPr lang="zh-HK" altLang="en-US" sz="3600" b="1" dirty="0">
                <a:solidFill>
                  <a:srgbClr val="000000"/>
                </a:solidFill>
                <a:effectLst>
                  <a:outerShdw blurRad="38100" dist="38100" dir="2700000" algn="tl">
                    <a:srgbClr val="000000">
                      <a:alpha val="43137"/>
                    </a:srgbClr>
                  </a:outerShdw>
                </a:effectLst>
              </a:rPr>
              <a:t>生活的態度</a:t>
            </a:r>
          </a:p>
        </p:txBody>
      </p:sp>
      <p:sp>
        <p:nvSpPr>
          <p:cNvPr id="5" name="文字方塊 4"/>
          <p:cNvSpPr txBox="1"/>
          <p:nvPr/>
        </p:nvSpPr>
        <p:spPr>
          <a:xfrm>
            <a:off x="5380329" y="5862463"/>
            <a:ext cx="2520280" cy="461665"/>
          </a:xfrm>
          <a:prstGeom prst="rect">
            <a:avLst/>
          </a:prstGeom>
          <a:noFill/>
        </p:spPr>
        <p:txBody>
          <a:bodyPr wrap="square" rtlCol="0">
            <a:spAutoFit/>
          </a:bodyPr>
          <a:lstStyle/>
          <a:p>
            <a:r>
              <a:rPr lang="zh-HK" altLang="en-US" b="1" dirty="0">
                <a:solidFill>
                  <a:srgbClr val="000000"/>
                </a:solidFill>
                <a:effectLst>
                  <a:outerShdw blurRad="38100" dist="38100" dir="2700000" algn="tl">
                    <a:srgbClr val="000000">
                      <a:alpha val="43137"/>
                    </a:srgbClr>
                  </a:outerShdw>
                </a:effectLst>
              </a:rPr>
              <a:t>生命的</a:t>
            </a:r>
            <a:r>
              <a:rPr lang="zh-HK" altLang="en-US" b="1" dirty="0" smtClean="0">
                <a:solidFill>
                  <a:srgbClr val="000000"/>
                </a:solidFill>
                <a:effectLst>
                  <a:outerShdw blurRad="38100" dist="38100" dir="2700000" algn="tl">
                    <a:srgbClr val="000000">
                      <a:alpha val="43137"/>
                    </a:srgbClr>
                  </a:outerShdw>
                </a:effectLst>
              </a:rPr>
              <a:t>意義</a:t>
            </a:r>
            <a:r>
              <a:rPr lang="en-US" altLang="zh-HK" b="1" dirty="0" smtClean="0">
                <a:solidFill>
                  <a:srgbClr val="000000"/>
                </a:solidFill>
                <a:effectLst>
                  <a:outerShdw blurRad="38100" dist="38100" dir="2700000" algn="tl">
                    <a:srgbClr val="000000">
                      <a:alpha val="43137"/>
                    </a:srgbClr>
                  </a:outerShdw>
                </a:effectLst>
              </a:rPr>
              <a:t>/</a:t>
            </a:r>
            <a:r>
              <a:rPr lang="zh-HK" altLang="en-US" b="1" dirty="0">
                <a:solidFill>
                  <a:srgbClr val="000000"/>
                </a:solidFill>
                <a:effectLst>
                  <a:outerShdw blurRad="38100" dist="38100" dir="2700000" algn="tl">
                    <a:srgbClr val="000000">
                      <a:alpha val="43137"/>
                    </a:srgbClr>
                  </a:outerShdw>
                </a:effectLst>
              </a:rPr>
              <a:t>目的</a:t>
            </a:r>
          </a:p>
        </p:txBody>
      </p:sp>
      <p:sp>
        <p:nvSpPr>
          <p:cNvPr id="7" name="燕尾形向右箭號 6"/>
          <p:cNvSpPr/>
          <p:nvPr/>
        </p:nvSpPr>
        <p:spPr bwMode="auto">
          <a:xfrm>
            <a:off x="4483751" y="4706435"/>
            <a:ext cx="880337" cy="396915"/>
          </a:xfrm>
          <a:prstGeom prst="notchedRightArrow">
            <a:avLst/>
          </a:prstGeom>
          <a:solidFill>
            <a:schemeClr val="accent2">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zh-HK" altLang="en-US" smtClean="0">
              <a:solidFill>
                <a:srgbClr val="000000"/>
              </a:solidFill>
            </a:endParaRPr>
          </a:p>
        </p:txBody>
      </p:sp>
    </p:spTree>
    <p:extLst>
      <p:ext uri="{BB962C8B-B14F-4D97-AF65-F5344CB8AC3E}">
        <p14:creationId xmlns:p14="http://schemas.microsoft.com/office/powerpoint/2010/main" val="16991482"/>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ppt_w/2"/>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body" idx="1"/>
          </p:nvPr>
        </p:nvSpPr>
        <p:spPr>
          <a:xfrm>
            <a:off x="228600" y="2133608"/>
            <a:ext cx="8686800" cy="3527425"/>
          </a:xfrm>
          <a:noFill/>
        </p:spPr>
        <p:txBody>
          <a:bodyPr/>
          <a:lstStyle/>
          <a:p>
            <a:pPr marL="447675" indent="-447675" defTabSz="914400" eaLnBrk="1" hangingPunct="1">
              <a:lnSpc>
                <a:spcPct val="135000"/>
              </a:lnSpc>
              <a:buFontTx/>
              <a:buNone/>
            </a:pPr>
            <a:r>
              <a:rPr lang="zh-TW" altLang="en-US" sz="3600" b="1" dirty="0" smtClean="0">
                <a:latin typeface="華康中明體" pitchFamily="49" charset="-120"/>
                <a:ea typeface="華康中明體" pitchFamily="49" charset="-120"/>
              </a:rPr>
              <a:t>「祂已為你們制定正教</a:t>
            </a:r>
            <a:r>
              <a:rPr lang="en-US" altLang="zh-TW" sz="3600" b="1" dirty="0" smtClean="0">
                <a:latin typeface="華康中明體" pitchFamily="49" charset="-120"/>
                <a:ea typeface="華康中明體" pitchFamily="49" charset="-120"/>
              </a:rPr>
              <a:t>, </a:t>
            </a:r>
            <a:r>
              <a:rPr lang="zh-TW" altLang="en-US" sz="3600" b="1" dirty="0" smtClean="0">
                <a:latin typeface="華康中明體" pitchFamily="49" charset="-120"/>
                <a:ea typeface="華康中明體" pitchFamily="49" charset="-120"/>
              </a:rPr>
              <a:t>就是祂所命令</a:t>
            </a:r>
            <a:r>
              <a:rPr lang="zh-TW" altLang="en-US" sz="3600" b="1" dirty="0" smtClean="0">
                <a:solidFill>
                  <a:srgbClr val="FF3300"/>
                </a:solidFill>
                <a:latin typeface="華康中明體" pitchFamily="49" charset="-120"/>
                <a:ea typeface="華康中明體" pitchFamily="49" charset="-120"/>
              </a:rPr>
              <a:t>努哈</a:t>
            </a:r>
            <a:r>
              <a:rPr lang="zh-TW" altLang="en-US" sz="3600" b="1" dirty="0" smtClean="0">
                <a:latin typeface="華康中明體" pitchFamily="49" charset="-120"/>
                <a:ea typeface="華康中明體" pitchFamily="49" charset="-120"/>
              </a:rPr>
              <a:t>的</a:t>
            </a:r>
            <a:r>
              <a:rPr lang="en-US" altLang="zh-TW" sz="3600" b="1" dirty="0" smtClean="0">
                <a:latin typeface="華康中明體" pitchFamily="49" charset="-120"/>
                <a:ea typeface="華康中明體" pitchFamily="49" charset="-120"/>
              </a:rPr>
              <a:t>, </a:t>
            </a:r>
            <a:r>
              <a:rPr lang="zh-TW" altLang="en-US" sz="3600" b="1" dirty="0" smtClean="0">
                <a:latin typeface="華康中明體" pitchFamily="49" charset="-120"/>
                <a:ea typeface="華康中明體" pitchFamily="49" charset="-120"/>
              </a:rPr>
              <a:t>祂所啟示你的</a:t>
            </a:r>
            <a:r>
              <a:rPr lang="en-US" altLang="zh-TW" sz="3600" b="1" dirty="0" smtClean="0">
                <a:latin typeface="華康中明體" pitchFamily="49" charset="-120"/>
                <a:ea typeface="華康中明體" pitchFamily="49" charset="-120"/>
              </a:rPr>
              <a:t>, </a:t>
            </a:r>
            <a:r>
              <a:rPr lang="zh-TW" altLang="en-US" sz="3600" b="1" dirty="0" smtClean="0">
                <a:latin typeface="華康中明體" pitchFamily="49" charset="-120"/>
                <a:ea typeface="華康中明體" pitchFamily="49" charset="-120"/>
              </a:rPr>
              <a:t>祂命令</a:t>
            </a:r>
            <a:r>
              <a:rPr lang="zh-TW" altLang="en-US" sz="3600" b="1" dirty="0" smtClean="0">
                <a:solidFill>
                  <a:srgbClr val="FF3300"/>
                </a:solidFill>
                <a:latin typeface="華康中明體" pitchFamily="49" charset="-120"/>
                <a:ea typeface="華康中明體" pitchFamily="49" charset="-120"/>
              </a:rPr>
              <a:t>伊布拉謙</a:t>
            </a:r>
            <a:r>
              <a:rPr lang="en-US" altLang="zh-TW" sz="3600" b="1" dirty="0" smtClean="0">
                <a:latin typeface="華康中明體" pitchFamily="49" charset="-120"/>
                <a:ea typeface="華康中明體" pitchFamily="49" charset="-120"/>
              </a:rPr>
              <a:t>, </a:t>
            </a:r>
            <a:r>
              <a:rPr lang="zh-TW" altLang="en-US" sz="3600" b="1" dirty="0" smtClean="0">
                <a:solidFill>
                  <a:srgbClr val="FF3300"/>
                </a:solidFill>
                <a:latin typeface="華康中明體" pitchFamily="49" charset="-120"/>
                <a:ea typeface="華康中明體" pitchFamily="49" charset="-120"/>
              </a:rPr>
              <a:t>穆薩</a:t>
            </a:r>
            <a:r>
              <a:rPr lang="zh-TW" altLang="en-US" sz="3600" b="1" dirty="0" smtClean="0">
                <a:latin typeface="華康中明體" pitchFamily="49" charset="-120"/>
                <a:ea typeface="華康中明體" pitchFamily="49" charset="-120"/>
              </a:rPr>
              <a:t>和</a:t>
            </a:r>
            <a:r>
              <a:rPr lang="zh-TW" altLang="en-US" sz="3600" b="1" dirty="0" smtClean="0">
                <a:solidFill>
                  <a:srgbClr val="FF3300"/>
                </a:solidFill>
                <a:latin typeface="華康中明體" pitchFamily="49" charset="-120"/>
                <a:ea typeface="華康中明體" pitchFamily="49" charset="-120"/>
              </a:rPr>
              <a:t>爾撒</a:t>
            </a:r>
            <a:r>
              <a:rPr lang="zh-TW" altLang="en-US" sz="3600" b="1" dirty="0" smtClean="0">
                <a:latin typeface="華康中明體" pitchFamily="49" charset="-120"/>
                <a:ea typeface="華康中明體" pitchFamily="49" charset="-120"/>
              </a:rPr>
              <a:t>的宗教。你們應當謹守正教</a:t>
            </a:r>
            <a:r>
              <a:rPr lang="en-US" altLang="zh-TW" sz="3600" b="1" dirty="0" smtClean="0">
                <a:latin typeface="華康中明體" pitchFamily="49" charset="-120"/>
                <a:ea typeface="華康中明體" pitchFamily="49" charset="-120"/>
              </a:rPr>
              <a:t>, </a:t>
            </a:r>
            <a:r>
              <a:rPr lang="zh-TW" altLang="en-US" sz="3600" b="1" dirty="0" smtClean="0">
                <a:latin typeface="華康中明體" pitchFamily="49" charset="-120"/>
                <a:ea typeface="華康中明體" pitchFamily="49" charset="-120"/>
              </a:rPr>
              <a:t>不要為正教而分門別戶</a:t>
            </a:r>
            <a:r>
              <a:rPr lang="en-US" altLang="zh-TW" sz="3600" b="1" dirty="0" smtClean="0">
                <a:latin typeface="華康中明體" pitchFamily="49" charset="-120"/>
                <a:ea typeface="華康中明體" pitchFamily="49" charset="-120"/>
              </a:rPr>
              <a:t>......</a:t>
            </a:r>
            <a:r>
              <a:rPr lang="zh-TW" altLang="en-US" sz="3600" b="1" dirty="0" smtClean="0">
                <a:latin typeface="華康中明體" pitchFamily="49" charset="-120"/>
                <a:ea typeface="華康中明體" pitchFamily="49" charset="-120"/>
              </a:rPr>
              <a:t>」</a:t>
            </a:r>
          </a:p>
          <a:p>
            <a:pPr marL="0" indent="0" defTabSz="914400" eaLnBrk="1" hangingPunct="1">
              <a:lnSpc>
                <a:spcPct val="90000"/>
              </a:lnSpc>
              <a:buFontTx/>
              <a:buNone/>
            </a:pPr>
            <a:r>
              <a:rPr lang="zh-TW" altLang="en-US" sz="2800" b="1" dirty="0" smtClean="0">
                <a:latin typeface="華康中明體" pitchFamily="49" charset="-120"/>
                <a:ea typeface="華康中明體" pitchFamily="49" charset="-120"/>
              </a:rPr>
              <a:t>                                   </a:t>
            </a:r>
          </a:p>
        </p:txBody>
      </p:sp>
      <p:sp>
        <p:nvSpPr>
          <p:cNvPr id="72707" name="Rectangle 3"/>
          <p:cNvSpPr>
            <a:spLocks noGrp="1" noChangeArrowheads="1"/>
          </p:cNvSpPr>
          <p:nvPr>
            <p:ph type="title"/>
          </p:nvPr>
        </p:nvSpPr>
        <p:spPr>
          <a:xfrm>
            <a:off x="533400" y="609600"/>
            <a:ext cx="8077200" cy="1143000"/>
          </a:xfrm>
          <a:noFill/>
        </p:spPr>
        <p:txBody>
          <a:bodyPr/>
          <a:lstStyle/>
          <a:p>
            <a:pPr eaLnBrk="1" hangingPunct="1"/>
            <a:r>
              <a:rPr lang="zh-TW" altLang="en-US" sz="6000" b="1" i="1" dirty="0" smtClean="0">
                <a:solidFill>
                  <a:srgbClr val="993300"/>
                </a:solidFill>
                <a:effectLst>
                  <a:outerShdw blurRad="38100" dist="38100" dir="2700000" algn="tl">
                    <a:srgbClr val="000000">
                      <a:alpha val="43137"/>
                    </a:srgbClr>
                  </a:outerShdw>
                </a:effectLst>
                <a:latin typeface="和平特圓" pitchFamily="1" charset="-120"/>
                <a:ea typeface="和平特圓" pitchFamily="1" charset="-120"/>
              </a:rPr>
              <a:t>歷代聖人宣傳同一宗教</a:t>
            </a:r>
          </a:p>
        </p:txBody>
      </p:sp>
      <p:sp>
        <p:nvSpPr>
          <p:cNvPr id="72708" name="Text Box 4"/>
          <p:cNvSpPr txBox="1">
            <a:spLocks noChangeArrowheads="1"/>
          </p:cNvSpPr>
          <p:nvPr/>
        </p:nvSpPr>
        <p:spPr bwMode="auto">
          <a:xfrm>
            <a:off x="6357964" y="5500702"/>
            <a:ext cx="2449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b="1" dirty="0">
                <a:solidFill>
                  <a:srgbClr val="000000"/>
                </a:solidFill>
                <a:latin typeface="Arial" pitchFamily="34" charset="0"/>
                <a:ea typeface="新細明體" pitchFamily="18" charset="-120"/>
              </a:rPr>
              <a:t>(</a:t>
            </a:r>
            <a:r>
              <a:rPr lang="zh-TW" altLang="en-US" b="1" dirty="0">
                <a:solidFill>
                  <a:srgbClr val="000000"/>
                </a:solidFill>
                <a:latin typeface="Arial" pitchFamily="34" charset="0"/>
                <a:ea typeface="新細明體" pitchFamily="18" charset="-120"/>
              </a:rPr>
              <a:t>古蘭 </a:t>
            </a:r>
            <a:r>
              <a:rPr lang="en-US" altLang="zh-TW" dirty="0">
                <a:solidFill>
                  <a:srgbClr val="000000"/>
                </a:solidFill>
                <a:latin typeface="Arial" pitchFamily="34" charset="0"/>
                <a:ea typeface="新細明體" pitchFamily="18" charset="-120"/>
              </a:rPr>
              <a:t>42</a:t>
            </a:r>
            <a:r>
              <a:rPr lang="zh-TW" altLang="en-US" b="1" dirty="0">
                <a:solidFill>
                  <a:srgbClr val="000000"/>
                </a:solidFill>
                <a:latin typeface="Arial" pitchFamily="34" charset="0"/>
                <a:ea typeface="新細明體" pitchFamily="18" charset="-120"/>
              </a:rPr>
              <a:t>：</a:t>
            </a:r>
            <a:r>
              <a:rPr lang="en-US" altLang="zh-TW" dirty="0">
                <a:solidFill>
                  <a:srgbClr val="000000"/>
                </a:solidFill>
                <a:latin typeface="Arial" pitchFamily="34" charset="0"/>
                <a:ea typeface="新細明體" pitchFamily="18" charset="-120"/>
              </a:rPr>
              <a:t>13</a:t>
            </a:r>
            <a:r>
              <a:rPr lang="en-US" altLang="zh-TW" b="1" dirty="0">
                <a:solidFill>
                  <a:srgbClr val="000000"/>
                </a:solidFill>
                <a:latin typeface="Arial" pitchFamily="34" charset="0"/>
                <a:ea typeface="新細明體" pitchFamily="18" charset="-120"/>
              </a:rPr>
              <a:t>)</a:t>
            </a:r>
          </a:p>
        </p:txBody>
      </p:sp>
    </p:spTree>
    <p:extLst>
      <p:ext uri="{BB962C8B-B14F-4D97-AF65-F5344CB8AC3E}">
        <p14:creationId xmlns:p14="http://schemas.microsoft.com/office/powerpoint/2010/main" val="162680889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228600" y="2133608"/>
            <a:ext cx="8686800" cy="3527425"/>
          </a:xfrm>
          <a:noFill/>
        </p:spPr>
        <p:txBody>
          <a:bodyPr/>
          <a:lstStyle/>
          <a:p>
            <a:pPr marL="447675" indent="-447675" defTabSz="914400" eaLnBrk="1" hangingPunct="1">
              <a:lnSpc>
                <a:spcPct val="135000"/>
              </a:lnSpc>
              <a:buFontTx/>
              <a:buNone/>
            </a:pPr>
            <a:r>
              <a:rPr lang="zh-TW" altLang="en-US" sz="3600" b="1" dirty="0" smtClean="0">
                <a:latin typeface="華康中明體" pitchFamily="49" charset="-120"/>
                <a:ea typeface="華康中明體" pitchFamily="49" charset="-120"/>
              </a:rPr>
              <a:t>「祂已為你們制定正教</a:t>
            </a:r>
            <a:r>
              <a:rPr lang="en-US" altLang="zh-TW" sz="3600" b="1" dirty="0" smtClean="0">
                <a:latin typeface="華康中明體" pitchFamily="49" charset="-120"/>
                <a:ea typeface="華康中明體" pitchFamily="49" charset="-120"/>
              </a:rPr>
              <a:t>, </a:t>
            </a:r>
            <a:r>
              <a:rPr lang="zh-TW" altLang="en-US" sz="3600" b="1" dirty="0" smtClean="0">
                <a:latin typeface="華康中明體" pitchFamily="49" charset="-120"/>
                <a:ea typeface="華康中明體" pitchFamily="49" charset="-120"/>
              </a:rPr>
              <a:t>就是祂所命令</a:t>
            </a:r>
            <a:r>
              <a:rPr lang="zh-TW" altLang="en-US" sz="3600" b="1" dirty="0" smtClean="0">
                <a:solidFill>
                  <a:srgbClr val="FF3300"/>
                </a:solidFill>
                <a:latin typeface="華康中明體" pitchFamily="49" charset="-120"/>
                <a:ea typeface="華康中明體" pitchFamily="49" charset="-120"/>
              </a:rPr>
              <a:t>挪亞</a:t>
            </a:r>
            <a:r>
              <a:rPr lang="zh-TW" altLang="en-US" sz="3600" b="1" dirty="0" smtClean="0">
                <a:latin typeface="華康中明體" pitchFamily="49" charset="-120"/>
                <a:ea typeface="華康中明體" pitchFamily="49" charset="-120"/>
              </a:rPr>
              <a:t>的</a:t>
            </a:r>
            <a:r>
              <a:rPr lang="en-US" altLang="zh-TW" sz="3600" b="1" dirty="0" smtClean="0">
                <a:latin typeface="華康中明體" pitchFamily="49" charset="-120"/>
                <a:ea typeface="華康中明體" pitchFamily="49" charset="-120"/>
              </a:rPr>
              <a:t>, </a:t>
            </a:r>
            <a:r>
              <a:rPr lang="zh-TW" altLang="en-US" sz="3600" b="1" dirty="0" smtClean="0">
                <a:latin typeface="華康中明體" pitchFamily="49" charset="-120"/>
                <a:ea typeface="華康中明體" pitchFamily="49" charset="-120"/>
              </a:rPr>
              <a:t>祂所啟示你的</a:t>
            </a:r>
            <a:r>
              <a:rPr lang="en-US" altLang="zh-TW" sz="3600" b="1" dirty="0" smtClean="0">
                <a:latin typeface="華康中明體" pitchFamily="49" charset="-120"/>
                <a:ea typeface="華康中明體" pitchFamily="49" charset="-120"/>
              </a:rPr>
              <a:t>, </a:t>
            </a:r>
            <a:r>
              <a:rPr lang="zh-TW" altLang="en-US" sz="3600" b="1" dirty="0" smtClean="0">
                <a:latin typeface="華康中明體" pitchFamily="49" charset="-120"/>
                <a:ea typeface="華康中明體" pitchFamily="49" charset="-120"/>
              </a:rPr>
              <a:t>祂命令</a:t>
            </a:r>
            <a:r>
              <a:rPr lang="zh-TW" altLang="en-US" sz="3600" b="1" dirty="0" smtClean="0">
                <a:solidFill>
                  <a:srgbClr val="FF3300"/>
                </a:solidFill>
                <a:latin typeface="華康中明體" pitchFamily="49" charset="-120"/>
                <a:ea typeface="華康中明體" pitchFamily="49" charset="-120"/>
              </a:rPr>
              <a:t>亞伯拉罕</a:t>
            </a:r>
            <a:r>
              <a:rPr lang="en-US" altLang="zh-TW" sz="3600" b="1" dirty="0" smtClean="0">
                <a:latin typeface="華康中明體" pitchFamily="49" charset="-120"/>
                <a:ea typeface="華康中明體" pitchFamily="49" charset="-120"/>
              </a:rPr>
              <a:t>,</a:t>
            </a:r>
            <a:r>
              <a:rPr lang="en-US" altLang="zh-TW" sz="3600" b="1" dirty="0" smtClean="0">
                <a:solidFill>
                  <a:schemeClr val="bg1"/>
                </a:solidFill>
                <a:latin typeface="華康中明體" pitchFamily="49" charset="-120"/>
                <a:ea typeface="華康中明體" pitchFamily="49" charset="-120"/>
              </a:rPr>
              <a:t> </a:t>
            </a:r>
            <a:r>
              <a:rPr lang="zh-TW" altLang="en-US" sz="3600" b="1" dirty="0" smtClean="0">
                <a:solidFill>
                  <a:srgbClr val="FF3300"/>
                </a:solidFill>
                <a:latin typeface="華康中明體" pitchFamily="49" charset="-120"/>
                <a:ea typeface="華康中明體" pitchFamily="49" charset="-120"/>
              </a:rPr>
              <a:t>摩西</a:t>
            </a:r>
            <a:r>
              <a:rPr lang="zh-TW" altLang="en-US" sz="3600" b="1" dirty="0" smtClean="0">
                <a:latin typeface="華康中明體" pitchFamily="49" charset="-120"/>
                <a:ea typeface="華康中明體" pitchFamily="49" charset="-120"/>
              </a:rPr>
              <a:t>和</a:t>
            </a:r>
            <a:r>
              <a:rPr lang="zh-TW" altLang="en-US" sz="3600" b="1" dirty="0" smtClean="0">
                <a:solidFill>
                  <a:srgbClr val="FF3300"/>
                </a:solidFill>
                <a:latin typeface="華康中明體" pitchFamily="49" charset="-120"/>
                <a:ea typeface="華康中明體" pitchFamily="49" charset="-120"/>
              </a:rPr>
              <a:t>耶穌</a:t>
            </a:r>
            <a:r>
              <a:rPr lang="zh-TW" altLang="en-US" sz="3600" b="1" dirty="0" smtClean="0">
                <a:latin typeface="華康中明體" pitchFamily="49" charset="-120"/>
                <a:ea typeface="華康中明體" pitchFamily="49" charset="-120"/>
              </a:rPr>
              <a:t>的宗教。你們應當謹守正教</a:t>
            </a:r>
            <a:r>
              <a:rPr lang="en-US" altLang="zh-TW" sz="3600" b="1" dirty="0" smtClean="0">
                <a:latin typeface="華康中明體" pitchFamily="49" charset="-120"/>
                <a:ea typeface="華康中明體" pitchFamily="49" charset="-120"/>
              </a:rPr>
              <a:t>, </a:t>
            </a:r>
            <a:r>
              <a:rPr lang="zh-TW" altLang="en-US" sz="3600" b="1" dirty="0" smtClean="0">
                <a:latin typeface="華康中明體" pitchFamily="49" charset="-120"/>
                <a:ea typeface="華康中明體" pitchFamily="49" charset="-120"/>
              </a:rPr>
              <a:t>不要為正教而分門別戶</a:t>
            </a:r>
            <a:r>
              <a:rPr lang="en-US" altLang="zh-TW" sz="3600" b="1" dirty="0" smtClean="0">
                <a:latin typeface="華康中明體" pitchFamily="49" charset="-120"/>
                <a:ea typeface="華康中明體" pitchFamily="49" charset="-120"/>
              </a:rPr>
              <a:t>......</a:t>
            </a:r>
            <a:r>
              <a:rPr lang="zh-TW" altLang="en-US" sz="3600" b="1" dirty="0" smtClean="0">
                <a:latin typeface="華康中明體" pitchFamily="49" charset="-120"/>
                <a:ea typeface="華康中明體" pitchFamily="49" charset="-120"/>
              </a:rPr>
              <a:t>」</a:t>
            </a:r>
          </a:p>
          <a:p>
            <a:pPr marL="0" indent="0" defTabSz="914400" eaLnBrk="1" hangingPunct="1">
              <a:lnSpc>
                <a:spcPct val="90000"/>
              </a:lnSpc>
              <a:buFontTx/>
              <a:buNone/>
            </a:pPr>
            <a:r>
              <a:rPr lang="zh-TW" altLang="en-US" sz="2800" b="1" dirty="0" smtClean="0">
                <a:latin typeface="華康中明體" pitchFamily="49" charset="-120"/>
                <a:ea typeface="華康中明體" pitchFamily="49" charset="-120"/>
              </a:rPr>
              <a:t>                                 </a:t>
            </a:r>
          </a:p>
        </p:txBody>
      </p:sp>
      <p:sp>
        <p:nvSpPr>
          <p:cNvPr id="73731" name="Rectangle 3"/>
          <p:cNvSpPr>
            <a:spLocks noGrp="1" noChangeArrowheads="1"/>
          </p:cNvSpPr>
          <p:nvPr>
            <p:ph type="title"/>
          </p:nvPr>
        </p:nvSpPr>
        <p:spPr>
          <a:xfrm>
            <a:off x="533400" y="609600"/>
            <a:ext cx="8077200" cy="1143000"/>
          </a:xfrm>
          <a:noFill/>
        </p:spPr>
        <p:txBody>
          <a:bodyPr/>
          <a:lstStyle/>
          <a:p>
            <a:pPr eaLnBrk="1" hangingPunct="1"/>
            <a:r>
              <a:rPr lang="zh-TW" altLang="en-US" sz="6000" b="1" i="1" dirty="0" smtClean="0">
                <a:solidFill>
                  <a:srgbClr val="993300"/>
                </a:solidFill>
                <a:effectLst>
                  <a:outerShdw blurRad="38100" dist="38100" dir="2700000" algn="tl">
                    <a:srgbClr val="000000">
                      <a:alpha val="43137"/>
                    </a:srgbClr>
                  </a:outerShdw>
                </a:effectLst>
                <a:latin typeface="和平特圓" pitchFamily="1" charset="-120"/>
                <a:ea typeface="和平特圓" pitchFamily="1" charset="-120"/>
              </a:rPr>
              <a:t>歷代聖人宣傳同一宗教</a:t>
            </a:r>
          </a:p>
        </p:txBody>
      </p:sp>
      <p:sp>
        <p:nvSpPr>
          <p:cNvPr id="5" name="Text Box 4"/>
          <p:cNvSpPr txBox="1">
            <a:spLocks noChangeArrowheads="1"/>
          </p:cNvSpPr>
          <p:nvPr/>
        </p:nvSpPr>
        <p:spPr bwMode="auto">
          <a:xfrm>
            <a:off x="6357964" y="5500702"/>
            <a:ext cx="2449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b="1" dirty="0">
                <a:solidFill>
                  <a:srgbClr val="000000"/>
                </a:solidFill>
                <a:latin typeface="Arial" pitchFamily="34" charset="0"/>
                <a:ea typeface="新細明體" pitchFamily="18" charset="-120"/>
              </a:rPr>
              <a:t>(</a:t>
            </a:r>
            <a:r>
              <a:rPr lang="zh-TW" altLang="en-US" b="1" dirty="0">
                <a:solidFill>
                  <a:srgbClr val="000000"/>
                </a:solidFill>
                <a:latin typeface="Arial" pitchFamily="34" charset="0"/>
                <a:ea typeface="新細明體" pitchFamily="18" charset="-120"/>
              </a:rPr>
              <a:t>古蘭 </a:t>
            </a:r>
            <a:r>
              <a:rPr lang="en-US" altLang="zh-TW" dirty="0">
                <a:solidFill>
                  <a:srgbClr val="000000"/>
                </a:solidFill>
                <a:latin typeface="Arial" pitchFamily="34" charset="0"/>
                <a:ea typeface="新細明體" pitchFamily="18" charset="-120"/>
              </a:rPr>
              <a:t>42</a:t>
            </a:r>
            <a:r>
              <a:rPr lang="zh-TW" altLang="en-US" b="1" dirty="0">
                <a:solidFill>
                  <a:srgbClr val="000000"/>
                </a:solidFill>
                <a:latin typeface="Arial" pitchFamily="34" charset="0"/>
                <a:ea typeface="新細明體" pitchFamily="18" charset="-120"/>
              </a:rPr>
              <a:t>：</a:t>
            </a:r>
            <a:r>
              <a:rPr lang="en-US" altLang="zh-TW" dirty="0">
                <a:solidFill>
                  <a:srgbClr val="000000"/>
                </a:solidFill>
                <a:latin typeface="Arial" pitchFamily="34" charset="0"/>
                <a:ea typeface="新細明體" pitchFamily="18" charset="-120"/>
              </a:rPr>
              <a:t>13</a:t>
            </a:r>
            <a:r>
              <a:rPr lang="en-US" altLang="zh-TW" b="1" dirty="0">
                <a:solidFill>
                  <a:srgbClr val="000000"/>
                </a:solidFill>
                <a:latin typeface="Arial" pitchFamily="34" charset="0"/>
                <a:ea typeface="新細明體" pitchFamily="18" charset="-120"/>
              </a:rPr>
              <a:t>)</a:t>
            </a:r>
          </a:p>
        </p:txBody>
      </p:sp>
    </p:spTree>
    <p:extLst>
      <p:ext uri="{BB962C8B-B14F-4D97-AF65-F5344CB8AC3E}">
        <p14:creationId xmlns:p14="http://schemas.microsoft.com/office/powerpoint/2010/main" val="201169666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lide13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p:cNvSpPr txBox="1">
            <a:spLocks noChangeArrowheads="1"/>
          </p:cNvSpPr>
          <p:nvPr/>
        </p:nvSpPr>
        <p:spPr bwMode="auto">
          <a:xfrm>
            <a:off x="196864" y="404813"/>
            <a:ext cx="8748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lgn="ctr" eaLnBrk="1" hangingPunct="1">
              <a:spcBef>
                <a:spcPct val="50000"/>
              </a:spcBef>
            </a:pPr>
            <a:r>
              <a:rPr lang="en-US" altLang="zh-TW" sz="5400" b="1" i="1" dirty="0">
                <a:solidFill>
                  <a:srgbClr val="0033CC"/>
                </a:solidFill>
                <a:ea typeface="標楷體" pitchFamily="65" charset="-120"/>
              </a:rPr>
              <a:t>The Same Message</a:t>
            </a:r>
            <a:r>
              <a:rPr lang="zh-TW" altLang="en-US" sz="5400" b="1" dirty="0">
                <a:solidFill>
                  <a:srgbClr val="0033CC"/>
                </a:solidFill>
                <a:latin typeface="Arial" pitchFamily="34" charset="0"/>
                <a:ea typeface="標楷體" pitchFamily="65" charset="-120"/>
              </a:rPr>
              <a:t>同一訊息</a:t>
            </a:r>
          </a:p>
        </p:txBody>
      </p:sp>
      <p:sp>
        <p:nvSpPr>
          <p:cNvPr id="64516" name="Text Box 4"/>
          <p:cNvSpPr txBox="1">
            <a:spLocks noChangeArrowheads="1"/>
          </p:cNvSpPr>
          <p:nvPr/>
        </p:nvSpPr>
        <p:spPr bwMode="auto">
          <a:xfrm rot="300000">
            <a:off x="1763727" y="2403482"/>
            <a:ext cx="4319587"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lgn="ctr" eaLnBrk="1" hangingPunct="1">
              <a:lnSpc>
                <a:spcPct val="85000"/>
              </a:lnSpc>
              <a:spcBef>
                <a:spcPct val="10000"/>
              </a:spcBef>
            </a:pPr>
            <a:r>
              <a:rPr lang="zh-TW" altLang="en-US" sz="5400" b="1">
                <a:solidFill>
                  <a:srgbClr val="663300"/>
                </a:solidFill>
                <a:latin typeface="Arial" pitchFamily="34" charset="0"/>
                <a:ea typeface="標楷體" pitchFamily="65" charset="-120"/>
              </a:rPr>
              <a:t>只崇拜真主</a:t>
            </a:r>
          </a:p>
          <a:p>
            <a:pPr algn="ctr" eaLnBrk="1" hangingPunct="1">
              <a:lnSpc>
                <a:spcPct val="85000"/>
              </a:lnSpc>
              <a:spcBef>
                <a:spcPct val="10000"/>
              </a:spcBef>
            </a:pPr>
            <a:r>
              <a:rPr lang="zh-TW" altLang="en-US" sz="5400" b="1">
                <a:solidFill>
                  <a:srgbClr val="663300"/>
                </a:solidFill>
                <a:latin typeface="Arial" pitchFamily="34" charset="0"/>
                <a:ea typeface="標楷體" pitchFamily="65" charset="-120"/>
              </a:rPr>
              <a:t>不替主舉伴</a:t>
            </a:r>
          </a:p>
          <a:p>
            <a:pPr algn="ctr" eaLnBrk="1" hangingPunct="1">
              <a:spcBef>
                <a:spcPct val="50000"/>
              </a:spcBef>
            </a:pPr>
            <a:r>
              <a:rPr lang="en-US" altLang="zh-TW" sz="4400" b="1" i="1">
                <a:solidFill>
                  <a:srgbClr val="663300"/>
                </a:solidFill>
                <a:ea typeface="標楷體" pitchFamily="65" charset="-120"/>
              </a:rPr>
              <a:t>Worship God without partner</a:t>
            </a:r>
          </a:p>
        </p:txBody>
      </p:sp>
    </p:spTree>
  </p:cSld>
  <p:clrMapOvr>
    <a:masterClrMapping/>
  </p:clrMapOvr>
  <p:transition spd="slow">
    <p:wheel spokes="2"/>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body" idx="1"/>
          </p:nvPr>
        </p:nvSpPr>
        <p:spPr>
          <a:xfrm>
            <a:off x="468327" y="549276"/>
            <a:ext cx="8207375" cy="6119813"/>
          </a:xfrm>
        </p:spPr>
        <p:txBody>
          <a:bodyPr/>
          <a:lstStyle/>
          <a:p>
            <a:pPr eaLnBrk="1" hangingPunct="1">
              <a:lnSpc>
                <a:spcPct val="110000"/>
              </a:lnSpc>
              <a:spcBef>
                <a:spcPct val="40000"/>
              </a:spcBef>
            </a:pPr>
            <a:r>
              <a:rPr lang="zh-TW" altLang="en-US" b="1" dirty="0" smtClean="0">
                <a:solidFill>
                  <a:srgbClr val="000099"/>
                </a:solidFill>
                <a:latin typeface="新細明體" pitchFamily="18" charset="-120"/>
              </a:rPr>
              <a:t>所有使者 </a:t>
            </a:r>
            <a:r>
              <a:rPr lang="en-US" altLang="zh-TW" b="1" dirty="0" smtClean="0">
                <a:solidFill>
                  <a:srgbClr val="000099"/>
                </a:solidFill>
                <a:latin typeface="新細明體" pitchFamily="18" charset="-120"/>
              </a:rPr>
              <a:t>/ </a:t>
            </a:r>
            <a:r>
              <a:rPr lang="zh-TW" altLang="en-US" b="1" dirty="0" smtClean="0">
                <a:solidFill>
                  <a:srgbClr val="000099"/>
                </a:solidFill>
                <a:latin typeface="新細明體" pitchFamily="18" charset="-120"/>
              </a:rPr>
              <a:t>聖人所傳達的訊息都是一致的：我們生存的目的就是崇拜、侍奉真主、不</a:t>
            </a:r>
            <a:r>
              <a:rPr lang="zh-TW" altLang="en-US" b="1" dirty="0">
                <a:solidFill>
                  <a:srgbClr val="000099"/>
                </a:solidFill>
                <a:latin typeface="新細明體" pitchFamily="18" charset="-120"/>
              </a:rPr>
              <a:t>替真主舉</a:t>
            </a:r>
            <a:r>
              <a:rPr lang="zh-TW" altLang="en-US" b="1" dirty="0" smtClean="0">
                <a:solidFill>
                  <a:srgbClr val="000099"/>
                </a:solidFill>
                <a:latin typeface="新細明體" pitchFamily="18" charset="-120"/>
              </a:rPr>
              <a:t>匹偶。</a:t>
            </a:r>
          </a:p>
          <a:p>
            <a:pPr eaLnBrk="1" hangingPunct="1">
              <a:lnSpc>
                <a:spcPct val="110000"/>
              </a:lnSpc>
              <a:spcBef>
                <a:spcPct val="40000"/>
              </a:spcBef>
              <a:buFontTx/>
              <a:buNone/>
            </a:pP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「我以外，不可敬拜別的神明。 」</a:t>
            </a:r>
          </a:p>
          <a:p>
            <a:pPr eaLnBrk="1" hangingPunct="1">
              <a:lnSpc>
                <a:spcPct val="110000"/>
              </a:lnSpc>
              <a:spcBef>
                <a:spcPct val="40000"/>
              </a:spcBef>
              <a:buFontTx/>
              <a:buNone/>
            </a:pP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                                                 </a:t>
            </a:r>
            <a:r>
              <a:rPr lang="en-US" altLang="zh-TW" sz="3000" b="1" dirty="0" smtClean="0">
                <a:solidFill>
                  <a:srgbClr val="000099"/>
                </a:solidFill>
                <a:effectLst>
                  <a:outerShdw blurRad="38100" dist="38100" dir="2700000" algn="tl">
                    <a:srgbClr val="000000">
                      <a:alpha val="43137"/>
                    </a:srgbClr>
                  </a:outerShdw>
                </a:effectLst>
                <a:latin typeface="新細明體" pitchFamily="18" charset="-120"/>
              </a:rPr>
              <a:t>(</a:t>
            </a: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出埃及記  </a:t>
            </a:r>
            <a:r>
              <a:rPr lang="en-US" altLang="zh-TW" sz="3000" b="1" dirty="0" smtClean="0">
                <a:solidFill>
                  <a:srgbClr val="000099"/>
                </a:solidFill>
                <a:effectLst>
                  <a:outerShdw blurRad="38100" dist="38100" dir="2700000" algn="tl">
                    <a:srgbClr val="000000">
                      <a:alpha val="43137"/>
                    </a:srgbClr>
                  </a:outerShdw>
                </a:effectLst>
                <a:latin typeface="新細明體" pitchFamily="18" charset="-120"/>
              </a:rPr>
              <a:t>20:3)</a:t>
            </a:r>
          </a:p>
          <a:p>
            <a:pPr eaLnBrk="1" hangingPunct="1">
              <a:lnSpc>
                <a:spcPct val="110000"/>
              </a:lnSpc>
              <a:spcBef>
                <a:spcPct val="40000"/>
              </a:spcBef>
              <a:buFontTx/>
              <a:buNone/>
            </a:pP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「以色列啊，你要聽！主─我們的上帝是惟一的主。你要全心、全情、全意、全力愛主─你的上帝。 」                                  </a:t>
            </a:r>
            <a:r>
              <a:rPr lang="en-US" altLang="zh-TW" sz="3000" b="1" dirty="0" smtClean="0">
                <a:solidFill>
                  <a:srgbClr val="000099"/>
                </a:solidFill>
                <a:effectLst>
                  <a:outerShdw blurRad="38100" dist="38100" dir="2700000" algn="tl">
                    <a:srgbClr val="000000">
                      <a:alpha val="43137"/>
                    </a:srgbClr>
                  </a:outerShdw>
                </a:effectLst>
                <a:latin typeface="新細明體" pitchFamily="18" charset="-120"/>
              </a:rPr>
              <a:t>(</a:t>
            </a: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馬可  </a:t>
            </a:r>
            <a:r>
              <a:rPr lang="en-US" altLang="zh-TW" sz="3000" b="1" dirty="0" smtClean="0">
                <a:solidFill>
                  <a:srgbClr val="000099"/>
                </a:solidFill>
                <a:effectLst>
                  <a:outerShdw blurRad="38100" dist="38100" dir="2700000" algn="tl">
                    <a:srgbClr val="000000">
                      <a:alpha val="43137"/>
                    </a:srgbClr>
                  </a:outerShdw>
                </a:effectLst>
                <a:latin typeface="新細明體" pitchFamily="18" charset="-120"/>
              </a:rPr>
              <a:t>12:30)</a:t>
            </a:r>
          </a:p>
          <a:p>
            <a:pPr eaLnBrk="1" hangingPunct="1">
              <a:lnSpc>
                <a:spcPct val="110000"/>
              </a:lnSpc>
              <a:spcBef>
                <a:spcPct val="40000"/>
              </a:spcBef>
              <a:buFontTx/>
              <a:buNone/>
            </a:pP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a:t>
            </a:r>
            <a:r>
              <a:rPr lang="en-US" altLang="zh-TW" sz="3000" b="1" dirty="0" smtClean="0">
                <a:solidFill>
                  <a:srgbClr val="000099"/>
                </a:solidFill>
                <a:effectLst>
                  <a:outerShdw blurRad="38100" dist="38100" dir="2700000" algn="tl">
                    <a:srgbClr val="000000">
                      <a:alpha val="43137"/>
                    </a:srgbClr>
                  </a:outerShdw>
                </a:effectLst>
                <a:latin typeface="新細明體" pitchFamily="18" charset="-120"/>
              </a:rPr>
              <a:t>…</a:t>
            </a: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除獨一的主宰外，絕無應受崇拜的。 </a:t>
            </a:r>
            <a:r>
              <a:rPr lang="en-US" altLang="zh-TW" sz="3000" b="1" dirty="0" smtClean="0">
                <a:solidFill>
                  <a:srgbClr val="000099"/>
                </a:solidFill>
                <a:effectLst>
                  <a:outerShdw blurRad="38100" dist="38100" dir="2700000" algn="tl">
                    <a:srgbClr val="000000">
                      <a:alpha val="43137"/>
                    </a:srgbClr>
                  </a:outerShdw>
                </a:effectLst>
                <a:latin typeface="新細明體" pitchFamily="18" charset="-120"/>
              </a:rPr>
              <a:t>…</a:t>
            </a: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a:t>
            </a:r>
          </a:p>
          <a:p>
            <a:pPr eaLnBrk="1" hangingPunct="1">
              <a:lnSpc>
                <a:spcPct val="110000"/>
              </a:lnSpc>
              <a:spcBef>
                <a:spcPct val="40000"/>
              </a:spcBef>
              <a:buFontTx/>
              <a:buNone/>
            </a:pP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                                                       </a:t>
            </a:r>
            <a:r>
              <a:rPr lang="en-US" altLang="zh-TW" sz="3000" b="1" dirty="0" smtClean="0">
                <a:solidFill>
                  <a:srgbClr val="000099"/>
                </a:solidFill>
                <a:effectLst>
                  <a:outerShdw blurRad="38100" dist="38100" dir="2700000" algn="tl">
                    <a:srgbClr val="000000">
                      <a:alpha val="43137"/>
                    </a:srgbClr>
                  </a:outerShdw>
                </a:effectLst>
                <a:latin typeface="新細明體" pitchFamily="18" charset="-120"/>
              </a:rPr>
              <a:t>(</a:t>
            </a:r>
            <a:r>
              <a:rPr lang="zh-TW" altLang="en-US" sz="3000" b="1" dirty="0" smtClean="0">
                <a:solidFill>
                  <a:srgbClr val="000099"/>
                </a:solidFill>
                <a:effectLst>
                  <a:outerShdw blurRad="38100" dist="38100" dir="2700000" algn="tl">
                    <a:srgbClr val="000000">
                      <a:alpha val="43137"/>
                    </a:srgbClr>
                  </a:outerShdw>
                </a:effectLst>
                <a:latin typeface="新細明體" pitchFamily="18" charset="-120"/>
              </a:rPr>
              <a:t>古蘭 </a:t>
            </a:r>
            <a:r>
              <a:rPr lang="en-US" altLang="zh-TW" sz="3000" b="1" dirty="0" smtClean="0">
                <a:solidFill>
                  <a:srgbClr val="000099"/>
                </a:solidFill>
                <a:effectLst>
                  <a:outerShdw blurRad="38100" dist="38100" dir="2700000" algn="tl">
                    <a:srgbClr val="000000">
                      <a:alpha val="43137"/>
                    </a:srgbClr>
                  </a:outerShdw>
                </a:effectLst>
                <a:latin typeface="新細明體" pitchFamily="18" charset="-120"/>
              </a:rPr>
              <a:t>5:73)</a:t>
            </a: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0866">
                                            <p:txEl>
                                              <p:pRg st="1" end="1"/>
                                            </p:txEl>
                                          </p:spTgt>
                                        </p:tgtEl>
                                        <p:attrNameLst>
                                          <p:attrName>style.visibility</p:attrName>
                                        </p:attrNameLst>
                                      </p:cBhvr>
                                      <p:to>
                                        <p:strVal val="visible"/>
                                      </p:to>
                                    </p:set>
                                    <p:animEffect transition="in" filter="dissolve">
                                      <p:cBhvr>
                                        <p:cTn id="7" dur="500"/>
                                        <p:tgtEl>
                                          <p:spTgt spid="42086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20866">
                                            <p:txEl>
                                              <p:pRg st="2" end="2"/>
                                            </p:txEl>
                                          </p:spTgt>
                                        </p:tgtEl>
                                        <p:attrNameLst>
                                          <p:attrName>style.visibility</p:attrName>
                                        </p:attrNameLst>
                                      </p:cBhvr>
                                      <p:to>
                                        <p:strVal val="visible"/>
                                      </p:to>
                                    </p:set>
                                    <p:animEffect transition="in" filter="dissolve">
                                      <p:cBhvr>
                                        <p:cTn id="10" dur="500"/>
                                        <p:tgtEl>
                                          <p:spTgt spid="420866">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20866">
                                            <p:txEl>
                                              <p:pRg st="3" end="3"/>
                                            </p:txEl>
                                          </p:spTgt>
                                        </p:tgtEl>
                                        <p:attrNameLst>
                                          <p:attrName>style.visibility</p:attrName>
                                        </p:attrNameLst>
                                      </p:cBhvr>
                                      <p:to>
                                        <p:strVal val="visible"/>
                                      </p:to>
                                    </p:set>
                                    <p:animEffect transition="in" filter="dissolve">
                                      <p:cBhvr>
                                        <p:cTn id="15" dur="500"/>
                                        <p:tgtEl>
                                          <p:spTgt spid="42086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420866">
                                            <p:txEl>
                                              <p:pRg st="4" end="4"/>
                                            </p:txEl>
                                          </p:spTgt>
                                        </p:tgtEl>
                                        <p:attrNameLst>
                                          <p:attrName>style.visibility</p:attrName>
                                        </p:attrNameLst>
                                      </p:cBhvr>
                                      <p:to>
                                        <p:strVal val="visible"/>
                                      </p:to>
                                    </p:set>
                                    <p:animEffect transition="in" filter="dissolve">
                                      <p:cBhvr>
                                        <p:cTn id="20" dur="500"/>
                                        <p:tgtEl>
                                          <p:spTgt spid="420866">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20866">
                                            <p:txEl>
                                              <p:pRg st="5" end="5"/>
                                            </p:txEl>
                                          </p:spTgt>
                                        </p:tgtEl>
                                        <p:attrNameLst>
                                          <p:attrName>style.visibility</p:attrName>
                                        </p:attrNameLst>
                                      </p:cBhvr>
                                      <p:to>
                                        <p:strVal val="visible"/>
                                      </p:to>
                                    </p:set>
                                    <p:animEffect transition="in" filter="dissolve">
                                      <p:cBhvr>
                                        <p:cTn id="23" dur="500"/>
                                        <p:tgtEl>
                                          <p:spTgt spid="4208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body" idx="1"/>
          </p:nvPr>
        </p:nvSpPr>
        <p:spPr>
          <a:xfrm>
            <a:off x="468327" y="549276"/>
            <a:ext cx="8351837" cy="6119813"/>
          </a:xfrm>
        </p:spPr>
        <p:txBody>
          <a:bodyPr/>
          <a:lstStyle/>
          <a:p>
            <a:pPr eaLnBrk="1" hangingPunct="1">
              <a:lnSpc>
                <a:spcPct val="115000"/>
              </a:lnSpc>
              <a:spcBef>
                <a:spcPct val="40000"/>
              </a:spcBef>
              <a:defRPr/>
            </a:pPr>
            <a:r>
              <a:rPr lang="zh-TW" altLang="en-US"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歷代聖使傳達的訊息，同出一轍</a:t>
            </a:r>
            <a:endParaRPr lang="en-US" altLang="zh-TW"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endParaRPr>
          </a:p>
          <a:p>
            <a:pPr marL="0" indent="0" eaLnBrk="1" hangingPunct="1">
              <a:lnSpc>
                <a:spcPct val="115000"/>
              </a:lnSpc>
              <a:spcBef>
                <a:spcPct val="40000"/>
              </a:spcBef>
              <a:buFontTx/>
              <a:buNone/>
              <a:defRPr/>
            </a:pPr>
            <a:r>
              <a:rPr lang="en-US" altLang="zh-TW" sz="3400" b="1" dirty="0">
                <a:solidFill>
                  <a:srgbClr val="000099"/>
                </a:solidFill>
                <a:effectLst>
                  <a:outerShdw blurRad="38100" dist="38100" dir="2700000" algn="tl">
                    <a:srgbClr val="000000">
                      <a:alpha val="43137"/>
                    </a:srgbClr>
                  </a:outerShdw>
                </a:effectLst>
                <a:latin typeface="PMingLiU" pitchFamily="18" charset="-120"/>
                <a:ea typeface="PMingLiU" pitchFamily="18" charset="-120"/>
              </a:rPr>
              <a:t> </a:t>
            </a:r>
            <a:r>
              <a:rPr lang="en-US" altLang="zh-TW"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   ——   </a:t>
            </a:r>
            <a:r>
              <a:rPr lang="zh-TW" altLang="en-US"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敬拜、侍奉獨一的造物主</a:t>
            </a:r>
          </a:p>
          <a:p>
            <a:pPr eaLnBrk="1" hangingPunct="1">
              <a:lnSpc>
                <a:spcPct val="115000"/>
              </a:lnSpc>
              <a:spcBef>
                <a:spcPct val="40000"/>
              </a:spcBef>
              <a:defRPr/>
            </a:pPr>
            <a:r>
              <a:rPr lang="zh-TW" altLang="en-US"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真主在不同年代對其他的誡命或有增刪</a:t>
            </a:r>
          </a:p>
          <a:p>
            <a:pPr eaLnBrk="1" hangingPunct="1">
              <a:lnSpc>
                <a:spcPct val="115000"/>
              </a:lnSpc>
              <a:spcBef>
                <a:spcPct val="40000"/>
              </a:spcBef>
              <a:defRPr/>
            </a:pPr>
            <a:r>
              <a:rPr lang="zh-TW" altLang="en-US"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但對認主獨一，不舉伴主</a:t>
            </a:r>
            <a:r>
              <a:rPr lang="en-US" altLang="zh-TW"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a:t>
            </a:r>
            <a:r>
              <a:rPr lang="zh-TW" altLang="en-US"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不替主舉匹偶</a:t>
            </a:r>
            <a:r>
              <a:rPr lang="en-US" altLang="zh-TW"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   </a:t>
            </a:r>
          </a:p>
          <a:p>
            <a:pPr lvl="1" eaLnBrk="1" hangingPunct="1">
              <a:lnSpc>
                <a:spcPct val="115000"/>
              </a:lnSpc>
              <a:spcBef>
                <a:spcPct val="40000"/>
              </a:spcBef>
              <a:buFont typeface="Wingdings" panose="05000000000000000000" pitchFamily="2" charset="2"/>
              <a:buChar char="Ø"/>
              <a:defRPr/>
            </a:pPr>
            <a:r>
              <a:rPr lang="zh-TW" altLang="en-US"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 歷代聖使始終如一</a:t>
            </a:r>
            <a:endParaRPr lang="en-US" altLang="zh-TW"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endParaRPr>
          </a:p>
          <a:p>
            <a:pPr lvl="1" eaLnBrk="1" hangingPunct="1">
              <a:lnSpc>
                <a:spcPct val="115000"/>
              </a:lnSpc>
              <a:spcBef>
                <a:spcPct val="40000"/>
              </a:spcBef>
              <a:buFont typeface="Wingdings" panose="05000000000000000000" pitchFamily="2" charset="2"/>
              <a:buChar char="Ø"/>
              <a:defRPr/>
            </a:pPr>
            <a:r>
              <a:rPr lang="zh-TW" altLang="en-US" sz="3400" b="1"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rPr>
              <a:t> 教導的重心</a:t>
            </a:r>
            <a:endParaRPr lang="zh-TW" altLang="en-US" sz="3400" dirty="0" smtClean="0">
              <a:solidFill>
                <a:srgbClr val="000099"/>
              </a:solidFill>
              <a:effectLst>
                <a:outerShdw blurRad="38100" dist="38100" dir="2700000" algn="tl">
                  <a:srgbClr val="000000">
                    <a:alpha val="43137"/>
                  </a:srgbClr>
                </a:outerShdw>
              </a:effectLst>
              <a:latin typeface="PMingLiU" pitchFamily="18" charset="-120"/>
              <a:ea typeface="PMingLiU" pitchFamily="18" charset="-120"/>
            </a:endParaRP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2914">
                                            <p:txEl>
                                              <p:pRg st="2" end="2"/>
                                            </p:txEl>
                                          </p:spTgt>
                                        </p:tgtEl>
                                        <p:attrNameLst>
                                          <p:attrName>style.visibility</p:attrName>
                                        </p:attrNameLst>
                                      </p:cBhvr>
                                      <p:to>
                                        <p:strVal val="visible"/>
                                      </p:to>
                                    </p:set>
                                    <p:animEffect transition="in" filter="dissolve">
                                      <p:cBhvr>
                                        <p:cTn id="7" dur="500"/>
                                        <p:tgtEl>
                                          <p:spTgt spid="42291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22914">
                                            <p:txEl>
                                              <p:pRg st="3" end="3"/>
                                            </p:txEl>
                                          </p:spTgt>
                                        </p:tgtEl>
                                        <p:attrNameLst>
                                          <p:attrName>style.visibility</p:attrName>
                                        </p:attrNameLst>
                                      </p:cBhvr>
                                      <p:to>
                                        <p:strVal val="visible"/>
                                      </p:to>
                                    </p:set>
                                    <p:animEffect transition="in" filter="dissolve">
                                      <p:cBhvr>
                                        <p:cTn id="12" dur="500"/>
                                        <p:tgtEl>
                                          <p:spTgt spid="42291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22914">
                                            <p:txEl>
                                              <p:pRg st="4" end="4"/>
                                            </p:txEl>
                                          </p:spTgt>
                                        </p:tgtEl>
                                        <p:attrNameLst>
                                          <p:attrName>style.visibility</p:attrName>
                                        </p:attrNameLst>
                                      </p:cBhvr>
                                      <p:to>
                                        <p:strVal val="visible"/>
                                      </p:to>
                                    </p:set>
                                    <p:animEffect transition="in" filter="dissolve">
                                      <p:cBhvr>
                                        <p:cTn id="17" dur="500"/>
                                        <p:tgtEl>
                                          <p:spTgt spid="42291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22914">
                                            <p:txEl>
                                              <p:pRg st="5" end="5"/>
                                            </p:txEl>
                                          </p:spTgt>
                                        </p:tgtEl>
                                        <p:attrNameLst>
                                          <p:attrName>style.visibility</p:attrName>
                                        </p:attrNameLst>
                                      </p:cBhvr>
                                      <p:to>
                                        <p:strVal val="visible"/>
                                      </p:to>
                                    </p:set>
                                    <p:animEffect transition="in" filter="dissolve">
                                      <p:cBhvr>
                                        <p:cTn id="22" dur="500"/>
                                        <p:tgtEl>
                                          <p:spTgt spid="4229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Slide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3" name="Text Box 3"/>
          <p:cNvSpPr txBox="1">
            <a:spLocks noChangeArrowheads="1"/>
          </p:cNvSpPr>
          <p:nvPr/>
        </p:nvSpPr>
        <p:spPr bwMode="auto">
          <a:xfrm>
            <a:off x="250827" y="4149753"/>
            <a:ext cx="2089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4800" b="1">
                <a:solidFill>
                  <a:srgbClr val="485C84"/>
                </a:solidFill>
                <a:latin typeface="Arial" pitchFamily="34" charset="0"/>
                <a:ea typeface="標楷體" pitchFamily="65" charset="-120"/>
              </a:rPr>
              <a:t>猶太教</a:t>
            </a:r>
          </a:p>
        </p:txBody>
      </p:sp>
      <p:sp>
        <p:nvSpPr>
          <p:cNvPr id="424964" name="Text Box 4"/>
          <p:cNvSpPr txBox="1">
            <a:spLocks noChangeArrowheads="1"/>
          </p:cNvSpPr>
          <p:nvPr/>
        </p:nvSpPr>
        <p:spPr bwMode="auto">
          <a:xfrm>
            <a:off x="2771789" y="3078163"/>
            <a:ext cx="26638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4800" b="1">
                <a:solidFill>
                  <a:srgbClr val="660033"/>
                </a:solidFill>
                <a:latin typeface="Arial" pitchFamily="34" charset="0"/>
                <a:ea typeface="標楷體" pitchFamily="65" charset="-120"/>
              </a:rPr>
              <a:t>耶 穌 教</a:t>
            </a:r>
          </a:p>
        </p:txBody>
      </p:sp>
      <p:sp>
        <p:nvSpPr>
          <p:cNvPr id="424965" name="Text Box 5"/>
          <p:cNvSpPr txBox="1">
            <a:spLocks noChangeArrowheads="1"/>
          </p:cNvSpPr>
          <p:nvPr/>
        </p:nvSpPr>
        <p:spPr bwMode="auto">
          <a:xfrm>
            <a:off x="6011865" y="1844703"/>
            <a:ext cx="28813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zh-TW" altLang="en-US" sz="4800">
                <a:solidFill>
                  <a:schemeClr val="bg1"/>
                </a:solidFill>
                <a:latin typeface="Arial" pitchFamily="34" charset="0"/>
                <a:ea typeface="標楷體" pitchFamily="65" charset="-120"/>
              </a:rPr>
              <a:t>伊斯蘭教</a:t>
            </a: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4963"/>
                                        </p:tgtEl>
                                        <p:attrNameLst>
                                          <p:attrName>style.visibility</p:attrName>
                                        </p:attrNameLst>
                                      </p:cBhvr>
                                      <p:to>
                                        <p:strVal val="visible"/>
                                      </p:to>
                                    </p:set>
                                    <p:animEffect transition="in" filter="dissolve">
                                      <p:cBhvr>
                                        <p:cTn id="7" dur="500"/>
                                        <p:tgtEl>
                                          <p:spTgt spid="424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4964"/>
                                        </p:tgtEl>
                                        <p:attrNameLst>
                                          <p:attrName>style.visibility</p:attrName>
                                        </p:attrNameLst>
                                      </p:cBhvr>
                                      <p:to>
                                        <p:strVal val="visible"/>
                                      </p:to>
                                    </p:set>
                                    <p:animEffect transition="in" filter="dissolve">
                                      <p:cBhvr>
                                        <p:cTn id="12" dur="500"/>
                                        <p:tgtEl>
                                          <p:spTgt spid="4249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4965"/>
                                        </p:tgtEl>
                                        <p:attrNameLst>
                                          <p:attrName>style.visibility</p:attrName>
                                        </p:attrNameLst>
                                      </p:cBhvr>
                                      <p:to>
                                        <p:strVal val="visible"/>
                                      </p:to>
                                    </p:set>
                                    <p:animEffect transition="in" filter="dissolve">
                                      <p:cBhvr>
                                        <p:cTn id="17" dur="500"/>
                                        <p:tgtEl>
                                          <p:spTgt spid="424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3" grpId="0"/>
      <p:bldP spid="424964" grpId="0"/>
      <p:bldP spid="42496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Slide1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49505"/>
            <a:ext cx="9144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
          <p:cNvSpPr txBox="1">
            <a:spLocks noChangeArrowheads="1"/>
          </p:cNvSpPr>
          <p:nvPr/>
        </p:nvSpPr>
        <p:spPr bwMode="auto">
          <a:xfrm>
            <a:off x="1619252" y="188913"/>
            <a:ext cx="59039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5400" b="1" dirty="0" smtClean="0">
                <a:solidFill>
                  <a:srgbClr val="006666"/>
                </a:solidFill>
                <a:effectLst>
                  <a:outerShdw blurRad="38100" dist="38100" dir="2700000" algn="tl">
                    <a:srgbClr val="000000">
                      <a:alpha val="43137"/>
                    </a:srgbClr>
                  </a:outerShdw>
                </a:effectLst>
                <a:ea typeface="標楷體" pitchFamily="65" charset="-120"/>
              </a:rPr>
              <a:t>另一較相近的之處</a:t>
            </a:r>
          </a:p>
        </p:txBody>
      </p:sp>
      <p:sp>
        <p:nvSpPr>
          <p:cNvPr id="19464" name="Text Box 8"/>
          <p:cNvSpPr txBox="1">
            <a:spLocks noChangeArrowheads="1"/>
          </p:cNvSpPr>
          <p:nvPr/>
        </p:nvSpPr>
        <p:spPr bwMode="auto">
          <a:xfrm>
            <a:off x="250839" y="1484313"/>
            <a:ext cx="8893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b="1" dirty="0" smtClean="0">
                <a:solidFill>
                  <a:srgbClr val="000099"/>
                </a:solidFill>
              </a:rPr>
              <a:t>阿當受命：「不許吃這樹上的果子！」</a:t>
            </a:r>
          </a:p>
        </p:txBody>
      </p:sp>
      <p:sp>
        <p:nvSpPr>
          <p:cNvPr id="19465" name="Text Box 9"/>
          <p:cNvSpPr txBox="1">
            <a:spLocks noChangeArrowheads="1"/>
          </p:cNvSpPr>
          <p:nvPr/>
        </p:nvSpPr>
        <p:spPr bwMode="auto">
          <a:xfrm>
            <a:off x="2519363" y="5661025"/>
            <a:ext cx="4105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zh-TW" altLang="en-US" sz="5400" b="1" i="1" dirty="0">
                <a:solidFill>
                  <a:srgbClr val="FF99CC"/>
                </a:solidFill>
                <a:effectLst>
                  <a:outerShdw blurRad="38100" dist="38100" dir="2700000" algn="tl">
                    <a:srgbClr val="000000"/>
                  </a:outerShdw>
                </a:effectLst>
                <a:latin typeface="Arial" pitchFamily="34" charset="0"/>
                <a:ea typeface="新細明體" pitchFamily="18" charset="-120"/>
              </a:rPr>
              <a:t>誘 惑</a:t>
            </a:r>
            <a:r>
              <a:rPr lang="zh-TW" altLang="en-US" sz="4800" i="1" dirty="0">
                <a:solidFill>
                  <a:srgbClr val="FF99CC"/>
                </a:solidFill>
                <a:effectLst>
                  <a:outerShdw blurRad="38100" dist="38100" dir="2700000" algn="tl">
                    <a:srgbClr val="000000"/>
                  </a:outerShdw>
                </a:effectLst>
                <a:latin typeface="Arial" pitchFamily="34" charset="0"/>
                <a:ea typeface="新細明體" pitchFamily="18" charset="-120"/>
              </a:rPr>
              <a:t> ！</a:t>
            </a:r>
          </a:p>
        </p:txBody>
      </p:sp>
    </p:spTree>
    <p:extLst>
      <p:ext uri="{BB962C8B-B14F-4D97-AF65-F5344CB8AC3E}">
        <p14:creationId xmlns:p14="http://schemas.microsoft.com/office/powerpoint/2010/main" val="2478833887"/>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dissolve">
                                      <p:cBhvr>
                                        <p:cTn id="7" dur="500"/>
                                        <p:tgtEl>
                                          <p:spTgt spid="19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465">
                                            <p:txEl>
                                              <p:pRg st="0" end="0"/>
                                            </p:txEl>
                                          </p:spTgt>
                                        </p:tgtEl>
                                        <p:attrNameLst>
                                          <p:attrName>style.visibility</p:attrName>
                                        </p:attrNameLst>
                                      </p:cBhvr>
                                      <p:to>
                                        <p:strVal val="visible"/>
                                      </p:to>
                                    </p:set>
                                    <p:animEffect transition="in" filter="dissolve">
                                      <p:cBhvr>
                                        <p:cTn id="12" dur="500"/>
                                        <p:tgtEl>
                                          <p:spTgt spid="194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lide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p:cNvSpPr txBox="1">
            <a:spLocks noChangeArrowheads="1"/>
          </p:cNvSpPr>
          <p:nvPr/>
        </p:nvSpPr>
        <p:spPr bwMode="auto">
          <a:xfrm>
            <a:off x="3419489" y="333403"/>
            <a:ext cx="43926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6000" dirty="0" smtClean="0">
                <a:solidFill>
                  <a:srgbClr val="006666"/>
                </a:solidFill>
                <a:effectLst>
                  <a:outerShdw blurRad="38100" dist="38100" dir="2700000" algn="tl">
                    <a:srgbClr val="000000">
                      <a:alpha val="43137"/>
                    </a:srgbClr>
                  </a:outerShdw>
                </a:effectLst>
                <a:ea typeface="標楷體" pitchFamily="65" charset="-120"/>
              </a:rPr>
              <a:t>伊斯蘭教</a:t>
            </a:r>
          </a:p>
        </p:txBody>
      </p:sp>
      <p:sp>
        <p:nvSpPr>
          <p:cNvPr id="62468" name="Text Box 4"/>
          <p:cNvSpPr txBox="1">
            <a:spLocks noChangeArrowheads="1"/>
          </p:cNvSpPr>
          <p:nvPr/>
        </p:nvSpPr>
        <p:spPr bwMode="auto">
          <a:xfrm>
            <a:off x="6156339" y="1700213"/>
            <a:ext cx="2987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b="1" smtClean="0">
                <a:solidFill>
                  <a:srgbClr val="5F5F5F"/>
                </a:solidFill>
                <a:ea typeface="標楷體" pitchFamily="65" charset="-120"/>
              </a:rPr>
              <a:t>夏娃沒被譴責</a:t>
            </a:r>
          </a:p>
        </p:txBody>
      </p:sp>
      <p:sp>
        <p:nvSpPr>
          <p:cNvPr id="62469" name="Text Box 5"/>
          <p:cNvSpPr txBox="1">
            <a:spLocks noChangeArrowheads="1"/>
          </p:cNvSpPr>
          <p:nvPr/>
        </p:nvSpPr>
        <p:spPr bwMode="auto">
          <a:xfrm>
            <a:off x="4067176" y="2636838"/>
            <a:ext cx="40338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b="1" smtClean="0">
                <a:solidFill>
                  <a:srgbClr val="5F5F5F"/>
                </a:solidFill>
                <a:ea typeface="標楷體" pitchFamily="65" charset="-120"/>
              </a:rPr>
              <a:t>亞當夫婦均已懺悔</a:t>
            </a:r>
            <a:r>
              <a:rPr lang="zh-TW" altLang="en-US" sz="1800" smtClean="0">
                <a:solidFill>
                  <a:srgbClr val="000000"/>
                </a:solidFill>
              </a:rPr>
              <a:t> </a:t>
            </a:r>
          </a:p>
        </p:txBody>
      </p:sp>
      <p:sp>
        <p:nvSpPr>
          <p:cNvPr id="62470" name="Text Box 6"/>
          <p:cNvSpPr txBox="1">
            <a:spLocks noChangeArrowheads="1"/>
          </p:cNvSpPr>
          <p:nvPr/>
        </p:nvSpPr>
        <p:spPr bwMode="auto">
          <a:xfrm>
            <a:off x="3994164" y="3489325"/>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3600" b="1" smtClean="0">
                <a:solidFill>
                  <a:srgbClr val="5F5F5F"/>
                </a:solidFill>
                <a:ea typeface="標楷體" pitchFamily="65" charset="-120"/>
              </a:rPr>
              <a:t>已獲寬恕</a:t>
            </a:r>
          </a:p>
        </p:txBody>
      </p:sp>
    </p:spTree>
    <p:extLst>
      <p:ext uri="{BB962C8B-B14F-4D97-AF65-F5344CB8AC3E}">
        <p14:creationId xmlns:p14="http://schemas.microsoft.com/office/powerpoint/2010/main" val="2600915075"/>
      </p:ext>
    </p:extLst>
  </p:cSld>
  <p:clrMapOvr>
    <a:masterClrMapping/>
  </p:clrMapOvr>
  <p:transition spd="slow">
    <p:strips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457214" y="476250"/>
            <a:ext cx="8507413" cy="6121102"/>
          </a:xfrm>
        </p:spPr>
        <p:txBody>
          <a:bodyPr/>
          <a:lstStyle/>
          <a:p>
            <a:pPr marL="447675" indent="-447675" eaLnBrk="1" hangingPunct="1">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在伊斯蘭，亞當夫婦各自為自己的行為</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負責</a:t>
            </a:r>
            <a:endParaRPr lang="en-US" altLang="zh-TW"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endParaRPr>
          </a:p>
          <a:p>
            <a:pPr marL="447675" indent="-447675" eaLnBrk="1" hangingPunct="1">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古蘭經</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沒提及夏娃將禁果交亞當的叙</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述</a:t>
            </a:r>
            <a:endParaRPr lang="en-US" altLang="zh-TW"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endParaRPr>
          </a:p>
          <a:p>
            <a:pPr marL="447675" indent="-447675" eaLnBrk="1" hangingPunct="1">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故</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夏娃並未受譴責多於</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亞當</a:t>
            </a:r>
            <a:endParaRPr lang="en-US" altLang="zh-TW"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endParaRPr>
          </a:p>
          <a:p>
            <a:pPr marL="447675" indent="-447675" eaLnBrk="1" hangingPunct="1">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女性</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不因背叛主而被罰嘗生育或月事之</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苦</a:t>
            </a:r>
            <a:endParaRPr lang="en-US" altLang="zh-TW"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endParaRPr>
          </a:p>
          <a:p>
            <a:pPr marL="447675" indent="-447675" eaLnBrk="1" hangingPunct="1">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亞當</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夫婦均已懺悔、祈求真主的</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寬恕</a:t>
            </a:r>
            <a:endParaRPr lang="en-US" altLang="zh-TW"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endParaRPr>
          </a:p>
          <a:p>
            <a:pPr marL="447675" indent="-447675" eaLnBrk="1" hangingPunct="1">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亞當</a:t>
            </a:r>
            <a:r>
              <a:rPr lang="zh-TW" altLang="en-US" sz="3600" b="1" dirty="0" smtClean="0">
                <a:solidFill>
                  <a:srgbClr val="000099"/>
                </a:solidFill>
                <a:effectLst>
                  <a:outerShdw blurRad="38100" dist="38100" dir="2700000" algn="tl">
                    <a:srgbClr val="000000">
                      <a:alpha val="43137"/>
                    </a:srgbClr>
                  </a:outerShdw>
                </a:effectLst>
                <a:latin typeface="MingLiU-ExtB" pitchFamily="18" charset="-120"/>
                <a:ea typeface="MingLiU-ExtB" pitchFamily="18" charset="-120"/>
              </a:rPr>
              <a:t>夫婦已得仁慈的主所赦免他們的罪過</a:t>
            </a:r>
          </a:p>
        </p:txBody>
      </p:sp>
    </p:spTree>
    <p:extLst>
      <p:ext uri="{BB962C8B-B14F-4D97-AF65-F5344CB8AC3E}">
        <p14:creationId xmlns:p14="http://schemas.microsoft.com/office/powerpoint/2010/main" val="2666999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Effect transition="in" filter="dissolve">
                                      <p:cBhvr>
                                        <p:cTn id="7" dur="500"/>
                                        <p:tgtEl>
                                          <p:spTgt spid="634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490">
                                            <p:txEl>
                                              <p:pRg st="1" end="1"/>
                                            </p:txEl>
                                          </p:spTgt>
                                        </p:tgtEl>
                                        <p:attrNameLst>
                                          <p:attrName>style.visibility</p:attrName>
                                        </p:attrNameLst>
                                      </p:cBhvr>
                                      <p:to>
                                        <p:strVal val="visible"/>
                                      </p:to>
                                    </p:set>
                                    <p:animEffect transition="in" filter="dissolve">
                                      <p:cBhvr>
                                        <p:cTn id="12" dur="500"/>
                                        <p:tgtEl>
                                          <p:spTgt spid="634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3490">
                                            <p:txEl>
                                              <p:pRg st="2" end="2"/>
                                            </p:txEl>
                                          </p:spTgt>
                                        </p:tgtEl>
                                        <p:attrNameLst>
                                          <p:attrName>style.visibility</p:attrName>
                                        </p:attrNameLst>
                                      </p:cBhvr>
                                      <p:to>
                                        <p:strVal val="visible"/>
                                      </p:to>
                                    </p:set>
                                    <p:animEffect transition="in" filter="dissolve">
                                      <p:cBhvr>
                                        <p:cTn id="17" dur="500"/>
                                        <p:tgtEl>
                                          <p:spTgt spid="634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3490">
                                            <p:txEl>
                                              <p:pRg st="3" end="3"/>
                                            </p:txEl>
                                          </p:spTgt>
                                        </p:tgtEl>
                                        <p:attrNameLst>
                                          <p:attrName>style.visibility</p:attrName>
                                        </p:attrNameLst>
                                      </p:cBhvr>
                                      <p:to>
                                        <p:strVal val="visible"/>
                                      </p:to>
                                    </p:set>
                                    <p:animEffect transition="in" filter="dissolve">
                                      <p:cBhvr>
                                        <p:cTn id="22" dur="500"/>
                                        <p:tgtEl>
                                          <p:spTgt spid="634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3490">
                                            <p:txEl>
                                              <p:pRg st="4" end="4"/>
                                            </p:txEl>
                                          </p:spTgt>
                                        </p:tgtEl>
                                        <p:attrNameLst>
                                          <p:attrName>style.visibility</p:attrName>
                                        </p:attrNameLst>
                                      </p:cBhvr>
                                      <p:to>
                                        <p:strVal val="visible"/>
                                      </p:to>
                                    </p:set>
                                    <p:animEffect transition="in" filter="dissolve">
                                      <p:cBhvr>
                                        <p:cTn id="27" dur="500"/>
                                        <p:tgtEl>
                                          <p:spTgt spid="634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3490">
                                            <p:txEl>
                                              <p:pRg st="5" end="5"/>
                                            </p:txEl>
                                          </p:spTgt>
                                        </p:tgtEl>
                                        <p:attrNameLst>
                                          <p:attrName>style.visibility</p:attrName>
                                        </p:attrNameLst>
                                      </p:cBhvr>
                                      <p:to>
                                        <p:strVal val="visible"/>
                                      </p:to>
                                    </p:set>
                                    <p:animEffect transition="in" filter="dissolve">
                                      <p:cBhvr>
                                        <p:cTn id="32" dur="500"/>
                                        <p:tgtEl>
                                          <p:spTgt spid="6349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lide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4572000" y="476278"/>
            <a:ext cx="43561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zh-TW" altLang="en-US" sz="8000" b="1">
                <a:solidFill>
                  <a:srgbClr val="FF6699"/>
                </a:solidFill>
                <a:effectLst>
                  <a:outerShdw blurRad="38100" dist="38100" dir="2700000" algn="tl">
                    <a:srgbClr val="C0C0C0"/>
                  </a:outerShdw>
                </a:effectLst>
                <a:latin typeface="Arial" pitchFamily="34" charset="0"/>
                <a:ea typeface="標楷體" pitchFamily="65" charset="-120"/>
              </a:rPr>
              <a:t>天生清白</a:t>
            </a:r>
          </a:p>
        </p:txBody>
      </p:sp>
      <p:sp>
        <p:nvSpPr>
          <p:cNvPr id="64516" name="Text Box 4"/>
          <p:cNvSpPr txBox="1">
            <a:spLocks noChangeArrowheads="1"/>
          </p:cNvSpPr>
          <p:nvPr/>
        </p:nvSpPr>
        <p:spPr bwMode="auto">
          <a:xfrm>
            <a:off x="6443663" y="2133628"/>
            <a:ext cx="2449512" cy="701675"/>
          </a:xfrm>
          <a:prstGeom prst="rect">
            <a:avLst/>
          </a:prstGeom>
          <a:noFill/>
          <a:ln>
            <a:noFill/>
          </a:ln>
          <a:effectLst/>
          <a:extLst>
            <a:ext uri="{909E8E84-426E-40DD-AFC4-6F175D3DCCD1}">
              <a14:hiddenFill xmlns:a14="http://schemas.microsoft.com/office/drawing/2010/main">
                <a:gradFill rotWithShape="1">
                  <a:gsLst>
                    <a:gs pos="0">
                      <a:srgbClr val="EBF7FF"/>
                    </a:gs>
                    <a:gs pos="100000">
                      <a:srgbClr val="F7F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4000" smtClean="0">
                <a:solidFill>
                  <a:srgbClr val="0033CC"/>
                </a:solidFill>
                <a:ea typeface="標楷體" pitchFamily="65" charset="-120"/>
              </a:rPr>
              <a:t>兒童</a:t>
            </a:r>
          </a:p>
        </p:txBody>
      </p:sp>
      <p:sp>
        <p:nvSpPr>
          <p:cNvPr id="64517" name="Text Box 7"/>
          <p:cNvSpPr txBox="1">
            <a:spLocks noChangeArrowheads="1"/>
          </p:cNvSpPr>
          <p:nvPr/>
        </p:nvSpPr>
        <p:spPr bwMode="auto">
          <a:xfrm>
            <a:off x="6659565" y="3078166"/>
            <a:ext cx="2233612" cy="701675"/>
          </a:xfrm>
          <a:prstGeom prst="rect">
            <a:avLst/>
          </a:prstGeom>
          <a:noFill/>
          <a:ln>
            <a:noFill/>
          </a:ln>
          <a:effectLst/>
          <a:extLst>
            <a:ext uri="{909E8E84-426E-40DD-AFC4-6F175D3DCCD1}">
              <a14:hiddenFill xmlns:a14="http://schemas.microsoft.com/office/drawing/2010/main">
                <a:gradFill rotWithShape="1">
                  <a:gsLst>
                    <a:gs pos="0">
                      <a:srgbClr val="EBF7FF"/>
                    </a:gs>
                    <a:gs pos="100000">
                      <a:srgbClr val="F7F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4000" smtClean="0">
                <a:solidFill>
                  <a:srgbClr val="0033CC"/>
                </a:solidFill>
                <a:ea typeface="標楷體" pitchFamily="65" charset="-120"/>
              </a:rPr>
              <a:t>純潔清白</a:t>
            </a:r>
          </a:p>
        </p:txBody>
      </p:sp>
      <p:sp>
        <p:nvSpPr>
          <p:cNvPr id="64518" name="Text Box 8"/>
          <p:cNvSpPr txBox="1">
            <a:spLocks noChangeArrowheads="1"/>
          </p:cNvSpPr>
          <p:nvPr/>
        </p:nvSpPr>
        <p:spPr bwMode="auto">
          <a:xfrm>
            <a:off x="4318000" y="4652991"/>
            <a:ext cx="4826000" cy="701675"/>
          </a:xfrm>
          <a:prstGeom prst="rect">
            <a:avLst/>
          </a:prstGeom>
          <a:noFill/>
          <a:ln>
            <a:noFill/>
          </a:ln>
          <a:effectLst/>
          <a:extLst>
            <a:ext uri="{909E8E84-426E-40DD-AFC4-6F175D3DCCD1}">
              <a14:hiddenFill xmlns:a14="http://schemas.microsoft.com/office/drawing/2010/main">
                <a:gradFill rotWithShape="1">
                  <a:gsLst>
                    <a:gs pos="0">
                      <a:srgbClr val="EBF7FF"/>
                    </a:gs>
                    <a:gs pos="100000">
                      <a:srgbClr val="F7F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4000" smtClean="0">
                <a:solidFill>
                  <a:srgbClr val="0033CC"/>
                </a:solidFill>
                <a:ea typeface="標楷體" pitchFamily="65" charset="-120"/>
              </a:rPr>
              <a:t>本性順從上主</a:t>
            </a:r>
          </a:p>
        </p:txBody>
      </p:sp>
      <p:sp>
        <p:nvSpPr>
          <p:cNvPr id="27657" name="Text Box 9"/>
          <p:cNvSpPr txBox="1">
            <a:spLocks noChangeArrowheads="1"/>
          </p:cNvSpPr>
          <p:nvPr/>
        </p:nvSpPr>
        <p:spPr bwMode="auto">
          <a:xfrm>
            <a:off x="2771776" y="5445125"/>
            <a:ext cx="6372225" cy="711200"/>
          </a:xfrm>
          <a:prstGeom prst="rect">
            <a:avLst/>
          </a:prstGeom>
          <a:solidFill>
            <a:srgbClr val="C9C9C9">
              <a:alpha val="50195"/>
            </a:srgbClr>
          </a:solidFill>
          <a:ln w="9525">
            <a:solidFill>
              <a:srgbClr val="C9C9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4000" smtClean="0">
                <a:solidFill>
                  <a:srgbClr val="6600CC"/>
                </a:solidFill>
                <a:ea typeface="標楷體" pitchFamily="65" charset="-120"/>
              </a:rPr>
              <a:t>每人只對自已的行為負責任</a:t>
            </a:r>
          </a:p>
        </p:txBody>
      </p:sp>
    </p:spTree>
    <p:extLst>
      <p:ext uri="{BB962C8B-B14F-4D97-AF65-F5344CB8AC3E}">
        <p14:creationId xmlns:p14="http://schemas.microsoft.com/office/powerpoint/2010/main" val="103961363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Effect transition="in" filter="strips(downRight)">
                                      <p:cBhvr>
                                        <p:cTn id="7" dur="10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6858000"/>
            <a:chOff x="0" y="0"/>
            <a:chExt cx="9144000" cy="6858000"/>
          </a:xfrm>
        </p:grpSpPr>
        <p:pic>
          <p:nvPicPr>
            <p:cNvPr id="547844" name="Picture 4" descr="dan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5" name="Picture 5"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6" name="Picture 6" descr="yan altı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7" name="Picture 7"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7848" name="Picture 8" descr="BismillahArabic"/>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24188" y="476250"/>
            <a:ext cx="30956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9" name="Text Box 9"/>
          <p:cNvSpPr txBox="1">
            <a:spLocks noChangeArrowheads="1"/>
          </p:cNvSpPr>
          <p:nvPr/>
        </p:nvSpPr>
        <p:spPr bwMode="auto">
          <a:xfrm>
            <a:off x="3130564" y="1197003"/>
            <a:ext cx="2881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lgn="dist" eaLnBrk="1" hangingPunct="1">
              <a:spcBef>
                <a:spcPct val="50000"/>
              </a:spcBef>
            </a:pPr>
            <a:r>
              <a:rPr lang="zh-TW" altLang="en-US" sz="1800">
                <a:solidFill>
                  <a:srgbClr val="000000"/>
                </a:solidFill>
                <a:latin typeface="Arial" pitchFamily="34" charset="0"/>
                <a:ea typeface="標楷體" pitchFamily="65" charset="-120"/>
              </a:rPr>
              <a:t>奉至仁至慈真主之名</a:t>
            </a:r>
          </a:p>
        </p:txBody>
      </p:sp>
      <p:sp>
        <p:nvSpPr>
          <p:cNvPr id="11" name="Title 10"/>
          <p:cNvSpPr>
            <a:spLocks noGrp="1"/>
          </p:cNvSpPr>
          <p:nvPr>
            <p:ph type="ctrTitle"/>
          </p:nvPr>
        </p:nvSpPr>
        <p:spPr>
          <a:xfrm>
            <a:off x="899592" y="2420916"/>
            <a:ext cx="7772400" cy="1470025"/>
          </a:xfrm>
        </p:spPr>
        <p:txBody>
          <a:bodyPr/>
          <a:lstStyle/>
          <a:p>
            <a:r>
              <a:rPr lang="zh-TW" altLang="en-US" sz="96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伊斯蘭簡介</a:t>
            </a:r>
            <a:endParaRPr lang="zh-TW" altLang="en-US" sz="96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2" name="Subtitle 11"/>
          <p:cNvSpPr>
            <a:spLocks noGrp="1"/>
          </p:cNvSpPr>
          <p:nvPr>
            <p:ph type="subTitle" idx="1"/>
          </p:nvPr>
        </p:nvSpPr>
        <p:spPr>
          <a:xfrm>
            <a:off x="1331640" y="4941168"/>
            <a:ext cx="6400800" cy="985664"/>
          </a:xfrm>
        </p:spPr>
        <p:txBody>
          <a:bodyPr/>
          <a:lstStyle/>
          <a:p>
            <a:r>
              <a:rPr lang="zh-TW" altLang="en-US" dirty="0" smtClean="0">
                <a:solidFill>
                  <a:srgbClr val="000099"/>
                </a:solidFill>
                <a:latin typeface="DFKai-SB" pitchFamily="65" charset="-120"/>
                <a:ea typeface="DFKai-SB" pitchFamily="65" charset="-120"/>
              </a:rPr>
              <a:t>羽智雲 </a:t>
            </a:r>
            <a:r>
              <a:rPr lang="en-US" altLang="zh-TW" sz="3000" dirty="0" smtClean="0">
                <a:solidFill>
                  <a:srgbClr val="000099"/>
                </a:solidFill>
                <a:latin typeface="Times New Roman" pitchFamily="18" charset="0"/>
                <a:ea typeface="DFKai-SB" pitchFamily="65" charset="-120"/>
                <a:cs typeface="Times New Roman" pitchFamily="18" charset="0"/>
              </a:rPr>
              <a:t>Yusuf</a:t>
            </a:r>
          </a:p>
          <a:p>
            <a:r>
              <a:rPr lang="en-US" altLang="zh-TW" sz="2400" dirty="0" smtClean="0">
                <a:solidFill>
                  <a:srgbClr val="000099"/>
                </a:solidFill>
                <a:latin typeface="Times New Roman" pitchFamily="18" charset="0"/>
                <a:ea typeface="標楷體" pitchFamily="65" charset="-120"/>
                <a:cs typeface="Times New Roman" pitchFamily="18" charset="0"/>
              </a:rPr>
              <a:t>yusufyu2012@gmail.com</a:t>
            </a:r>
            <a:endParaRPr lang="zh-TW" altLang="en-US" sz="2400" dirty="0">
              <a:solidFill>
                <a:srgbClr val="000099"/>
              </a:solidFill>
              <a:latin typeface="Times New Roman" pitchFamily="18" charset="0"/>
              <a:ea typeface="標楷體" pitchFamily="65" charset="-120"/>
              <a:cs typeface="Times New Roman" pitchFamily="18" charset="0"/>
            </a:endParaRPr>
          </a:p>
        </p:txBody>
      </p:sp>
      <p:sp>
        <p:nvSpPr>
          <p:cNvPr id="2" name="AutoShape 2" descr="WhatsApp icon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9"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8841" l="0" r="100000">
                        <a14:foregroundMark x1="53704" y1="43777" x2="53704" y2="43777"/>
                        <a14:foregroundMark x1="53704" y1="45064" x2="53704" y2="45064"/>
                        <a14:foregroundMark x1="67593" y1="46781" x2="67593" y2="46781"/>
                        <a14:foregroundMark x1="59722" y1="34764" x2="59722" y2="34764"/>
                        <a14:foregroundMark x1="42593" y1="34335" x2="42593" y2="34335"/>
                        <a14:foregroundMark x1="56481" y1="50215" x2="56481" y2="50215"/>
                        <a14:foregroundMark x1="43981" y1="43348" x2="43981" y2="43348"/>
                        <a14:foregroundMark x1="38889" y1="57082" x2="38889" y2="57082"/>
                        <a14:foregroundMark x1="50000" y1="60515" x2="50000" y2="60515"/>
                        <a14:foregroundMark x1="26852" y1="37768" x2="26852" y2="37768"/>
                        <a14:foregroundMark x1="59722" y1="21030" x2="59722" y2="21030"/>
                        <a14:foregroundMark x1="74537" y1="33047" x2="74537" y2="33047"/>
                        <a14:foregroundMark x1="74537" y1="33047" x2="74537" y2="36481"/>
                        <a14:foregroundMark x1="75926" y1="57082" x2="75926" y2="57082"/>
                        <a14:foregroundMark x1="44907" y1="71245" x2="44907" y2="71245"/>
                        <a14:foregroundMark x1="24074" y1="51931" x2="24074" y2="51931"/>
                        <a14:foregroundMark x1="36574" y1="50215" x2="36574" y2="50215"/>
                        <a14:foregroundMark x1="65741" y1="39914" x2="65741" y2="39914"/>
                        <a14:foregroundMark x1="66204" y1="51502" x2="66204" y2="51502"/>
                        <a14:foregroundMark x1="62037" y1="56223" x2="62037" y2="56223"/>
                        <a14:foregroundMark x1="58333" y1="59657" x2="58333" y2="59657"/>
                        <a14:foregroundMark x1="42593" y1="58369" x2="42593" y2="58369"/>
                        <a14:backgroundMark x1="78704" y1="21030" x2="78704" y2="21030"/>
                        <a14:backgroundMark x1="85648" y1="82403" x2="85648" y2="82403"/>
                        <a14:backgroundMark x1="50000" y1="81545" x2="50000" y2="81545"/>
                        <a14:backgroundMark x1="25000" y1="81116" x2="25000" y2="81116"/>
                        <a14:backgroundMark x1="10648" y1="69957" x2="6944" y2="68670"/>
                        <a14:backgroundMark x1="8333" y1="37768" x2="8333" y2="37768"/>
                        <a14:backgroundMark x1="20370" y1="16309" x2="20370" y2="16309"/>
                        <a14:backgroundMark x1="48611" y1="7296" x2="48611" y2="7296"/>
                        <a14:backgroundMark x1="48611" y1="7296" x2="48611" y2="7296"/>
                        <a14:backgroundMark x1="74537" y1="9013" x2="74537" y2="9013"/>
                      </a14:backgroundRemoval>
                    </a14:imgEffect>
                  </a14:imgLayer>
                </a14:imgProps>
              </a:ext>
              <a:ext uri="{28A0092B-C50C-407E-A947-70E740481C1C}">
                <a14:useLocalDpi xmlns:a14="http://schemas.microsoft.com/office/drawing/2010/main" val="0"/>
              </a:ext>
            </a:extLst>
          </a:blip>
          <a:srcRect t="8171" b="19039"/>
          <a:stretch/>
        </p:blipFill>
        <p:spPr bwMode="auto">
          <a:xfrm>
            <a:off x="3124041" y="5949280"/>
            <a:ext cx="729326" cy="57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3779912" y="5949280"/>
            <a:ext cx="2664296" cy="523220"/>
          </a:xfrm>
          <a:prstGeom prst="rect">
            <a:avLst/>
          </a:prstGeom>
          <a:noFill/>
        </p:spPr>
        <p:txBody>
          <a:bodyPr wrap="square" rtlCol="0">
            <a:spAutoFit/>
          </a:bodyPr>
          <a:lstStyle/>
          <a:p>
            <a:r>
              <a:rPr lang="en-US" sz="2800" dirty="0" smtClean="0">
                <a:solidFill>
                  <a:srgbClr val="000000"/>
                </a:solidFill>
              </a:rPr>
              <a:t>+852 96601154</a:t>
            </a:r>
            <a:endParaRPr lang="en-US" sz="2800" dirty="0">
              <a:solidFill>
                <a:srgbClr val="000000"/>
              </a:solidFill>
            </a:endParaRPr>
          </a:p>
        </p:txBody>
      </p:sp>
    </p:spTree>
    <p:extLst>
      <p:ext uri="{BB962C8B-B14F-4D97-AF65-F5344CB8AC3E}">
        <p14:creationId xmlns:p14="http://schemas.microsoft.com/office/powerpoint/2010/main" val="4240979577"/>
      </p:ext>
    </p:extLst>
  </p:cSld>
  <p:clrMapOvr>
    <a:masterClrMapping/>
  </p:clrMapOvr>
  <p:transition spd="med">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lide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7812102" y="0"/>
            <a:ext cx="1081087" cy="437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ct val="85000"/>
              </a:lnSpc>
              <a:spcBef>
                <a:spcPct val="50000"/>
              </a:spcBef>
            </a:pPr>
            <a:r>
              <a:rPr lang="zh-TW" altLang="en-US" sz="6600" b="1" smtClean="0">
                <a:solidFill>
                  <a:srgbClr val="0000FF"/>
                </a:solidFill>
                <a:ea typeface="標楷體" pitchFamily="65" charset="-120"/>
              </a:rPr>
              <a:t>生活的目的</a:t>
            </a:r>
            <a:r>
              <a:rPr lang="zh-TW" altLang="en-US" sz="6600" smtClean="0">
                <a:solidFill>
                  <a:srgbClr val="0000FF"/>
                </a:solidFill>
              </a:rPr>
              <a:t> </a:t>
            </a:r>
          </a:p>
        </p:txBody>
      </p:sp>
    </p:spTree>
    <p:extLst>
      <p:ext uri="{BB962C8B-B14F-4D97-AF65-F5344CB8AC3E}">
        <p14:creationId xmlns:p14="http://schemas.microsoft.com/office/powerpoint/2010/main" val="2408898489"/>
      </p:ext>
    </p:extLst>
  </p:cSld>
  <p:clrMapOvr>
    <a:masterClrMapping/>
  </p:clrMapOvr>
  <p:transition>
    <p:strips dir="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00034" y="142852"/>
            <a:ext cx="8229600" cy="1143000"/>
          </a:xfrm>
        </p:spPr>
        <p:txBody>
          <a:bodyPr/>
          <a:lstStyle/>
          <a:p>
            <a:pPr eaLnBrk="1" hangingPunct="1"/>
            <a:r>
              <a:rPr lang="zh-TW" altLang="en-US" sz="6600" dirty="0" smtClean="0">
                <a:solidFill>
                  <a:srgbClr val="006666"/>
                </a:solidFill>
                <a:effectLst>
                  <a:outerShdw blurRad="38100" dist="38100" dir="2700000" algn="tl">
                    <a:srgbClr val="000000">
                      <a:alpha val="43137"/>
                    </a:srgbClr>
                  </a:outerShdw>
                </a:effectLst>
                <a:ea typeface="標楷體" pitchFamily="65" charset="-120"/>
              </a:rPr>
              <a:t>生活的目的</a:t>
            </a:r>
          </a:p>
        </p:txBody>
      </p:sp>
      <p:sp>
        <p:nvSpPr>
          <p:cNvPr id="118787" name="Rectangle 3"/>
          <p:cNvSpPr>
            <a:spLocks noGrp="1" noChangeArrowheads="1"/>
          </p:cNvSpPr>
          <p:nvPr>
            <p:ph type="body" idx="1"/>
          </p:nvPr>
        </p:nvSpPr>
        <p:spPr>
          <a:xfrm>
            <a:off x="428596" y="1428736"/>
            <a:ext cx="8229600" cy="5286412"/>
          </a:xfrm>
        </p:spPr>
        <p:txBody>
          <a:bodyPr/>
          <a:lstStyle/>
          <a:p>
            <a:pPr eaLnBrk="1" hangingPunct="1">
              <a:lnSpc>
                <a:spcPct val="90000"/>
              </a:lnSpc>
              <a:spcBef>
                <a:spcPct val="55000"/>
              </a:spcBef>
            </a:pPr>
            <a:r>
              <a:rPr lang="zh-TW" altLang="en-US" sz="3000" b="1" dirty="0" smtClean="0">
                <a:solidFill>
                  <a:srgbClr val="000099"/>
                </a:solidFill>
                <a:effectLst>
                  <a:outerShdw blurRad="38100" dist="38100" dir="2700000" algn="tl">
                    <a:srgbClr val="000000">
                      <a:alpha val="43137"/>
                    </a:srgbClr>
                  </a:outerShdw>
                </a:effectLst>
              </a:rPr>
              <a:t>生命只是一場試驗</a:t>
            </a:r>
          </a:p>
          <a:p>
            <a:pPr eaLnBrk="1" hangingPunct="1">
              <a:lnSpc>
                <a:spcPct val="90000"/>
              </a:lnSpc>
              <a:spcBef>
                <a:spcPct val="55000"/>
              </a:spcBef>
            </a:pPr>
            <a:r>
              <a:rPr lang="zh-TW" altLang="en-US" sz="3000" b="1" dirty="0" smtClean="0">
                <a:solidFill>
                  <a:srgbClr val="000099"/>
                </a:solidFill>
                <a:effectLst>
                  <a:outerShdw blurRad="38100" dist="38100" dir="2700000" algn="tl">
                    <a:srgbClr val="000000">
                      <a:alpha val="43137"/>
                    </a:srgbClr>
                  </a:outerShdw>
                </a:effectLst>
              </a:rPr>
              <a:t>今生所作的，決定後世永恆生命的結果</a:t>
            </a:r>
          </a:p>
          <a:p>
            <a:pPr eaLnBrk="1" hangingPunct="1">
              <a:lnSpc>
                <a:spcPct val="90000"/>
              </a:lnSpc>
              <a:spcBef>
                <a:spcPct val="55000"/>
              </a:spcBef>
            </a:pPr>
            <a:r>
              <a:rPr lang="zh-TW" altLang="en-US" sz="3000" b="1" dirty="0" smtClean="0">
                <a:solidFill>
                  <a:srgbClr val="000099"/>
                </a:solidFill>
                <a:effectLst>
                  <a:outerShdw blurRad="38100" dist="38100" dir="2700000" algn="tl">
                    <a:srgbClr val="000000">
                      <a:alpha val="43137"/>
                    </a:srgbClr>
                  </a:outerShdw>
                </a:effectLst>
              </a:rPr>
              <a:t>真主賜人在大地活一段時期，讓他選擇行善作惡，歸順或叛逆真主</a:t>
            </a:r>
          </a:p>
          <a:p>
            <a:pPr eaLnBrk="1" hangingPunct="1">
              <a:lnSpc>
                <a:spcPct val="90000"/>
              </a:lnSpc>
              <a:spcBef>
                <a:spcPct val="55000"/>
              </a:spcBef>
            </a:pPr>
            <a:r>
              <a:rPr lang="zh-TW" altLang="en-US" sz="3000" b="1" dirty="0" smtClean="0">
                <a:solidFill>
                  <a:srgbClr val="000099"/>
                </a:solidFill>
                <a:effectLst>
                  <a:outerShdw blurRad="38100" dist="38100" dir="2700000" algn="tl">
                    <a:srgbClr val="000000">
                      <a:alpha val="43137"/>
                    </a:srgbClr>
                  </a:outerShdw>
                </a:effectLst>
              </a:rPr>
              <a:t>人將死亡、復生、受審訊；交代今生所作的一切</a:t>
            </a:r>
          </a:p>
          <a:p>
            <a:pPr eaLnBrk="1" hangingPunct="1">
              <a:lnSpc>
                <a:spcPct val="90000"/>
              </a:lnSpc>
              <a:spcBef>
                <a:spcPct val="55000"/>
              </a:spcBef>
            </a:pPr>
            <a:r>
              <a:rPr lang="zh-TW" altLang="en-US" sz="3000" b="1" dirty="0" smtClean="0">
                <a:solidFill>
                  <a:srgbClr val="000099"/>
                </a:solidFill>
                <a:effectLst>
                  <a:outerShdw blurRad="38100" dist="38100" dir="2700000" algn="tl">
                    <a:srgbClr val="000000">
                      <a:alpha val="43137"/>
                    </a:srgbClr>
                  </a:outerShdw>
                </a:effectLst>
              </a:rPr>
              <a:t>歸信並行善者；若犯錯後懺悔求寬恕將享天園</a:t>
            </a:r>
          </a:p>
          <a:p>
            <a:pPr eaLnBrk="1" hangingPunct="1">
              <a:lnSpc>
                <a:spcPct val="90000"/>
              </a:lnSpc>
              <a:spcBef>
                <a:spcPct val="55000"/>
              </a:spcBef>
            </a:pPr>
            <a:r>
              <a:rPr lang="zh-TW" altLang="en-US" sz="3000" b="1" dirty="0" smtClean="0">
                <a:solidFill>
                  <a:srgbClr val="000099"/>
                </a:solidFill>
                <a:effectLst>
                  <a:outerShdw blurRad="38100" dist="38100" dir="2700000" algn="tl">
                    <a:srgbClr val="000000">
                      <a:alpha val="43137"/>
                    </a:srgbClr>
                  </a:outerShdw>
                </a:effectLst>
              </a:rPr>
              <a:t>拒絕接受真主、自大、傲慢、作惡者，將受火獄之苦</a:t>
            </a:r>
          </a:p>
        </p:txBody>
      </p:sp>
    </p:spTree>
    <p:extLst>
      <p:ext uri="{BB962C8B-B14F-4D97-AF65-F5344CB8AC3E}">
        <p14:creationId xmlns:p14="http://schemas.microsoft.com/office/powerpoint/2010/main" val="426666153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dissolve">
                                      <p:cBhvr>
                                        <p:cTn id="7" dur="500"/>
                                        <p:tgtEl>
                                          <p:spTgt spid="118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dissolve">
                                      <p:cBhvr>
                                        <p:cTn id="12" dur="500"/>
                                        <p:tgtEl>
                                          <p:spTgt spid="1187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8787">
                                            <p:txEl>
                                              <p:pRg st="2" end="2"/>
                                            </p:txEl>
                                          </p:spTgt>
                                        </p:tgtEl>
                                        <p:attrNameLst>
                                          <p:attrName>style.visibility</p:attrName>
                                        </p:attrNameLst>
                                      </p:cBhvr>
                                      <p:to>
                                        <p:strVal val="visible"/>
                                      </p:to>
                                    </p:set>
                                    <p:animEffect transition="in" filter="dissolve">
                                      <p:cBhvr>
                                        <p:cTn id="17" dur="500"/>
                                        <p:tgtEl>
                                          <p:spTgt spid="1187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8787">
                                            <p:txEl>
                                              <p:pRg st="3" end="3"/>
                                            </p:txEl>
                                          </p:spTgt>
                                        </p:tgtEl>
                                        <p:attrNameLst>
                                          <p:attrName>style.visibility</p:attrName>
                                        </p:attrNameLst>
                                      </p:cBhvr>
                                      <p:to>
                                        <p:strVal val="visible"/>
                                      </p:to>
                                    </p:set>
                                    <p:animEffect transition="in" filter="dissolve">
                                      <p:cBhvr>
                                        <p:cTn id="22" dur="500"/>
                                        <p:tgtEl>
                                          <p:spTgt spid="1187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8787">
                                            <p:txEl>
                                              <p:pRg st="4" end="4"/>
                                            </p:txEl>
                                          </p:spTgt>
                                        </p:tgtEl>
                                        <p:attrNameLst>
                                          <p:attrName>style.visibility</p:attrName>
                                        </p:attrNameLst>
                                      </p:cBhvr>
                                      <p:to>
                                        <p:strVal val="visible"/>
                                      </p:to>
                                    </p:set>
                                    <p:animEffect transition="in" filter="dissolve">
                                      <p:cBhvr>
                                        <p:cTn id="27" dur="500"/>
                                        <p:tgtEl>
                                          <p:spTgt spid="1187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18787">
                                            <p:txEl>
                                              <p:pRg st="5" end="5"/>
                                            </p:txEl>
                                          </p:spTgt>
                                        </p:tgtEl>
                                        <p:attrNameLst>
                                          <p:attrName>style.visibility</p:attrName>
                                        </p:attrNameLst>
                                      </p:cBhvr>
                                      <p:to>
                                        <p:strVal val="visible"/>
                                      </p:to>
                                    </p:set>
                                    <p:animEffect transition="in" filter="dissolve">
                                      <p:cBhvr>
                                        <p:cTn id="32" dur="500"/>
                                        <p:tgtEl>
                                          <p:spTgt spid="11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body" idx="1"/>
          </p:nvPr>
        </p:nvSpPr>
        <p:spPr>
          <a:xfrm>
            <a:off x="457200" y="692178"/>
            <a:ext cx="8229600" cy="5434013"/>
          </a:xfrm>
        </p:spPr>
        <p:txBody>
          <a:bodyPr/>
          <a:lstStyle/>
          <a:p>
            <a:pPr eaLnBrk="1" hangingPunct="1">
              <a:lnSpc>
                <a:spcPct val="120000"/>
              </a:lnSpc>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rPr>
              <a:t>剛才討論的是伊斯蘭教與其他兩個一神信仰的宗教猶太教和基督教的關係。</a:t>
            </a:r>
          </a:p>
          <a:p>
            <a:pPr eaLnBrk="1" hangingPunct="1">
              <a:lnSpc>
                <a:spcPct val="120000"/>
              </a:lnSpc>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rPr>
              <a:t>一點想指出的是，今日介紹的是從伊斯蘭教的角度出發</a:t>
            </a:r>
          </a:p>
          <a:p>
            <a:pPr eaLnBrk="1" hangingPunct="1">
              <a:lnSpc>
                <a:spcPct val="120000"/>
              </a:lnSpc>
              <a:spcBef>
                <a:spcPts val="1200"/>
              </a:spcBef>
              <a:spcAft>
                <a:spcPts val="600"/>
              </a:spcAft>
            </a:pPr>
            <a:r>
              <a:rPr lang="zh-TW" altLang="en-US" sz="3600" b="1" dirty="0" smtClean="0">
                <a:solidFill>
                  <a:srgbClr val="000099"/>
                </a:solidFill>
                <a:effectLst>
                  <a:outerShdw blurRad="38100" dist="38100" dir="2700000" algn="tl">
                    <a:srgbClr val="000000">
                      <a:alpha val="43137"/>
                    </a:srgbClr>
                  </a:outerShdw>
                </a:effectLst>
              </a:rPr>
              <a:t>換言之，其他人士可能對我們的觀點或有保留，因為這是穆斯林的觀點</a:t>
            </a: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7010">
                                            <p:txEl>
                                              <p:pRg st="1" end="1"/>
                                            </p:txEl>
                                          </p:spTgt>
                                        </p:tgtEl>
                                        <p:attrNameLst>
                                          <p:attrName>style.visibility</p:attrName>
                                        </p:attrNameLst>
                                      </p:cBhvr>
                                      <p:to>
                                        <p:strVal val="visible"/>
                                      </p:to>
                                    </p:set>
                                    <p:animEffect transition="in" filter="dissolve">
                                      <p:cBhvr>
                                        <p:cTn id="7" dur="500"/>
                                        <p:tgtEl>
                                          <p:spTgt spid="42701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27010">
                                            <p:txEl>
                                              <p:pRg st="2" end="2"/>
                                            </p:txEl>
                                          </p:spTgt>
                                        </p:tgtEl>
                                        <p:attrNameLst>
                                          <p:attrName>style.visibility</p:attrName>
                                        </p:attrNameLst>
                                      </p:cBhvr>
                                      <p:to>
                                        <p:strVal val="visible"/>
                                      </p:to>
                                    </p:set>
                                    <p:animEffect transition="in" filter="dissolve">
                                      <p:cBhvr>
                                        <p:cTn id="12" dur="500"/>
                                        <p:tgtEl>
                                          <p:spTgt spid="4270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1403648" y="2492896"/>
            <a:ext cx="6498858" cy="3384376"/>
          </a:xfrm>
          <a:noFill/>
        </p:spPr>
        <p:txBody>
          <a:bodyPr/>
          <a:lstStyle/>
          <a:p>
            <a:pPr marL="0" indent="0" eaLnBrk="1" hangingPunct="1">
              <a:lnSpc>
                <a:spcPct val="135000"/>
              </a:lnSpc>
              <a:buClr>
                <a:srgbClr val="FFFF00"/>
              </a:buClr>
              <a:buFont typeface="Wingdings" pitchFamily="2" charset="2"/>
              <a:buChar char="Ø"/>
            </a:pPr>
            <a:r>
              <a:rPr lang="en-US" altLang="zh-TW" b="1" dirty="0" smtClean="0">
                <a:solidFill>
                  <a:schemeClr val="bg1"/>
                </a:solidFill>
                <a:latin typeface="華康中明體" pitchFamily="49" charset="-120"/>
                <a:ea typeface="華康中明體" pitchFamily="49" charset="-120"/>
              </a:rPr>
              <a:t> </a:t>
            </a:r>
            <a:r>
              <a:rPr lang="zh-TW" altLang="en-US" b="1" dirty="0" smtClean="0">
                <a:effectLst>
                  <a:outerShdw blurRad="38100" dist="38100" dir="2700000" algn="tl">
                    <a:srgbClr val="000000">
                      <a:alpha val="43137"/>
                    </a:srgbClr>
                  </a:outerShdw>
                </a:effectLst>
                <a:latin typeface="華康中明體" pitchFamily="49" charset="-120"/>
                <a:ea typeface="華康中明體"/>
              </a:rPr>
              <a:t>個人的生活</a:t>
            </a:r>
          </a:p>
          <a:p>
            <a:pPr marL="0" indent="0" eaLnBrk="1" hangingPunct="1">
              <a:lnSpc>
                <a:spcPct val="135000"/>
              </a:lnSpc>
              <a:buClr>
                <a:srgbClr val="FFFF00"/>
              </a:buClr>
              <a:buFont typeface="Wingdings" pitchFamily="2" charset="2"/>
              <a:buChar char="Ø"/>
            </a:pPr>
            <a:r>
              <a:rPr lang="zh-TW" altLang="en-US" b="1" dirty="0" smtClean="0">
                <a:effectLst>
                  <a:outerShdw blurRad="38100" dist="38100" dir="2700000" algn="tl">
                    <a:srgbClr val="000000">
                      <a:alpha val="43137"/>
                    </a:srgbClr>
                  </a:outerShdw>
                </a:effectLst>
                <a:latin typeface="華康中明體" pitchFamily="49" charset="-120"/>
                <a:ea typeface="華康中明體"/>
              </a:rPr>
              <a:t> 人與上主的關係</a:t>
            </a:r>
          </a:p>
          <a:p>
            <a:pPr marL="0" indent="0" eaLnBrk="1" hangingPunct="1">
              <a:lnSpc>
                <a:spcPct val="135000"/>
              </a:lnSpc>
              <a:buClr>
                <a:srgbClr val="FFFF00"/>
              </a:buClr>
              <a:buFont typeface="Wingdings" pitchFamily="2" charset="2"/>
              <a:buChar char="Ø"/>
            </a:pPr>
            <a:r>
              <a:rPr lang="zh-TW" altLang="en-US" b="1" dirty="0" smtClean="0">
                <a:effectLst>
                  <a:outerShdw blurRad="38100" dist="38100" dir="2700000" algn="tl">
                    <a:srgbClr val="000000">
                      <a:alpha val="43137"/>
                    </a:srgbClr>
                  </a:outerShdw>
                </a:effectLst>
                <a:latin typeface="華康中明體" pitchFamily="49" charset="-120"/>
                <a:ea typeface="華康中明體"/>
              </a:rPr>
              <a:t> 人際關係、道德倫理</a:t>
            </a:r>
          </a:p>
          <a:p>
            <a:pPr marL="0" indent="0" eaLnBrk="1" hangingPunct="1">
              <a:lnSpc>
                <a:spcPct val="135000"/>
              </a:lnSpc>
              <a:buClr>
                <a:srgbClr val="FFFF00"/>
              </a:buClr>
              <a:buFont typeface="Wingdings" pitchFamily="2" charset="2"/>
              <a:buChar char="Ø"/>
            </a:pPr>
            <a:r>
              <a:rPr lang="zh-TW" altLang="en-US" b="1" dirty="0" smtClean="0">
                <a:effectLst>
                  <a:outerShdw blurRad="38100" dist="38100" dir="2700000" algn="tl">
                    <a:srgbClr val="000000">
                      <a:alpha val="43137"/>
                    </a:srgbClr>
                  </a:outerShdw>
                </a:effectLst>
                <a:latin typeface="華康中明體" pitchFamily="49" charset="-120"/>
                <a:ea typeface="華康中明體"/>
              </a:rPr>
              <a:t> </a:t>
            </a:r>
            <a:r>
              <a:rPr lang="zh-TW" altLang="en-US" b="1" dirty="0">
                <a:effectLst>
                  <a:outerShdw blurRad="38100" dist="38100" dir="2700000" algn="tl">
                    <a:srgbClr val="000000">
                      <a:alpha val="43137"/>
                    </a:srgbClr>
                  </a:outerShdw>
                </a:effectLst>
                <a:latin typeface="華康中明體" pitchFamily="49" charset="-120"/>
                <a:ea typeface="華康中明體"/>
              </a:rPr>
              <a:t>法律、社會、政治</a:t>
            </a:r>
            <a:r>
              <a:rPr lang="zh-TW" altLang="en-US" b="1" dirty="0" smtClean="0">
                <a:effectLst>
                  <a:outerShdw blurRad="38100" dist="38100" dir="2700000" algn="tl">
                    <a:srgbClr val="000000">
                      <a:alpha val="43137"/>
                    </a:srgbClr>
                  </a:outerShdw>
                </a:effectLst>
                <a:latin typeface="華康中明體" pitchFamily="49" charset="-120"/>
                <a:ea typeface="華康中明體"/>
              </a:rPr>
              <a:t>、經濟、軍事</a:t>
            </a:r>
          </a:p>
        </p:txBody>
      </p:sp>
      <p:sp>
        <p:nvSpPr>
          <p:cNvPr id="218115" name="Rectangle 3"/>
          <p:cNvSpPr>
            <a:spLocks noGrp="1" noChangeArrowheads="1"/>
          </p:cNvSpPr>
          <p:nvPr>
            <p:ph type="title"/>
          </p:nvPr>
        </p:nvSpPr>
        <p:spPr>
          <a:xfrm>
            <a:off x="1006489" y="333403"/>
            <a:ext cx="7129463" cy="1584325"/>
          </a:xfrm>
        </p:spPr>
        <p:txBody>
          <a:bodyPr/>
          <a:lstStyle/>
          <a:p>
            <a:pPr eaLnBrk="1" hangingPunct="1">
              <a:defRPr/>
            </a:pPr>
            <a:r>
              <a:rPr lang="zh-TW" altLang="en-US" sz="6000" b="1" dirty="0" smtClean="0">
                <a:solidFill>
                  <a:srgbClr val="CC6600"/>
                </a:solidFill>
                <a:effectLst>
                  <a:outerShdw blurRad="38100" dist="38100" dir="2700000" algn="tl">
                    <a:srgbClr val="000000"/>
                  </a:outerShdw>
                </a:effectLst>
                <a:latin typeface="標楷體" panose="03000509000000000000" pitchFamily="65" charset="-120"/>
                <a:ea typeface="標楷體" panose="03000509000000000000" pitchFamily="65" charset="-120"/>
              </a:rPr>
              <a:t>伊斯蘭是</a:t>
            </a:r>
            <a:br>
              <a:rPr lang="zh-TW" altLang="en-US" sz="6000" b="1" dirty="0" smtClean="0">
                <a:solidFill>
                  <a:srgbClr val="CC6600"/>
                </a:solidFill>
                <a:effectLst>
                  <a:outerShdw blurRad="38100" dist="38100" dir="2700000" algn="tl">
                    <a:srgbClr val="000000"/>
                  </a:outerShdw>
                </a:effectLst>
                <a:latin typeface="標楷體" panose="03000509000000000000" pitchFamily="65" charset="-120"/>
                <a:ea typeface="標楷體" panose="03000509000000000000" pitchFamily="65" charset="-120"/>
              </a:rPr>
            </a:br>
            <a:r>
              <a:rPr lang="zh-TW" altLang="en-US" sz="6000" b="1" dirty="0" smtClean="0">
                <a:solidFill>
                  <a:srgbClr val="CC6600"/>
                </a:solidFill>
                <a:effectLst>
                  <a:outerShdw blurRad="38100" dist="38100" dir="2700000" algn="tl">
                    <a:srgbClr val="000000"/>
                  </a:outerShdw>
                </a:effectLst>
                <a:latin typeface="標楷體" panose="03000509000000000000" pitchFamily="65" charset="-120"/>
                <a:ea typeface="標楷體" panose="03000509000000000000" pitchFamily="65" charset="-120"/>
              </a:rPr>
              <a:t>一套完整的生活方式</a:t>
            </a:r>
          </a:p>
        </p:txBody>
      </p:sp>
    </p:spTree>
    <p:extLst>
      <p:ext uri="{BB962C8B-B14F-4D97-AF65-F5344CB8AC3E}">
        <p14:creationId xmlns:p14="http://schemas.microsoft.com/office/powerpoint/2010/main" val="2044868066"/>
      </p:ext>
    </p:extLst>
  </p:cSld>
  <p:clrMapOvr>
    <a:masterClrMapping/>
  </p:clrMapOvr>
  <p:transition>
    <p:strips dir="l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641"/>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85284"/>
      </p:ext>
    </p:extLst>
  </p:cSld>
  <p:clrMapOvr>
    <a:masterClrMapping/>
  </p:clrMapOvr>
  <p:transition>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287" b="452"/>
          <a:stretch/>
        </p:blipFill>
        <p:spPr bwMode="auto">
          <a:xfrm>
            <a:off x="706490" y="1354189"/>
            <a:ext cx="7705600" cy="550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685800" y="284921"/>
            <a:ext cx="7772400" cy="1143000"/>
          </a:xfrm>
          <a:prstGeom prst="rect">
            <a:avLst/>
          </a:prstGeom>
          <a:effectLst>
            <a:outerShdw dist="71842" dir="8100000" algn="ctr" rotWithShape="0">
              <a:schemeClr val="bg2"/>
            </a:outerShdw>
          </a:effectLst>
        </p:spPr>
        <p:txBody>
          <a:bodyPr lIns="90488" tIns="44450" rIns="90488" bIns="44450"/>
          <a:lstStyle>
            <a:lvl1pPr algn="ctr" defTabSz="762000" rtl="0" eaLnBrk="0" fontAlgn="base" hangingPunct="0">
              <a:spcBef>
                <a:spcPct val="0"/>
              </a:spcBef>
              <a:spcAft>
                <a:spcPct val="0"/>
              </a:spcAft>
              <a:defRPr kumimoji="1" sz="4400">
                <a:solidFill>
                  <a:schemeClr val="tx2"/>
                </a:solidFill>
                <a:latin typeface="+mj-lt"/>
                <a:ea typeface="+mj-ea"/>
                <a:cs typeface="+mj-cs"/>
              </a:defRPr>
            </a:lvl1pPr>
            <a:lvl2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defTabSz="762000"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defTabSz="762000" rtl="0" fontAlgn="base">
              <a:spcBef>
                <a:spcPct val="0"/>
              </a:spcBef>
              <a:spcAft>
                <a:spcPct val="0"/>
              </a:spcAft>
              <a:defRPr kumimoji="1" sz="4400">
                <a:solidFill>
                  <a:schemeClr val="tx2"/>
                </a:solidFill>
                <a:latin typeface="Times New Roman" pitchFamily="18" charset="0"/>
                <a:ea typeface="新細明體" pitchFamily="18" charset="-120"/>
              </a:defRPr>
            </a:lvl9pPr>
          </a:lstStyle>
          <a:p>
            <a:pPr eaLnBrk="1" hangingPunct="1"/>
            <a:r>
              <a:rPr lang="zh-TW" altLang="en-US" sz="5400" b="1" kern="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各大宗教</a:t>
            </a:r>
            <a:r>
              <a:rPr lang="zh-TW" altLang="en-US" sz="5400" b="1" kern="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信眾</a:t>
            </a:r>
            <a:r>
              <a:rPr lang="zh-TW" altLang="en-US" sz="5400" b="1" kern="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統計</a:t>
            </a:r>
            <a:r>
              <a:rPr lang="en-US" altLang="zh-TW" sz="5000" b="1" kern="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(2015)</a:t>
            </a:r>
            <a:endParaRPr lang="zh-TW" altLang="en-US" sz="5000" b="1" kern="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4" name="文字方塊 3"/>
          <p:cNvSpPr txBox="1"/>
          <p:nvPr/>
        </p:nvSpPr>
        <p:spPr>
          <a:xfrm>
            <a:off x="4696746" y="3429000"/>
            <a:ext cx="1512168" cy="523220"/>
          </a:xfrm>
          <a:prstGeom prst="rect">
            <a:avLst/>
          </a:prstGeom>
          <a:noFill/>
        </p:spPr>
        <p:txBody>
          <a:bodyPr wrap="square" rtlCol="0">
            <a:spAutoFit/>
          </a:bodyPr>
          <a:lstStyle/>
          <a:p>
            <a:r>
              <a:rPr lang="zh-TW" altLang="en-US" sz="2800" b="1" dirty="0" smtClean="0">
                <a:solidFill>
                  <a:schemeClr val="bg1">
                    <a:lumMod val="9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基督徒</a:t>
            </a:r>
            <a:endParaRPr lang="zh-TW" altLang="en-US" sz="2800" b="1" dirty="0">
              <a:solidFill>
                <a:schemeClr val="bg1">
                  <a:lumMod val="9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9" name="文字方塊 8"/>
          <p:cNvSpPr txBox="1"/>
          <p:nvPr/>
        </p:nvSpPr>
        <p:spPr>
          <a:xfrm>
            <a:off x="4355976" y="5030004"/>
            <a:ext cx="1512168" cy="523220"/>
          </a:xfrm>
          <a:prstGeom prst="rect">
            <a:avLst/>
          </a:prstGeom>
          <a:noFill/>
        </p:spPr>
        <p:txBody>
          <a:bodyPr wrap="square" rtlCol="0">
            <a:spAutoFit/>
          </a:bodyPr>
          <a:lstStyle/>
          <a:p>
            <a:r>
              <a:rPr lang="zh-TW" altLang="en-US" sz="2800" b="1" dirty="0">
                <a:solidFill>
                  <a:schemeClr val="bg1">
                    <a:lumMod val="9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穆斯林</a:t>
            </a:r>
          </a:p>
        </p:txBody>
      </p:sp>
      <p:sp>
        <p:nvSpPr>
          <p:cNvPr id="10" name="文字方塊 9"/>
          <p:cNvSpPr txBox="1"/>
          <p:nvPr/>
        </p:nvSpPr>
        <p:spPr>
          <a:xfrm>
            <a:off x="971600" y="4121998"/>
            <a:ext cx="1705270" cy="523220"/>
          </a:xfrm>
          <a:prstGeom prst="rect">
            <a:avLst/>
          </a:prstGeom>
          <a:noFill/>
        </p:spPr>
        <p:txBody>
          <a:bodyPr wrap="square" rtlCol="0">
            <a:spAutoFit/>
          </a:bodyPr>
          <a:lstStyle/>
          <a:p>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印度教徒</a:t>
            </a:r>
          </a:p>
        </p:txBody>
      </p:sp>
      <p:sp>
        <p:nvSpPr>
          <p:cNvPr id="11" name="文字方塊 10"/>
          <p:cNvSpPr txBox="1"/>
          <p:nvPr/>
        </p:nvSpPr>
        <p:spPr>
          <a:xfrm>
            <a:off x="1403648" y="2077683"/>
            <a:ext cx="1705270" cy="523220"/>
          </a:xfrm>
          <a:prstGeom prst="rect">
            <a:avLst/>
          </a:prstGeom>
          <a:noFill/>
        </p:spPr>
        <p:txBody>
          <a:bodyPr wrap="square" rtlCol="0">
            <a:spAutoFit/>
          </a:bodyPr>
          <a:lstStyle/>
          <a:p>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民間信仰</a:t>
            </a:r>
          </a:p>
        </p:txBody>
      </p:sp>
      <p:sp>
        <p:nvSpPr>
          <p:cNvPr id="12" name="文字方塊 11"/>
          <p:cNvSpPr txBox="1"/>
          <p:nvPr/>
        </p:nvSpPr>
        <p:spPr>
          <a:xfrm>
            <a:off x="827584" y="3228054"/>
            <a:ext cx="1705270" cy="523220"/>
          </a:xfrm>
          <a:prstGeom prst="rect">
            <a:avLst/>
          </a:prstGeom>
          <a:noFill/>
        </p:spPr>
        <p:txBody>
          <a:bodyPr wrap="square" rtlCol="0">
            <a:spAutoFit/>
          </a:bodyPr>
          <a:lstStyle/>
          <a:p>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佛教徒</a:t>
            </a:r>
            <a:endPar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3" name="文字方塊 12"/>
          <p:cNvSpPr txBox="1"/>
          <p:nvPr/>
        </p:nvSpPr>
        <p:spPr>
          <a:xfrm>
            <a:off x="971600" y="5805264"/>
            <a:ext cx="2016224" cy="523220"/>
          </a:xfrm>
          <a:prstGeom prst="rect">
            <a:avLst/>
          </a:prstGeom>
          <a:noFill/>
        </p:spPr>
        <p:txBody>
          <a:bodyPr wrap="square" rtlCol="0">
            <a:spAutoFit/>
          </a:bodyPr>
          <a:lstStyle/>
          <a:p>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無宗教信仰</a:t>
            </a:r>
          </a:p>
        </p:txBody>
      </p:sp>
      <p:sp>
        <p:nvSpPr>
          <p:cNvPr id="14" name="文字方塊 13"/>
          <p:cNvSpPr txBox="1"/>
          <p:nvPr/>
        </p:nvSpPr>
        <p:spPr>
          <a:xfrm>
            <a:off x="6208914" y="2411196"/>
            <a:ext cx="1705270" cy="523220"/>
          </a:xfrm>
          <a:prstGeom prst="rect">
            <a:avLst/>
          </a:prstGeom>
          <a:noFill/>
        </p:spPr>
        <p:txBody>
          <a:bodyPr wrap="square" rtlCol="0">
            <a:spAutoFit/>
          </a:bodyPr>
          <a:lstStyle/>
          <a:p>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猶太</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教徒</a:t>
            </a:r>
            <a:endPar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6" name="文字方塊 15"/>
          <p:cNvSpPr txBox="1"/>
          <p:nvPr/>
        </p:nvSpPr>
        <p:spPr>
          <a:xfrm>
            <a:off x="7420746" y="2040376"/>
            <a:ext cx="1705270" cy="523220"/>
          </a:xfrm>
          <a:prstGeom prst="rect">
            <a:avLst/>
          </a:prstGeom>
          <a:noFill/>
        </p:spPr>
        <p:txBody>
          <a:bodyPr wrap="square" rtlCol="0">
            <a:spAutoFit/>
          </a:bodyPr>
          <a:lstStyle/>
          <a:p>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其他宗教</a:t>
            </a:r>
          </a:p>
        </p:txBody>
      </p:sp>
      <p:sp>
        <p:nvSpPr>
          <p:cNvPr id="5" name="文字方塊 4"/>
          <p:cNvSpPr txBox="1"/>
          <p:nvPr/>
        </p:nvSpPr>
        <p:spPr>
          <a:xfrm>
            <a:off x="6516216" y="4866544"/>
            <a:ext cx="2448272" cy="1200329"/>
          </a:xfrm>
          <a:prstGeom prst="rect">
            <a:avLst/>
          </a:prstGeom>
          <a:noFill/>
        </p:spPr>
        <p:txBody>
          <a:bodyPr wrap="square" rtlCol="0">
            <a:spAutoFit/>
          </a:bodyPr>
          <a:lstStyle/>
          <a:p>
            <a:r>
              <a:rPr lang="en-US" sz="1800" dirty="0" smtClean="0"/>
              <a:t>Source:</a:t>
            </a:r>
          </a:p>
          <a:p>
            <a:r>
              <a:rPr lang="en-US" sz="1800" dirty="0" smtClean="0"/>
              <a:t>Pew Research Center demographic Projections (2017)</a:t>
            </a:r>
            <a:endParaRPr lang="en-US" sz="1800" dirty="0"/>
          </a:p>
        </p:txBody>
      </p:sp>
      <p:sp>
        <p:nvSpPr>
          <p:cNvPr id="18" name="文字方塊 17"/>
          <p:cNvSpPr txBox="1"/>
          <p:nvPr/>
        </p:nvSpPr>
        <p:spPr>
          <a:xfrm>
            <a:off x="339682" y="6406589"/>
            <a:ext cx="2273022" cy="338554"/>
          </a:xfrm>
          <a:prstGeom prst="rect">
            <a:avLst/>
          </a:prstGeom>
          <a:noFill/>
        </p:spPr>
        <p:txBody>
          <a:bodyPr wrap="square" rtlCol="0">
            <a:spAutoFit/>
          </a:bodyPr>
          <a:lstStyle/>
          <a:p>
            <a:r>
              <a:rPr lang="en-US" sz="1600" dirty="0"/>
              <a:t>https://goo.gl/Q6pZCy</a:t>
            </a:r>
          </a:p>
        </p:txBody>
      </p:sp>
      <p:sp>
        <p:nvSpPr>
          <p:cNvPr id="15" name="文字方塊 14"/>
          <p:cNvSpPr txBox="1"/>
          <p:nvPr/>
        </p:nvSpPr>
        <p:spPr>
          <a:xfrm>
            <a:off x="6527100" y="6066874"/>
            <a:ext cx="2437388" cy="400110"/>
          </a:xfrm>
          <a:prstGeom prst="rect">
            <a:avLst/>
          </a:prstGeom>
          <a:noFill/>
        </p:spPr>
        <p:txBody>
          <a:bodyPr wrap="square" rtlCol="0">
            <a:spAutoFit/>
          </a:bodyPr>
          <a:lstStyle/>
          <a:p>
            <a:r>
              <a:rPr lang="en-US" sz="2000" dirty="0" smtClean="0"/>
              <a:t>(</a:t>
            </a:r>
            <a:r>
              <a:rPr lang="en-US" sz="2000" b="1" dirty="0" err="1" smtClean="0">
                <a:latin typeface="+mn-ea"/>
                <a:ea typeface="+mn-ea"/>
              </a:rPr>
              <a:t>皮尤研究中心</a:t>
            </a:r>
            <a:r>
              <a:rPr lang="en-US" sz="2000" dirty="0" smtClean="0"/>
              <a:t> )</a:t>
            </a:r>
            <a:endParaRPr lang="en-US" sz="2000" dirty="0"/>
          </a:p>
        </p:txBody>
      </p:sp>
    </p:spTree>
    <p:extLst>
      <p:ext uri="{BB962C8B-B14F-4D97-AF65-F5344CB8AC3E}">
        <p14:creationId xmlns:p14="http://schemas.microsoft.com/office/powerpoint/2010/main" val="1393436053"/>
      </p:ext>
    </p:extLst>
  </p:cSld>
  <p:clrMapOvr>
    <a:masterClrMapping/>
  </p:clrMapOvr>
  <p:transition>
    <p:strips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hristians are the largest religious group in 20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7709" b="3486"/>
          <a:stretch/>
        </p:blipFill>
        <p:spPr bwMode="auto">
          <a:xfrm>
            <a:off x="1259631" y="0"/>
            <a:ext cx="72239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128530" y="817700"/>
            <a:ext cx="1501686" cy="461665"/>
          </a:xfrm>
          <a:prstGeom prst="rect">
            <a:avLst/>
          </a:prstGeom>
          <a:noFill/>
        </p:spPr>
        <p:txBody>
          <a:bodyPr wrap="square" rtlCol="0">
            <a:spAutoFi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基督徒</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 name="文字方塊 5"/>
          <p:cNvSpPr txBox="1"/>
          <p:nvPr/>
        </p:nvSpPr>
        <p:spPr>
          <a:xfrm>
            <a:off x="142390" y="1322272"/>
            <a:ext cx="1512168" cy="461665"/>
          </a:xfrm>
          <a:prstGeom prst="rect">
            <a:avLst/>
          </a:prstGeom>
          <a:noFill/>
        </p:spPr>
        <p:txBody>
          <a:bodyPr wrap="square" rtlCol="0">
            <a:spAutoFi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穆斯林</a:t>
            </a:r>
          </a:p>
        </p:txBody>
      </p:sp>
      <p:sp>
        <p:nvSpPr>
          <p:cNvPr id="7" name="文字方塊 6"/>
          <p:cNvSpPr txBox="1"/>
          <p:nvPr/>
        </p:nvSpPr>
        <p:spPr>
          <a:xfrm>
            <a:off x="107503" y="1815498"/>
            <a:ext cx="1909869" cy="461665"/>
          </a:xfrm>
          <a:prstGeom prst="rect">
            <a:avLst/>
          </a:prstGeom>
          <a:noFill/>
        </p:spPr>
        <p:txBody>
          <a:bodyPr wrap="square" rtlCol="0">
            <a:spAutoFi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無宗教信仰</a:t>
            </a:r>
          </a:p>
        </p:txBody>
      </p:sp>
      <p:sp>
        <p:nvSpPr>
          <p:cNvPr id="8" name="文字方塊 7"/>
          <p:cNvSpPr txBox="1"/>
          <p:nvPr/>
        </p:nvSpPr>
        <p:spPr>
          <a:xfrm>
            <a:off x="134345" y="2309888"/>
            <a:ext cx="1705270" cy="523220"/>
          </a:xfrm>
          <a:prstGeom prst="rect">
            <a:avLst/>
          </a:prstGeom>
          <a:noFill/>
        </p:spPr>
        <p:txBody>
          <a:bodyPr wrap="square" rtlCol="0">
            <a:spAutoFit/>
          </a:bodyPr>
          <a:lstStyle/>
          <a:p>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印度教徒</a:t>
            </a:r>
          </a:p>
        </p:txBody>
      </p:sp>
      <p:sp>
        <p:nvSpPr>
          <p:cNvPr id="9" name="文字方塊 8"/>
          <p:cNvSpPr txBox="1"/>
          <p:nvPr/>
        </p:nvSpPr>
        <p:spPr>
          <a:xfrm>
            <a:off x="93305" y="2861585"/>
            <a:ext cx="1475043" cy="461665"/>
          </a:xfrm>
          <a:prstGeom prst="rect">
            <a:avLst/>
          </a:prstGeom>
          <a:noFill/>
        </p:spPr>
        <p:txBody>
          <a:bodyPr wrap="square" rtlCol="0">
            <a:spAutoFi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佛教徒</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文字方塊 9"/>
          <p:cNvSpPr txBox="1"/>
          <p:nvPr/>
        </p:nvSpPr>
        <p:spPr>
          <a:xfrm>
            <a:off x="107503" y="3388118"/>
            <a:ext cx="1705270" cy="461665"/>
          </a:xfrm>
          <a:prstGeom prst="rect">
            <a:avLst/>
          </a:prstGeom>
          <a:noFill/>
        </p:spPr>
        <p:txBody>
          <a:bodyPr wrap="square" rtlCol="0">
            <a:spAutoFi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民間信仰</a:t>
            </a:r>
          </a:p>
        </p:txBody>
      </p:sp>
      <p:sp>
        <p:nvSpPr>
          <p:cNvPr id="11" name="文字方塊 10"/>
          <p:cNvSpPr txBox="1"/>
          <p:nvPr/>
        </p:nvSpPr>
        <p:spPr>
          <a:xfrm>
            <a:off x="93305" y="3892826"/>
            <a:ext cx="1705270" cy="430887"/>
          </a:xfrm>
          <a:prstGeom prst="rect">
            <a:avLst/>
          </a:prstGeom>
          <a:noFill/>
        </p:spPr>
        <p:txBody>
          <a:bodyPr wrap="square" rtlCol="0">
            <a:spAutoFit/>
          </a:bodyPr>
          <a:lstStyle/>
          <a:p>
            <a:r>
              <a:rPr lang="zh-TW" altLang="en-US" sz="2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其他宗教</a:t>
            </a:r>
          </a:p>
        </p:txBody>
      </p:sp>
      <p:sp>
        <p:nvSpPr>
          <p:cNvPr id="12" name="文字方塊 11"/>
          <p:cNvSpPr txBox="1"/>
          <p:nvPr/>
        </p:nvSpPr>
        <p:spPr>
          <a:xfrm>
            <a:off x="128530" y="4400320"/>
            <a:ext cx="1705270" cy="461665"/>
          </a:xfrm>
          <a:prstGeom prst="rect">
            <a:avLst/>
          </a:prstGeom>
          <a:noFill/>
        </p:spPr>
        <p:txBody>
          <a:bodyPr wrap="square" rtlCol="0">
            <a:spAutoFi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猶太</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教徒</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 name="文字方塊 1"/>
          <p:cNvSpPr txBox="1"/>
          <p:nvPr/>
        </p:nvSpPr>
        <p:spPr>
          <a:xfrm>
            <a:off x="1259632" y="10277"/>
            <a:ext cx="6552728" cy="707886"/>
          </a:xfrm>
          <a:prstGeom prst="rect">
            <a:avLst/>
          </a:prstGeom>
          <a:solidFill>
            <a:schemeClr val="bg1"/>
          </a:solidFill>
        </p:spPr>
        <p:txBody>
          <a:bodyPr wrap="square" rtlCol="0">
            <a:spAutoFit/>
          </a:bodyPr>
          <a:lstStyle/>
          <a:p>
            <a:pPr algn="ctr"/>
            <a:r>
              <a:rPr lang="en-US" altLang="zh-TW" sz="4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2015</a:t>
            </a:r>
            <a:r>
              <a:rPr lang="zh-TW" altLang="en-US" sz="4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年人口（以十億算）</a:t>
            </a:r>
            <a:endParaRPr lang="en-US" sz="4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 name="文字方塊 2"/>
          <p:cNvSpPr txBox="1"/>
          <p:nvPr/>
        </p:nvSpPr>
        <p:spPr>
          <a:xfrm>
            <a:off x="7236296" y="152859"/>
            <a:ext cx="1512168" cy="461665"/>
          </a:xfrm>
          <a:prstGeom prst="rect">
            <a:avLst/>
          </a:prstGeom>
          <a:noFill/>
        </p:spPr>
        <p:txBody>
          <a:bodyPr wrap="square" rtlCol="0">
            <a:spAutoFit/>
          </a:bodyPr>
          <a:lstStyle/>
          <a:p>
            <a:r>
              <a:rPr lang="en-US" sz="2000" dirty="0" smtClean="0"/>
              <a:t>[ </a:t>
            </a:r>
            <a:r>
              <a:rPr lang="en-US" i="1" dirty="0" smtClean="0">
                <a:effectLst>
                  <a:outerShdw blurRad="38100" dist="38100" dir="2700000" algn="tl">
                    <a:srgbClr val="000000">
                      <a:alpha val="43137"/>
                    </a:srgbClr>
                  </a:outerShdw>
                </a:effectLst>
              </a:rPr>
              <a:t>billion </a:t>
            </a:r>
            <a:r>
              <a:rPr lang="en-US" sz="2000" dirty="0" smtClean="0"/>
              <a:t>]</a:t>
            </a:r>
            <a:endParaRPr lang="en-US" sz="2000" dirty="0"/>
          </a:p>
        </p:txBody>
      </p:sp>
      <p:sp>
        <p:nvSpPr>
          <p:cNvPr id="13" name="文字方塊 12"/>
          <p:cNvSpPr txBox="1"/>
          <p:nvPr/>
        </p:nvSpPr>
        <p:spPr>
          <a:xfrm>
            <a:off x="4582887" y="6374634"/>
            <a:ext cx="2609867" cy="461665"/>
          </a:xfrm>
          <a:prstGeom prst="rect">
            <a:avLst/>
          </a:prstGeom>
          <a:noFill/>
        </p:spPr>
        <p:txBody>
          <a:bodyPr wrap="square" rtlCol="0">
            <a:spAutoFit/>
          </a:bodyPr>
          <a:lstStyle/>
          <a:p>
            <a:r>
              <a:rPr lang="en-US" dirty="0" smtClean="0"/>
              <a:t>(</a:t>
            </a:r>
            <a:r>
              <a:rPr lang="en-US" b="1" dirty="0" err="1" smtClean="0">
                <a:latin typeface="+mn-ea"/>
                <a:ea typeface="+mn-ea"/>
              </a:rPr>
              <a:t>皮尤研究中心</a:t>
            </a:r>
            <a:r>
              <a:rPr lang="en-US" dirty="0" smtClean="0"/>
              <a:t> )</a:t>
            </a:r>
            <a:endParaRPr lang="en-US" dirty="0"/>
          </a:p>
        </p:txBody>
      </p:sp>
    </p:spTree>
    <p:extLst>
      <p:ext uri="{BB962C8B-B14F-4D97-AF65-F5344CB8AC3E}">
        <p14:creationId xmlns:p14="http://schemas.microsoft.com/office/powerpoint/2010/main" val="2764602685"/>
      </p:ext>
    </p:extLst>
  </p:cSld>
  <p:clrMapOvr>
    <a:masterClrMapping/>
  </p:clrMapOvr>
  <p:transition>
    <p:strips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304800"/>
            <a:ext cx="7772400" cy="1143000"/>
          </a:xfrm>
          <a:effectLst>
            <a:outerShdw dist="71842" dir="8100000" algn="ctr" rotWithShape="0">
              <a:schemeClr val="bg2"/>
            </a:outerShdw>
          </a:effectLst>
        </p:spPr>
        <p:txBody>
          <a:bodyPr lIns="90488" tIns="44450" rIns="90488" bIns="44450"/>
          <a:lstStyle/>
          <a:p>
            <a:pPr eaLnBrk="1" hangingPunct="1"/>
            <a:r>
              <a:rPr lang="zh-TW" altLang="en-US" sz="6600" b="1"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各大宗教信眾增長率</a:t>
            </a:r>
          </a:p>
        </p:txBody>
      </p:sp>
      <p:sp>
        <p:nvSpPr>
          <p:cNvPr id="82975" name="Text Box 31"/>
          <p:cNvSpPr txBox="1">
            <a:spLocks noChangeArrowheads="1"/>
          </p:cNvSpPr>
          <p:nvPr/>
        </p:nvSpPr>
        <p:spPr bwMode="auto">
          <a:xfrm>
            <a:off x="251520" y="6491288"/>
            <a:ext cx="88924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華康粗圓體" pitchFamily="49" charset="-120"/>
              </a:defRPr>
            </a:lvl1pPr>
            <a:lvl2pPr marL="742950" indent="-285750">
              <a:defRPr kumimoji="1" sz="2400">
                <a:solidFill>
                  <a:schemeClr val="tx1"/>
                </a:solidFill>
                <a:latin typeface="Times New Roman" pitchFamily="18" charset="0"/>
                <a:ea typeface="華康粗圓體" pitchFamily="49" charset="-120"/>
              </a:defRPr>
            </a:lvl2pPr>
            <a:lvl3pPr marL="1143000" indent="-228600">
              <a:defRPr kumimoji="1" sz="2400">
                <a:solidFill>
                  <a:schemeClr val="tx1"/>
                </a:solidFill>
                <a:latin typeface="Times New Roman" pitchFamily="18" charset="0"/>
                <a:ea typeface="華康粗圓體" pitchFamily="49" charset="-120"/>
              </a:defRPr>
            </a:lvl3pPr>
            <a:lvl4pPr marL="1600200" indent="-228600">
              <a:defRPr kumimoji="1" sz="2400">
                <a:solidFill>
                  <a:schemeClr val="tx1"/>
                </a:solidFill>
                <a:latin typeface="Times New Roman" pitchFamily="18" charset="0"/>
                <a:ea typeface="華康粗圓體" pitchFamily="49" charset="-120"/>
              </a:defRPr>
            </a:lvl4pPr>
            <a:lvl5pPr marL="2057400" indent="-228600">
              <a:defRPr kumimoji="1" sz="2400">
                <a:solidFill>
                  <a:schemeClr val="tx1"/>
                </a:solidFill>
                <a:latin typeface="Times New Roman" pitchFamily="18" charset="0"/>
                <a:ea typeface="華康粗圓體" pitchFamily="49"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eaLnBrk="1" hangingPunct="1">
              <a:spcBef>
                <a:spcPct val="50000"/>
              </a:spcBef>
            </a:pPr>
            <a:r>
              <a:rPr lang="en-US" altLang="zh-TW" sz="1400" dirty="0">
                <a:latin typeface="Arial" pitchFamily="34" charset="0"/>
                <a:ea typeface="新細明體" pitchFamily="18" charset="-120"/>
              </a:rPr>
              <a:t>https://</a:t>
            </a:r>
            <a:r>
              <a:rPr lang="en-US" altLang="zh-TW" sz="1400" dirty="0" smtClean="0">
                <a:latin typeface="Arial" pitchFamily="34" charset="0"/>
                <a:ea typeface="新細明體" pitchFamily="18" charset="-120"/>
              </a:rPr>
              <a:t>en.wikipedia.org/wiki/Growth_of_religion#cite_note-Wiley-Blackwell1-291   (</a:t>
            </a:r>
            <a:r>
              <a:rPr lang="en-US" altLang="zh-TW" sz="1400" dirty="0">
                <a:latin typeface="Arial" pitchFamily="34" charset="0"/>
                <a:ea typeface="新細明體" pitchFamily="18" charset="-120"/>
              </a:rPr>
              <a:t>sighted on </a:t>
            </a:r>
            <a:r>
              <a:rPr lang="en-US" altLang="zh-TW" sz="1400" dirty="0" smtClean="0">
                <a:latin typeface="Arial" pitchFamily="34" charset="0"/>
                <a:ea typeface="新細明體" pitchFamily="18" charset="-120"/>
              </a:rPr>
              <a:t>2018.09.16)</a:t>
            </a:r>
            <a:endParaRPr lang="en-US" altLang="zh-TW" sz="1400" dirty="0">
              <a:latin typeface="Arial" pitchFamily="34" charset="0"/>
              <a:ea typeface="新細明體" pitchFamily="18"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565048911"/>
              </p:ext>
            </p:extLst>
          </p:nvPr>
        </p:nvGraphicFramePr>
        <p:xfrm>
          <a:off x="179512" y="1412776"/>
          <a:ext cx="8784976" cy="4965982"/>
        </p:xfrm>
        <a:graphic>
          <a:graphicData uri="http://schemas.openxmlformats.org/drawingml/2006/table">
            <a:tbl>
              <a:tblPr firstRow="1" firstCol="1" bandRow="1">
                <a:tableStyleId>{5C22544A-7EE6-4342-B048-85BDC9FD1C3A}</a:tableStyleId>
              </a:tblPr>
              <a:tblGrid>
                <a:gridCol w="1944216"/>
                <a:gridCol w="1296144"/>
                <a:gridCol w="1224136"/>
                <a:gridCol w="1224136"/>
                <a:gridCol w="1080120"/>
                <a:gridCol w="2016224"/>
              </a:tblGrid>
              <a:tr h="570931">
                <a:tc rowSpan="2">
                  <a:txBody>
                    <a:bodyPr/>
                    <a:lstStyle/>
                    <a:p>
                      <a:pPr marL="0" marR="0" algn="ctr">
                        <a:lnSpc>
                          <a:spcPct val="115000"/>
                        </a:lnSpc>
                        <a:spcBef>
                          <a:spcPts val="0"/>
                        </a:spcBef>
                        <a:spcAft>
                          <a:spcPts val="1000"/>
                        </a:spcAft>
                      </a:pPr>
                      <a:r>
                        <a:rPr lang="zh-TW" altLang="en-US" sz="3200" b="1" i="0" kern="1200" dirty="0" smtClean="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各大宗教</a:t>
                      </a:r>
                      <a:endParaRPr 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0960" marR="200025" marT="30480" marB="30480" anchor="ctr"/>
                </a:tc>
                <a:tc gridSpan="2">
                  <a:txBody>
                    <a:bodyPr/>
                    <a:lstStyle/>
                    <a:p>
                      <a:pPr marL="0" marR="0" algn="ctr">
                        <a:lnSpc>
                          <a:spcPct val="115000"/>
                        </a:lnSpc>
                        <a:spcBef>
                          <a:spcPts val="0"/>
                        </a:spcBef>
                        <a:spcAft>
                          <a:spcPts val="1000"/>
                        </a:spcAft>
                      </a:pPr>
                      <a:r>
                        <a:rPr lang="en-US" sz="2800" dirty="0">
                          <a:effectLst/>
                        </a:rPr>
                        <a:t>1910</a:t>
                      </a:r>
                      <a:endParaRPr lang="en-US" sz="2800" dirty="0">
                        <a:effectLst/>
                        <a:latin typeface="Calibri"/>
                        <a:ea typeface="新細明體"/>
                        <a:cs typeface="Times New Roman"/>
                      </a:endParaRPr>
                    </a:p>
                  </a:txBody>
                  <a:tcPr marL="60960" marR="60960" marT="30480" marB="30480" anchor="ctr"/>
                </a:tc>
                <a:tc hMerge="1">
                  <a:txBody>
                    <a:bodyPr/>
                    <a:lstStyle/>
                    <a:p>
                      <a:endParaRPr lang="en-US"/>
                    </a:p>
                  </a:txBody>
                  <a:tcPr/>
                </a:tc>
                <a:tc gridSpan="2">
                  <a:txBody>
                    <a:bodyPr/>
                    <a:lstStyle/>
                    <a:p>
                      <a:pPr marL="0" marR="0" algn="ctr">
                        <a:lnSpc>
                          <a:spcPct val="115000"/>
                        </a:lnSpc>
                        <a:spcBef>
                          <a:spcPts val="0"/>
                        </a:spcBef>
                        <a:spcAft>
                          <a:spcPts val="1000"/>
                        </a:spcAft>
                      </a:pPr>
                      <a:r>
                        <a:rPr lang="en-US" sz="2800" dirty="0">
                          <a:effectLst/>
                        </a:rPr>
                        <a:t>2010</a:t>
                      </a:r>
                      <a:endParaRPr lang="en-US" sz="2800" dirty="0">
                        <a:effectLst/>
                        <a:latin typeface="Calibri"/>
                        <a:ea typeface="新細明體"/>
                        <a:cs typeface="Times New Roman"/>
                      </a:endParaRPr>
                    </a:p>
                  </a:txBody>
                  <a:tcPr marL="60960" marR="60960" marT="30480" marB="30480" anchor="ctr"/>
                </a:tc>
                <a:tc hMerge="1">
                  <a:txBody>
                    <a:bodyPr/>
                    <a:lstStyle/>
                    <a:p>
                      <a:endParaRPr lang="en-US"/>
                    </a:p>
                  </a:txBody>
                  <a:tcPr/>
                </a:tc>
                <a:tc>
                  <a:txBody>
                    <a:bodyPr/>
                    <a:lstStyle/>
                    <a:p>
                      <a:pPr marL="0" marR="0" algn="ctr">
                        <a:lnSpc>
                          <a:spcPct val="115000"/>
                        </a:lnSpc>
                        <a:spcBef>
                          <a:spcPts val="0"/>
                        </a:spcBef>
                        <a:spcAft>
                          <a:spcPts val="1000"/>
                        </a:spcAft>
                      </a:pPr>
                      <a:r>
                        <a:rPr lang="en-US" sz="2800" dirty="0">
                          <a:effectLst/>
                        </a:rPr>
                        <a:t>1910-2010</a:t>
                      </a:r>
                      <a:endParaRPr lang="en-US" sz="2800" dirty="0">
                        <a:effectLst/>
                        <a:latin typeface="Calibri"/>
                        <a:ea typeface="新細明體"/>
                        <a:cs typeface="Times New Roman"/>
                      </a:endParaRPr>
                    </a:p>
                  </a:txBody>
                  <a:tcPr marL="60960" marR="60960" marT="30480" marB="30480" anchor="ctr"/>
                </a:tc>
              </a:tr>
              <a:tr h="571098">
                <a:tc vMerge="1">
                  <a:txBody>
                    <a:bodyPr/>
                    <a:lstStyle/>
                    <a:p>
                      <a:endParaRPr lang="en-US"/>
                    </a:p>
                  </a:txBody>
                  <a:tcPr/>
                </a:tc>
                <a:tc>
                  <a:txBody>
                    <a:bodyPr/>
                    <a:lstStyle/>
                    <a:p>
                      <a:pPr marL="0" marR="0" algn="ctr">
                        <a:lnSpc>
                          <a:spcPct val="115000"/>
                        </a:lnSpc>
                        <a:spcBef>
                          <a:spcPts val="0"/>
                        </a:spcBef>
                        <a:spcAft>
                          <a:spcPts val="1000"/>
                        </a:spcAft>
                      </a:pPr>
                      <a:r>
                        <a:rPr lang="zh-TW" sz="2400" b="1" dirty="0">
                          <a:effectLst>
                            <a:outerShdw blurRad="38100" dist="38100" dir="2700000" algn="tl">
                              <a:srgbClr val="000000">
                                <a:alpha val="43137"/>
                              </a:srgbClr>
                            </a:outerShdw>
                          </a:effectLst>
                        </a:rPr>
                        <a:t>信眾</a:t>
                      </a:r>
                      <a:endParaRPr lang="en-US" sz="2400" b="1" dirty="0">
                        <a:effectLst>
                          <a:outerShdw blurRad="38100" dist="38100" dir="2700000" algn="tl">
                            <a:srgbClr val="000000">
                              <a:alpha val="43137"/>
                            </a:srgbClr>
                          </a:outerShdw>
                        </a:effectLst>
                        <a:latin typeface="Calibri"/>
                        <a:ea typeface="新細明體"/>
                        <a:cs typeface="Times New Roman"/>
                      </a:endParaRPr>
                    </a:p>
                  </a:txBody>
                  <a:tcPr marL="60960" marR="200025" marT="30480" marB="30480" anchor="ctr"/>
                </a:tc>
                <a:tc>
                  <a:txBody>
                    <a:bodyPr/>
                    <a:lstStyle/>
                    <a:p>
                      <a:pPr marL="0" marR="0" algn="ctr">
                        <a:lnSpc>
                          <a:spcPct val="115000"/>
                        </a:lnSpc>
                        <a:spcBef>
                          <a:spcPts val="0"/>
                        </a:spcBef>
                        <a:spcAft>
                          <a:spcPts val="1000"/>
                        </a:spcAft>
                      </a:pPr>
                      <a:r>
                        <a:rPr lang="en-US" sz="2400">
                          <a:effectLst/>
                        </a:rPr>
                        <a:t>%</a:t>
                      </a:r>
                      <a:endParaRPr lang="en-US" sz="2400">
                        <a:effectLst/>
                        <a:latin typeface="Calibri"/>
                        <a:ea typeface="新細明體"/>
                        <a:cs typeface="Times New Roman"/>
                      </a:endParaRPr>
                    </a:p>
                  </a:txBody>
                  <a:tcPr marL="60960" marR="200025" marT="30480" marB="30480" anchor="ctr"/>
                </a:tc>
                <a:tc>
                  <a:txBody>
                    <a:bodyPr/>
                    <a:lstStyle/>
                    <a:p>
                      <a:pPr marL="0" marR="0" algn="ctr">
                        <a:lnSpc>
                          <a:spcPct val="115000"/>
                        </a:lnSpc>
                        <a:spcBef>
                          <a:spcPts val="0"/>
                        </a:spcBef>
                        <a:spcAft>
                          <a:spcPts val="1000"/>
                        </a:spcAft>
                      </a:pPr>
                      <a:r>
                        <a:rPr lang="zh-TW" sz="2400" b="1" dirty="0">
                          <a:effectLst>
                            <a:outerShdw blurRad="38100" dist="38100" dir="2700000" algn="tl">
                              <a:srgbClr val="000000">
                                <a:alpha val="43137"/>
                              </a:srgbClr>
                            </a:outerShdw>
                          </a:effectLst>
                        </a:rPr>
                        <a:t>信眾</a:t>
                      </a:r>
                      <a:endParaRPr lang="en-US" sz="2400" b="1" dirty="0">
                        <a:effectLst>
                          <a:outerShdw blurRad="38100" dist="38100" dir="2700000" algn="tl">
                            <a:srgbClr val="000000">
                              <a:alpha val="43137"/>
                            </a:srgbClr>
                          </a:outerShdw>
                        </a:effectLst>
                        <a:latin typeface="Calibri"/>
                        <a:ea typeface="新細明體"/>
                        <a:cs typeface="Times New Roman"/>
                      </a:endParaRPr>
                    </a:p>
                  </a:txBody>
                  <a:tcPr marL="60960" marR="200025" marT="30480" marB="30480" anchor="ctr"/>
                </a:tc>
                <a:tc>
                  <a:txBody>
                    <a:bodyPr/>
                    <a:lstStyle/>
                    <a:p>
                      <a:pPr marL="0" marR="0" algn="ctr">
                        <a:lnSpc>
                          <a:spcPct val="115000"/>
                        </a:lnSpc>
                        <a:spcBef>
                          <a:spcPts val="0"/>
                        </a:spcBef>
                        <a:spcAft>
                          <a:spcPts val="1000"/>
                        </a:spcAft>
                      </a:pPr>
                      <a:r>
                        <a:rPr lang="en-US" sz="2400" dirty="0">
                          <a:effectLst/>
                        </a:rPr>
                        <a:t>%</a:t>
                      </a:r>
                      <a:endParaRPr lang="en-US" sz="2400" dirty="0">
                        <a:effectLst/>
                        <a:latin typeface="Calibri"/>
                        <a:ea typeface="新細明體"/>
                        <a:cs typeface="Times New Roman"/>
                      </a:endParaRPr>
                    </a:p>
                  </a:txBody>
                  <a:tcPr marL="60960" marR="200025" marT="30480" marB="30480" anchor="ctr"/>
                </a:tc>
                <a:tc>
                  <a:txBody>
                    <a:bodyPr/>
                    <a:lstStyle/>
                    <a:p>
                      <a:pPr marL="0" marR="0" algn="ctr">
                        <a:lnSpc>
                          <a:spcPct val="115000"/>
                        </a:lnSpc>
                        <a:spcBef>
                          <a:spcPts val="0"/>
                        </a:spcBef>
                        <a:spcAft>
                          <a:spcPts val="1000"/>
                        </a:spcAft>
                      </a:pPr>
                      <a:r>
                        <a:rPr lang="en-US" sz="2400" dirty="0">
                          <a:effectLst/>
                        </a:rPr>
                        <a:t>  </a:t>
                      </a:r>
                      <a:r>
                        <a:rPr lang="zh-TW" sz="2400" b="1" dirty="0">
                          <a:effectLst>
                            <a:outerShdw blurRad="38100" dist="38100" dir="2700000" algn="tl">
                              <a:srgbClr val="000000">
                                <a:alpha val="43137"/>
                              </a:srgbClr>
                            </a:outerShdw>
                          </a:effectLst>
                        </a:rPr>
                        <a:t>增長率</a:t>
                      </a:r>
                      <a:endParaRPr lang="en-US" sz="2400" b="1" dirty="0">
                        <a:effectLst>
                          <a:outerShdw blurRad="38100" dist="38100" dir="2700000" algn="tl">
                            <a:srgbClr val="000000">
                              <a:alpha val="43137"/>
                            </a:srgbClr>
                          </a:outerShdw>
                        </a:effectLst>
                        <a:latin typeface="Calibri"/>
                        <a:ea typeface="新細明體"/>
                        <a:cs typeface="Times New Roman"/>
                      </a:endParaRPr>
                    </a:p>
                  </a:txBody>
                  <a:tcPr marL="60960" marR="200025" marT="30480" marB="30480" anchor="ctr"/>
                </a:tc>
              </a:tr>
              <a:tr h="571098">
                <a:tc>
                  <a:txBody>
                    <a:bodyPr/>
                    <a:lstStyle/>
                    <a:p>
                      <a:pPr marL="0" marR="0">
                        <a:lnSpc>
                          <a:spcPct val="115000"/>
                        </a:lnSpc>
                        <a:spcBef>
                          <a:spcPts val="0"/>
                        </a:spcBef>
                        <a:spcAft>
                          <a:spcPts val="1000"/>
                        </a:spcAft>
                      </a:pPr>
                      <a:r>
                        <a:rPr lang="zh-TW"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基督徒</a:t>
                      </a:r>
                      <a:endPar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dirty="0">
                          <a:effectLst/>
                        </a:rPr>
                        <a:t>  6.12 </a:t>
                      </a:r>
                      <a:r>
                        <a:rPr lang="zh-TW" sz="2400" dirty="0">
                          <a:effectLst/>
                        </a:rPr>
                        <a:t>億</a:t>
                      </a:r>
                      <a:endParaRPr lang="en-US" sz="2400" dirty="0">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dirty="0">
                          <a:effectLst/>
                        </a:rPr>
                        <a:t> </a:t>
                      </a:r>
                      <a:r>
                        <a:rPr lang="en-US" sz="2400" dirty="0" smtClean="0">
                          <a:effectLst/>
                        </a:rPr>
                        <a:t> 34.8</a:t>
                      </a:r>
                      <a:endParaRPr lang="en-US" sz="2400" dirty="0">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a:effectLst/>
                        </a:rPr>
                        <a:t>22.60 </a:t>
                      </a:r>
                      <a:r>
                        <a:rPr lang="zh-TW" sz="2400">
                          <a:effectLst/>
                        </a:rPr>
                        <a:t>億</a:t>
                      </a:r>
                      <a:endParaRPr lang="en-US" sz="2400">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dirty="0">
                          <a:effectLst/>
                        </a:rPr>
                        <a:t> </a:t>
                      </a:r>
                      <a:r>
                        <a:rPr lang="en-US" sz="2400" dirty="0" smtClean="0">
                          <a:effectLst/>
                        </a:rPr>
                        <a:t>  32.8</a:t>
                      </a:r>
                      <a:endParaRPr lang="en-US" sz="2400" dirty="0">
                        <a:effectLst/>
                        <a:latin typeface="Calibri"/>
                        <a:ea typeface="新細明體"/>
                        <a:cs typeface="Times New Roman"/>
                      </a:endParaRPr>
                    </a:p>
                  </a:txBody>
                  <a:tcPr marL="60960" marR="60960" marT="30480" marB="30480" anchor="ctr"/>
                </a:tc>
                <a:tc>
                  <a:txBody>
                    <a:bodyPr/>
                    <a:lstStyle/>
                    <a:p>
                      <a:pPr marL="0" marR="0" algn="ctr">
                        <a:lnSpc>
                          <a:spcPct val="115000"/>
                        </a:lnSpc>
                        <a:spcBef>
                          <a:spcPts val="0"/>
                        </a:spcBef>
                        <a:spcAft>
                          <a:spcPts val="1000"/>
                        </a:spcAft>
                      </a:pPr>
                      <a:r>
                        <a:rPr lang="en-US" sz="2400">
                          <a:effectLst/>
                        </a:rPr>
                        <a:t>+ 369%</a:t>
                      </a:r>
                      <a:endParaRPr lang="en-US" sz="2400">
                        <a:effectLst/>
                        <a:latin typeface="Calibri"/>
                        <a:ea typeface="新細明體"/>
                        <a:cs typeface="Times New Roman"/>
                      </a:endParaRPr>
                    </a:p>
                  </a:txBody>
                  <a:tcPr marL="60960" marR="60960" marT="30480" marB="30480" anchor="ctr"/>
                </a:tc>
              </a:tr>
              <a:tr h="571098">
                <a:tc>
                  <a:txBody>
                    <a:bodyPr/>
                    <a:lstStyle/>
                    <a:p>
                      <a:pPr marL="0" marR="0">
                        <a:lnSpc>
                          <a:spcPct val="115000"/>
                        </a:lnSpc>
                        <a:spcBef>
                          <a:spcPts val="0"/>
                        </a:spcBef>
                        <a:spcAft>
                          <a:spcPts val="1000"/>
                        </a:spcAft>
                      </a:pPr>
                      <a:r>
                        <a:rPr lang="zh-TW"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穆斯林</a:t>
                      </a:r>
                      <a:endPar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dirty="0">
                          <a:effectLst/>
                        </a:rPr>
                        <a:t>  2.22 </a:t>
                      </a:r>
                      <a:r>
                        <a:rPr lang="zh-TW" sz="2400" dirty="0">
                          <a:effectLst/>
                        </a:rPr>
                        <a:t>億</a:t>
                      </a:r>
                      <a:endParaRPr lang="en-US" sz="2400" dirty="0">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dirty="0">
                          <a:effectLst/>
                        </a:rPr>
                        <a:t> </a:t>
                      </a:r>
                      <a:r>
                        <a:rPr lang="en-US" sz="2400" dirty="0" smtClean="0">
                          <a:effectLst/>
                        </a:rPr>
                        <a:t> 12.6</a:t>
                      </a:r>
                      <a:endParaRPr lang="en-US" sz="2400" dirty="0">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a:effectLst/>
                        </a:rPr>
                        <a:t>15.53 </a:t>
                      </a:r>
                      <a:r>
                        <a:rPr lang="zh-TW" sz="2400">
                          <a:effectLst/>
                        </a:rPr>
                        <a:t>億</a:t>
                      </a:r>
                      <a:endParaRPr lang="en-US" sz="2400">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dirty="0">
                          <a:effectLst/>
                        </a:rPr>
                        <a:t> </a:t>
                      </a:r>
                      <a:r>
                        <a:rPr lang="en-US" sz="2400" dirty="0" smtClean="0">
                          <a:effectLst/>
                        </a:rPr>
                        <a:t>  22.5</a:t>
                      </a:r>
                      <a:endParaRPr lang="en-US" sz="2400" dirty="0">
                        <a:effectLst/>
                        <a:latin typeface="Calibri"/>
                        <a:ea typeface="新細明體"/>
                        <a:cs typeface="Times New Roman"/>
                      </a:endParaRPr>
                    </a:p>
                  </a:txBody>
                  <a:tcPr marL="60960" marR="60960" marT="30480" marB="30480" anchor="ctr"/>
                </a:tc>
                <a:tc>
                  <a:txBody>
                    <a:bodyPr/>
                    <a:lstStyle/>
                    <a:p>
                      <a:pPr marL="0" marR="0" algn="ctr">
                        <a:lnSpc>
                          <a:spcPct val="115000"/>
                        </a:lnSpc>
                        <a:spcBef>
                          <a:spcPts val="0"/>
                        </a:spcBef>
                        <a:spcAft>
                          <a:spcPts val="1000"/>
                        </a:spcAft>
                      </a:pPr>
                      <a:r>
                        <a:rPr lang="en-US" sz="2400">
                          <a:effectLst/>
                        </a:rPr>
                        <a:t>+ 701 %</a:t>
                      </a:r>
                      <a:endParaRPr lang="en-US" sz="2400">
                        <a:effectLst/>
                        <a:latin typeface="Calibri"/>
                        <a:ea typeface="新細明體"/>
                        <a:cs typeface="Times New Roman"/>
                      </a:endParaRPr>
                    </a:p>
                  </a:txBody>
                  <a:tcPr marL="60960" marR="60960" marT="30480" marB="30480" anchor="ctr"/>
                </a:tc>
              </a:tr>
              <a:tr h="310896">
                <a:tc>
                  <a:txBody>
                    <a:bodyPr/>
                    <a:lstStyle/>
                    <a:p>
                      <a:pPr marL="0" marR="0">
                        <a:lnSpc>
                          <a:spcPct val="115000"/>
                        </a:lnSpc>
                        <a:spcBef>
                          <a:spcPts val="0"/>
                        </a:spcBef>
                        <a:spcAft>
                          <a:spcPts val="1000"/>
                        </a:spcAft>
                      </a:pPr>
                      <a:r>
                        <a:rPr lang="zh-TW" altLang="en-US" sz="3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印度教徒</a:t>
                      </a:r>
                      <a:endPar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0960" marR="60960" marT="30480" marB="3048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2400" dirty="0">
                          <a:effectLst/>
                        </a:rPr>
                        <a:t>  </a:t>
                      </a:r>
                      <a:r>
                        <a:rPr lang="en-US" sz="2400" dirty="0" smtClean="0">
                          <a:effectLst/>
                        </a:rPr>
                        <a:t>2.23 </a:t>
                      </a:r>
                      <a:r>
                        <a:rPr lang="zh-TW" sz="2400" dirty="0">
                          <a:effectLst/>
                        </a:rPr>
                        <a:t>億</a:t>
                      </a:r>
                      <a:endParaRPr lang="en-US" sz="2400" dirty="0">
                        <a:effectLst/>
                        <a:latin typeface="Calibri"/>
                        <a:ea typeface="新細明體"/>
                        <a:cs typeface="Times New Roman"/>
                      </a:endParaRPr>
                    </a:p>
                  </a:txBody>
                  <a:tcPr marL="60960" marR="60960" marT="30480" marB="3048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2400" dirty="0" smtClean="0">
                          <a:effectLst/>
                        </a:rPr>
                        <a:t>  12.7</a:t>
                      </a:r>
                      <a:endParaRPr lang="en-US" sz="2400" dirty="0">
                        <a:effectLst/>
                        <a:latin typeface="Calibri"/>
                        <a:ea typeface="新細明體"/>
                        <a:cs typeface="Times New Roman"/>
                      </a:endParaRPr>
                    </a:p>
                  </a:txBody>
                  <a:tcPr marL="60960" marR="60960" marT="30480" marB="3048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2400" dirty="0" smtClean="0">
                          <a:effectLst/>
                        </a:rPr>
                        <a:t>  9.49 </a:t>
                      </a:r>
                      <a:r>
                        <a:rPr lang="zh-TW" sz="2400" dirty="0" smtClean="0">
                          <a:effectLst/>
                        </a:rPr>
                        <a:t>億</a:t>
                      </a:r>
                      <a:endParaRPr lang="en-US" sz="2400" dirty="0">
                        <a:effectLst/>
                        <a:latin typeface="Calibri"/>
                        <a:ea typeface="新細明體"/>
                        <a:cs typeface="Times New Roman"/>
                      </a:endParaRPr>
                    </a:p>
                  </a:txBody>
                  <a:tcPr marL="60960" marR="60960" marT="30480" marB="3048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2400" dirty="0">
                          <a:effectLst/>
                        </a:rPr>
                        <a:t>   </a:t>
                      </a:r>
                      <a:r>
                        <a:rPr lang="en-US" sz="2400" dirty="0" smtClean="0">
                          <a:effectLst/>
                        </a:rPr>
                        <a:t>13.8</a:t>
                      </a:r>
                      <a:endParaRPr lang="en-US" sz="2400" dirty="0">
                        <a:effectLst/>
                        <a:latin typeface="Calibri"/>
                        <a:ea typeface="新細明體"/>
                        <a:cs typeface="Times New Roman"/>
                      </a:endParaRPr>
                    </a:p>
                  </a:txBody>
                  <a:tcPr marL="60960" marR="60960" marT="30480" marB="3048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400" dirty="0">
                          <a:effectLst/>
                        </a:rPr>
                        <a:t>+ </a:t>
                      </a:r>
                      <a:r>
                        <a:rPr lang="en-US" sz="2400" dirty="0" smtClean="0">
                          <a:effectLst/>
                        </a:rPr>
                        <a:t>425 </a:t>
                      </a:r>
                      <a:r>
                        <a:rPr lang="en-US" sz="2400" dirty="0">
                          <a:effectLst/>
                        </a:rPr>
                        <a:t>%</a:t>
                      </a:r>
                      <a:endParaRPr lang="en-US" sz="2400" dirty="0">
                        <a:effectLst/>
                        <a:latin typeface="Calibri"/>
                        <a:ea typeface="新細明體"/>
                        <a:cs typeface="Times New Roman"/>
                      </a:endParaRPr>
                    </a:p>
                  </a:txBody>
                  <a:tcPr marL="60960" marR="60960" marT="30480" marB="30480" anchor="ctr">
                    <a:lnB w="12700" cap="flat" cmpd="sng" algn="ctr">
                      <a:solidFill>
                        <a:schemeClr val="tx1"/>
                      </a:solidFill>
                      <a:prstDash val="solid"/>
                      <a:round/>
                      <a:headEnd type="none" w="med" len="med"/>
                      <a:tailEnd type="none" w="med" len="med"/>
                    </a:lnB>
                  </a:tcPr>
                </a:tc>
              </a:tr>
              <a:tr h="310896">
                <a:tc>
                  <a:txBody>
                    <a:bodyPr/>
                    <a:lstStyle/>
                    <a:p>
                      <a:pPr marL="0" marR="0">
                        <a:lnSpc>
                          <a:spcPct val="115000"/>
                        </a:lnSpc>
                        <a:spcBef>
                          <a:spcPts val="0"/>
                        </a:spcBef>
                        <a:spcAft>
                          <a:spcPts val="1000"/>
                        </a:spcAft>
                      </a:pPr>
                      <a:r>
                        <a:rPr lang="zh-TW"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佛教徒</a:t>
                      </a:r>
                      <a:endParaRPr lang="en-US" sz="3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0960" marR="60960" marT="30480" marB="30480" anchor="ctr">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1000"/>
                        </a:spcAft>
                      </a:pPr>
                      <a:r>
                        <a:rPr lang="en-US" sz="2400" dirty="0">
                          <a:effectLst/>
                        </a:rPr>
                        <a:t>  1.38 </a:t>
                      </a:r>
                      <a:r>
                        <a:rPr lang="zh-TW" sz="2400" dirty="0">
                          <a:effectLst/>
                        </a:rPr>
                        <a:t>億</a:t>
                      </a:r>
                      <a:endParaRPr lang="en-US" sz="2400" dirty="0">
                        <a:effectLst/>
                        <a:latin typeface="Calibri"/>
                        <a:ea typeface="新細明體"/>
                        <a:cs typeface="Times New Roman"/>
                      </a:endParaRPr>
                    </a:p>
                  </a:txBody>
                  <a:tcPr marL="60960" marR="60960" marT="30480" marB="30480" anchor="ctr">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1000"/>
                        </a:spcAft>
                      </a:pPr>
                      <a:r>
                        <a:rPr lang="en-US" sz="2400" dirty="0">
                          <a:effectLst/>
                        </a:rPr>
                        <a:t>   </a:t>
                      </a:r>
                      <a:r>
                        <a:rPr lang="en-US" sz="2400" dirty="0" smtClean="0">
                          <a:effectLst/>
                        </a:rPr>
                        <a:t> 7.9</a:t>
                      </a:r>
                      <a:endParaRPr lang="en-US" sz="2400" dirty="0">
                        <a:effectLst/>
                        <a:latin typeface="Calibri"/>
                        <a:ea typeface="新細明體"/>
                        <a:cs typeface="Times New Roman"/>
                      </a:endParaRPr>
                    </a:p>
                  </a:txBody>
                  <a:tcPr marL="60960" marR="60960" marT="30480" marB="30480" anchor="ctr">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1000"/>
                        </a:spcAft>
                      </a:pPr>
                      <a:r>
                        <a:rPr lang="en-US" sz="2400" dirty="0">
                          <a:effectLst/>
                        </a:rPr>
                        <a:t>  4.95 </a:t>
                      </a:r>
                      <a:r>
                        <a:rPr lang="zh-TW" sz="2400" dirty="0">
                          <a:effectLst/>
                        </a:rPr>
                        <a:t>億</a:t>
                      </a:r>
                      <a:endParaRPr lang="en-US" sz="2400" dirty="0">
                        <a:effectLst/>
                        <a:latin typeface="Calibri"/>
                        <a:ea typeface="新細明體"/>
                        <a:cs typeface="Times New Roman"/>
                      </a:endParaRPr>
                    </a:p>
                  </a:txBody>
                  <a:tcPr marL="60960" marR="60960" marT="30480" marB="30480" anchor="ctr">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1000"/>
                        </a:spcAft>
                      </a:pPr>
                      <a:r>
                        <a:rPr lang="en-US" sz="2400" dirty="0">
                          <a:effectLst/>
                        </a:rPr>
                        <a:t>    </a:t>
                      </a:r>
                      <a:r>
                        <a:rPr lang="en-US" sz="2400" dirty="0" smtClean="0">
                          <a:effectLst/>
                        </a:rPr>
                        <a:t> 7.2</a:t>
                      </a:r>
                      <a:endParaRPr lang="en-US" sz="2400" dirty="0">
                        <a:effectLst/>
                        <a:latin typeface="Calibri"/>
                        <a:ea typeface="新細明體"/>
                        <a:cs typeface="Times New Roman"/>
                      </a:endParaRPr>
                    </a:p>
                  </a:txBody>
                  <a:tcPr marL="60960" marR="60960" marT="30480" marB="3048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1000"/>
                        </a:spcAft>
                      </a:pPr>
                      <a:r>
                        <a:rPr lang="en-US" sz="2400" dirty="0">
                          <a:effectLst/>
                        </a:rPr>
                        <a:t>+ 358 %</a:t>
                      </a:r>
                      <a:endParaRPr lang="en-US" sz="2400" dirty="0">
                        <a:effectLst/>
                        <a:latin typeface="Calibri"/>
                        <a:ea typeface="新細明體"/>
                        <a:cs typeface="Times New Roman"/>
                      </a:endParaRPr>
                    </a:p>
                  </a:txBody>
                  <a:tcPr marL="60960" marR="60960" marT="30480" marB="30480" anchor="ctr">
                    <a:lnT w="12700" cap="flat" cmpd="sng" algn="ctr">
                      <a:solidFill>
                        <a:schemeClr val="tx1"/>
                      </a:solidFill>
                      <a:prstDash val="solid"/>
                      <a:round/>
                      <a:headEnd type="none" w="med" len="med"/>
                      <a:tailEnd type="none" w="med" len="med"/>
                    </a:lnT>
                  </a:tcPr>
                </a:tc>
              </a:tr>
              <a:tr h="571098">
                <a:tc>
                  <a:txBody>
                    <a:bodyPr/>
                    <a:lstStyle/>
                    <a:p>
                      <a:pPr marL="0" marR="0">
                        <a:lnSpc>
                          <a:spcPct val="115000"/>
                        </a:lnSpc>
                        <a:spcBef>
                          <a:spcPts val="0"/>
                        </a:spcBef>
                        <a:spcAft>
                          <a:spcPts val="1000"/>
                        </a:spcAft>
                      </a:pPr>
                      <a:r>
                        <a:rPr lang="zh-TW" sz="3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全球人口</a:t>
                      </a:r>
                      <a:endParaRPr lang="en-US" sz="3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b="1" dirty="0" smtClean="0">
                          <a:solidFill>
                            <a:srgbClr val="993300"/>
                          </a:solidFill>
                          <a:effectLst>
                            <a:outerShdw blurRad="38100" dist="38100" dir="2700000" algn="tl">
                              <a:srgbClr val="000000">
                                <a:alpha val="43137"/>
                              </a:srgbClr>
                            </a:outerShdw>
                          </a:effectLst>
                        </a:rPr>
                        <a:t>17.58 </a:t>
                      </a:r>
                      <a:r>
                        <a:rPr lang="zh-TW" sz="2400" b="1" dirty="0" smtClean="0">
                          <a:solidFill>
                            <a:srgbClr val="993300"/>
                          </a:solidFill>
                          <a:effectLst>
                            <a:outerShdw blurRad="38100" dist="38100" dir="2700000" algn="tl">
                              <a:srgbClr val="000000">
                                <a:alpha val="43137"/>
                              </a:srgbClr>
                            </a:outerShdw>
                          </a:effectLst>
                        </a:rPr>
                        <a:t>億</a:t>
                      </a:r>
                      <a:endParaRPr lang="en-US" sz="2400" b="1" dirty="0">
                        <a:solidFill>
                          <a:srgbClr val="993300"/>
                        </a:solidFill>
                        <a:effectLst>
                          <a:outerShdw blurRad="38100" dist="38100" dir="2700000" algn="tl">
                            <a:srgbClr val="000000">
                              <a:alpha val="43137"/>
                            </a:srgbClr>
                          </a:outerShdw>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b="1" dirty="0">
                          <a:solidFill>
                            <a:srgbClr val="993300"/>
                          </a:solidFill>
                          <a:effectLst>
                            <a:outerShdw blurRad="38100" dist="38100" dir="2700000" algn="tl">
                              <a:srgbClr val="000000">
                                <a:alpha val="43137"/>
                              </a:srgbClr>
                            </a:outerShdw>
                          </a:effectLst>
                        </a:rPr>
                        <a:t>100.0</a:t>
                      </a:r>
                      <a:endParaRPr lang="en-US" sz="2400" b="1" dirty="0">
                        <a:solidFill>
                          <a:srgbClr val="993300"/>
                        </a:solidFill>
                        <a:effectLst>
                          <a:outerShdw blurRad="38100" dist="38100" dir="2700000" algn="tl">
                            <a:srgbClr val="000000">
                              <a:alpha val="43137"/>
                            </a:srgbClr>
                          </a:outerShdw>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b="1" dirty="0" smtClean="0">
                          <a:solidFill>
                            <a:srgbClr val="993300"/>
                          </a:solidFill>
                          <a:effectLst>
                            <a:outerShdw blurRad="38100" dist="38100" dir="2700000" algn="tl">
                              <a:srgbClr val="000000">
                                <a:alpha val="43137"/>
                              </a:srgbClr>
                            </a:outerShdw>
                          </a:effectLst>
                        </a:rPr>
                        <a:t>68.96 </a:t>
                      </a:r>
                      <a:r>
                        <a:rPr lang="zh-TW" sz="2400" b="1" dirty="0" smtClean="0">
                          <a:solidFill>
                            <a:srgbClr val="993300"/>
                          </a:solidFill>
                          <a:effectLst>
                            <a:outerShdw blurRad="38100" dist="38100" dir="2700000" algn="tl">
                              <a:srgbClr val="000000">
                                <a:alpha val="43137"/>
                              </a:srgbClr>
                            </a:outerShdw>
                          </a:effectLst>
                        </a:rPr>
                        <a:t>億</a:t>
                      </a:r>
                      <a:endParaRPr lang="en-US" sz="2400" b="1" dirty="0">
                        <a:solidFill>
                          <a:srgbClr val="993300"/>
                        </a:solidFill>
                        <a:effectLst>
                          <a:outerShdw blurRad="38100" dist="38100" dir="2700000" algn="tl">
                            <a:srgbClr val="000000">
                              <a:alpha val="43137"/>
                            </a:srgbClr>
                          </a:outerShdw>
                        </a:effectLst>
                        <a:latin typeface="Calibri"/>
                        <a:ea typeface="新細明體"/>
                        <a:cs typeface="Times New Roman"/>
                      </a:endParaRPr>
                    </a:p>
                  </a:txBody>
                  <a:tcPr marL="60960" marR="60960" marT="30480" marB="30480" anchor="ctr"/>
                </a:tc>
                <a:tc>
                  <a:txBody>
                    <a:bodyPr/>
                    <a:lstStyle/>
                    <a:p>
                      <a:pPr marL="0" marR="0">
                        <a:lnSpc>
                          <a:spcPct val="115000"/>
                        </a:lnSpc>
                        <a:spcBef>
                          <a:spcPts val="0"/>
                        </a:spcBef>
                        <a:spcAft>
                          <a:spcPts val="1000"/>
                        </a:spcAft>
                      </a:pPr>
                      <a:r>
                        <a:rPr lang="en-US" sz="2400" b="1" dirty="0" smtClean="0">
                          <a:solidFill>
                            <a:srgbClr val="993300"/>
                          </a:solidFill>
                          <a:effectLst>
                            <a:outerShdw blurRad="38100" dist="38100" dir="2700000" algn="tl">
                              <a:srgbClr val="000000">
                                <a:alpha val="43137"/>
                              </a:srgbClr>
                            </a:outerShdw>
                          </a:effectLst>
                        </a:rPr>
                        <a:t> 100.0</a:t>
                      </a:r>
                      <a:endParaRPr lang="en-US" sz="2400" b="1" dirty="0">
                        <a:solidFill>
                          <a:srgbClr val="993300"/>
                        </a:solidFill>
                        <a:effectLst>
                          <a:outerShdw blurRad="38100" dist="38100" dir="2700000" algn="tl">
                            <a:srgbClr val="000000">
                              <a:alpha val="43137"/>
                            </a:srgbClr>
                          </a:outerShdw>
                        </a:effectLst>
                        <a:latin typeface="Calibri"/>
                        <a:ea typeface="新細明體"/>
                        <a:cs typeface="Times New Roman"/>
                      </a:endParaRPr>
                    </a:p>
                  </a:txBody>
                  <a:tcPr marL="60960" marR="60960" marT="30480" marB="30480" anchor="ctr"/>
                </a:tc>
                <a:tc>
                  <a:txBody>
                    <a:bodyPr/>
                    <a:lstStyle/>
                    <a:p>
                      <a:pPr marL="0" marR="0" algn="ctr">
                        <a:lnSpc>
                          <a:spcPct val="115000"/>
                        </a:lnSpc>
                        <a:spcBef>
                          <a:spcPts val="0"/>
                        </a:spcBef>
                        <a:spcAft>
                          <a:spcPts val="1000"/>
                        </a:spcAft>
                      </a:pPr>
                      <a:r>
                        <a:rPr lang="en-US" sz="2400" b="1" dirty="0">
                          <a:solidFill>
                            <a:srgbClr val="993300"/>
                          </a:solidFill>
                          <a:effectLst>
                            <a:outerShdw blurRad="38100" dist="38100" dir="2700000" algn="tl">
                              <a:srgbClr val="000000">
                                <a:alpha val="43137"/>
                              </a:srgbClr>
                            </a:outerShdw>
                          </a:effectLst>
                        </a:rPr>
                        <a:t>+ 392%</a:t>
                      </a:r>
                      <a:endParaRPr lang="en-US" sz="2400" b="1" dirty="0">
                        <a:solidFill>
                          <a:srgbClr val="993300"/>
                        </a:solidFill>
                        <a:effectLst>
                          <a:outerShdw blurRad="38100" dist="38100" dir="2700000" algn="tl">
                            <a:srgbClr val="000000">
                              <a:alpha val="43137"/>
                            </a:srgbClr>
                          </a:outerShdw>
                        </a:effectLst>
                        <a:latin typeface="Calibri"/>
                        <a:ea typeface="新細明體"/>
                        <a:cs typeface="Times New Roman"/>
                      </a:endParaRPr>
                    </a:p>
                  </a:txBody>
                  <a:tcPr marL="60960" marR="60960" marT="30480" marB="30480" anchor="ctr"/>
                </a:tc>
              </a:tr>
              <a:tr h="750045">
                <a:tc gridSpan="6">
                  <a:txBody>
                    <a:bodyPr/>
                    <a:lstStyle/>
                    <a:p>
                      <a:pPr marL="0" marR="0">
                        <a:lnSpc>
                          <a:spcPct val="115000"/>
                        </a:lnSpc>
                        <a:spcBef>
                          <a:spcPts val="0"/>
                        </a:spcBef>
                        <a:spcAft>
                          <a:spcPts val="1000"/>
                        </a:spcAft>
                      </a:pPr>
                      <a:r>
                        <a:rPr lang="en-US" sz="1800" dirty="0" smtClean="0">
                          <a:effectLst/>
                        </a:rPr>
                        <a:t>Johnson, Todd M.; Grim, Brian J. (2013). The World's Religions in Figures: An Introduction to International Religious Demography.</a:t>
                      </a:r>
                      <a:endParaRPr lang="en-US" sz="1100" dirty="0">
                        <a:effectLst/>
                        <a:latin typeface="Calibri"/>
                        <a:ea typeface="新細明體"/>
                        <a:cs typeface="Times New Roman"/>
                      </a:endParaRPr>
                    </a:p>
                  </a:txBody>
                  <a:tcPr marL="60960" marR="60960" marT="30480" marB="3048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3"/>
          <p:cNvSpPr txBox="1">
            <a:spLocks noChangeArrowheads="1"/>
          </p:cNvSpPr>
          <p:nvPr/>
        </p:nvSpPr>
        <p:spPr bwMode="auto">
          <a:xfrm>
            <a:off x="12375" y="260648"/>
            <a:ext cx="9144000" cy="1097280"/>
          </a:xfrm>
          <a:prstGeom prst="rect">
            <a:avLst/>
          </a:prstGeom>
          <a:solidFill>
            <a:srgbClr val="FFFF00"/>
          </a:solidFill>
          <a:ln>
            <a:noFill/>
          </a:ln>
          <a:effectLst/>
          <a:extLst/>
        </p:spPr>
        <p:txBody>
          <a:bodyPr vert="horz" wrap="square" lIns="90488" tIns="44450" rIns="90488" bIns="44450" numCol="1" anchor="ctr" anchorCtr="0" compatLnSpc="1">
            <a:prstTxWarp prst="textNoShape">
              <a:avLst/>
            </a:prstTxWarp>
          </a:bodyPr>
          <a:lstStyle>
            <a:lvl1pPr marL="342900" indent="-342900" algn="l" defTabSz="762000" rtl="0" eaLnBrk="0" fontAlgn="base" hangingPunct="0">
              <a:spcBef>
                <a:spcPct val="20000"/>
              </a:spcBef>
              <a:spcAft>
                <a:spcPct val="0"/>
              </a:spcAft>
              <a:buSzPct val="100000"/>
              <a:buChar char="•"/>
              <a:defRPr kumimoji="1" sz="3200">
                <a:solidFill>
                  <a:schemeClr val="tx1"/>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kumimoji="1" sz="2800">
                <a:solidFill>
                  <a:schemeClr val="tx1"/>
                </a:solidFill>
                <a:latin typeface="+mn-lt"/>
                <a:ea typeface="+mn-ea"/>
              </a:defRPr>
            </a:lvl2pPr>
            <a:lvl3pPr marL="1143000" indent="-228600" algn="l" defTabSz="762000" rtl="0" eaLnBrk="0" fontAlgn="base" hangingPunct="0">
              <a:spcBef>
                <a:spcPct val="20000"/>
              </a:spcBef>
              <a:spcAft>
                <a:spcPct val="0"/>
              </a:spcAft>
              <a:buSzPct val="100000"/>
              <a:buChar char="•"/>
              <a:defRPr kumimoji="1" sz="2400">
                <a:solidFill>
                  <a:schemeClr val="tx1"/>
                </a:solidFill>
                <a:latin typeface="+mn-lt"/>
                <a:ea typeface="+mn-ea"/>
              </a:defRPr>
            </a:lvl3pPr>
            <a:lvl4pPr marL="16002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4pPr>
            <a:lvl5pPr marL="2057400" indent="-228600" algn="l" defTabSz="762000" rtl="0" eaLnBrk="0" fontAlgn="base" hangingPunct="0">
              <a:spcBef>
                <a:spcPct val="20000"/>
              </a:spcBef>
              <a:spcAft>
                <a:spcPct val="0"/>
              </a:spcAft>
              <a:buSzPct val="100000"/>
              <a:buChar char="•"/>
              <a:defRPr kumimoji="1" sz="2000">
                <a:solidFill>
                  <a:schemeClr val="tx1"/>
                </a:solidFill>
                <a:latin typeface="+mn-lt"/>
                <a:ea typeface="+mn-ea"/>
              </a:defRPr>
            </a:lvl5pPr>
            <a:lvl6pPr marL="2514600" indent="-228600" algn="l" defTabSz="762000" rtl="0" fontAlgn="base">
              <a:spcBef>
                <a:spcPct val="20000"/>
              </a:spcBef>
              <a:spcAft>
                <a:spcPct val="0"/>
              </a:spcAft>
              <a:buSzPct val="100000"/>
              <a:buChar char="•"/>
              <a:defRPr kumimoji="1" sz="2000">
                <a:solidFill>
                  <a:schemeClr val="tx1"/>
                </a:solidFill>
                <a:latin typeface="+mn-lt"/>
                <a:ea typeface="+mn-ea"/>
              </a:defRPr>
            </a:lvl6pPr>
            <a:lvl7pPr marL="2971800" indent="-228600" algn="l" defTabSz="762000" rtl="0" fontAlgn="base">
              <a:spcBef>
                <a:spcPct val="20000"/>
              </a:spcBef>
              <a:spcAft>
                <a:spcPct val="0"/>
              </a:spcAft>
              <a:buSzPct val="100000"/>
              <a:buChar char="•"/>
              <a:defRPr kumimoji="1" sz="2000">
                <a:solidFill>
                  <a:schemeClr val="tx1"/>
                </a:solidFill>
                <a:latin typeface="+mn-lt"/>
                <a:ea typeface="+mn-ea"/>
              </a:defRPr>
            </a:lvl7pPr>
            <a:lvl8pPr marL="3429000" indent="-228600" algn="l" defTabSz="762000" rtl="0" fontAlgn="base">
              <a:spcBef>
                <a:spcPct val="20000"/>
              </a:spcBef>
              <a:spcAft>
                <a:spcPct val="0"/>
              </a:spcAft>
              <a:buSzPct val="100000"/>
              <a:buChar char="•"/>
              <a:defRPr kumimoji="1" sz="2000">
                <a:solidFill>
                  <a:schemeClr val="tx1"/>
                </a:solidFill>
                <a:latin typeface="+mn-lt"/>
                <a:ea typeface="+mn-ea"/>
              </a:defRPr>
            </a:lvl8pPr>
            <a:lvl9pPr marL="3886200" indent="-228600" algn="l" defTabSz="762000" rtl="0" fontAlgn="base">
              <a:spcBef>
                <a:spcPct val="20000"/>
              </a:spcBef>
              <a:spcAft>
                <a:spcPct val="0"/>
              </a:spcAft>
              <a:buSzPct val="100000"/>
              <a:buChar char="•"/>
              <a:defRPr kumimoji="1" sz="2000">
                <a:solidFill>
                  <a:schemeClr val="tx1"/>
                </a:solidFill>
                <a:latin typeface="+mn-lt"/>
                <a:ea typeface="+mn-ea"/>
              </a:defRPr>
            </a:lvl9pPr>
          </a:lstStyle>
          <a:p>
            <a:pPr algn="ctr" eaLnBrk="1" hangingPunct="1">
              <a:spcBef>
                <a:spcPct val="50000"/>
              </a:spcBef>
              <a:buFontTx/>
              <a:buNone/>
            </a:pPr>
            <a:r>
              <a:rPr lang="zh-TW" altLang="en-US" sz="4400" b="1" kern="0" dirty="0" smtClean="0">
                <a:solidFill>
                  <a:srgbClr val="006666"/>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伊斯蘭教</a:t>
            </a:r>
            <a:r>
              <a:rPr lang="zh-TW" altLang="en-US" b="1" kern="0" dirty="0" smtClean="0">
                <a:solidFill>
                  <a:srgbClr val="A50021"/>
                </a:solidFill>
                <a:latin typeface="標楷體" panose="03000509000000000000" pitchFamily="65" charset="-120"/>
                <a:ea typeface="標楷體" panose="03000509000000000000" pitchFamily="65" charset="-120"/>
              </a:rPr>
              <a:t>已成為現今世界增長率</a:t>
            </a:r>
            <a:r>
              <a:rPr lang="zh-TW" altLang="en-US" sz="4000" b="1" i="1" kern="0" dirty="0" smtClean="0">
                <a:solidFill>
                  <a:srgbClr val="FC0128"/>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最快</a:t>
            </a:r>
            <a:r>
              <a:rPr lang="zh-TW" altLang="en-US" b="1" kern="0" dirty="0" smtClean="0">
                <a:solidFill>
                  <a:srgbClr val="993300"/>
                </a:solidFill>
                <a:latin typeface="標楷體" panose="03000509000000000000" pitchFamily="65" charset="-120"/>
                <a:ea typeface="標楷體" panose="03000509000000000000" pitchFamily="65" charset="-120"/>
              </a:rPr>
              <a:t>的</a:t>
            </a:r>
            <a:r>
              <a:rPr lang="zh-TW" altLang="en-US" b="1" kern="0" dirty="0" smtClean="0">
                <a:solidFill>
                  <a:srgbClr val="A50021"/>
                </a:solidFill>
                <a:latin typeface="標楷體" panose="03000509000000000000" pitchFamily="65" charset="-120"/>
                <a:ea typeface="標楷體" panose="03000509000000000000" pitchFamily="65" charset="-120"/>
              </a:rPr>
              <a:t>宗教</a:t>
            </a:r>
          </a:p>
        </p:txBody>
      </p:sp>
      <p:sp>
        <p:nvSpPr>
          <p:cNvPr id="2" name="爆炸 1 1"/>
          <p:cNvSpPr/>
          <p:nvPr/>
        </p:nvSpPr>
        <p:spPr>
          <a:xfrm>
            <a:off x="7092280" y="2924944"/>
            <a:ext cx="1872208" cy="1152128"/>
          </a:xfrm>
          <a:prstGeom prst="irregularSeal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2131365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995" y="830997"/>
            <a:ext cx="5630033" cy="4243022"/>
          </a:xfrm>
          <a:prstGeom prst="rect">
            <a:avLst/>
          </a:prstGeom>
        </p:spPr>
      </p:pic>
      <p:sp>
        <p:nvSpPr>
          <p:cNvPr id="4" name="文字方塊 3"/>
          <p:cNvSpPr txBox="1"/>
          <p:nvPr/>
        </p:nvSpPr>
        <p:spPr>
          <a:xfrm>
            <a:off x="251520" y="0"/>
            <a:ext cx="8640960" cy="830997"/>
          </a:xfrm>
          <a:prstGeom prst="rect">
            <a:avLst/>
          </a:prstGeom>
          <a:solidFill>
            <a:schemeClr val="bg1"/>
          </a:solidFill>
        </p:spPr>
        <p:txBody>
          <a:bodyPr wrap="square" rtlCol="0">
            <a:spAutoFit/>
          </a:bodyPr>
          <a:lstStyle/>
          <a:p>
            <a:pPr algn="ctr"/>
            <a:r>
              <a:rPr lang="zh-HK" altLang="en-US" sz="48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a:t>
            </a:r>
            <a:r>
              <a:rPr lang="zh-HK" altLang="en-US" sz="4800" b="1"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宗教信</a:t>
            </a:r>
            <a:r>
              <a:rPr lang="zh-HK" altLang="en-US" sz="48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眾年齡</a:t>
            </a:r>
            <a:r>
              <a:rPr lang="zh-HK" altLang="en-US" sz="4800" b="1"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分佈</a:t>
            </a:r>
            <a:r>
              <a:rPr lang="en-US" altLang="zh-HK" sz="4000" b="1"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sz="4000" b="1"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2010</a:t>
            </a:r>
            <a:r>
              <a:rPr lang="zh-HK" altLang="en-US" sz="40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a:t>
            </a:r>
            <a:r>
              <a:rPr lang="en-US" sz="4000" b="1"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sz="40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7" name="文字方塊 6"/>
          <p:cNvSpPr txBox="1"/>
          <p:nvPr/>
        </p:nvSpPr>
        <p:spPr>
          <a:xfrm>
            <a:off x="1691679" y="5085279"/>
            <a:ext cx="7272807" cy="1800493"/>
          </a:xfrm>
          <a:prstGeom prst="rect">
            <a:avLst/>
          </a:prstGeom>
          <a:noFill/>
        </p:spPr>
        <p:txBody>
          <a:bodyPr wrap="square" rtlCol="0">
            <a:spAutoFit/>
          </a:bodyPr>
          <a:lstStyle/>
          <a:p>
            <a:pPr>
              <a:spcBef>
                <a:spcPts val="600"/>
              </a:spcBef>
            </a:pPr>
            <a:r>
              <a:rPr lang="zh-HK" altLang="en-US" sz="1800" dirty="0" smtClean="0"/>
              <a:t>註            ：</a:t>
            </a:r>
            <a:r>
              <a:rPr lang="zh-HK" altLang="en-US" sz="1800" dirty="0"/>
              <a:t>由於四捨五入，數字總和未必</a:t>
            </a:r>
            <a:r>
              <a:rPr lang="zh-HK" altLang="en-US" sz="1800" dirty="0" smtClean="0"/>
              <a:t>為</a:t>
            </a:r>
            <a:r>
              <a:rPr lang="en-US" altLang="zh-HK" sz="1800" dirty="0" smtClean="0"/>
              <a:t>100%</a:t>
            </a:r>
          </a:p>
          <a:p>
            <a:pPr>
              <a:spcBef>
                <a:spcPts val="600"/>
              </a:spcBef>
            </a:pPr>
            <a:r>
              <a:rPr lang="zh-HK" altLang="en-US" sz="1800" dirty="0"/>
              <a:t>資料來源</a:t>
            </a:r>
            <a:r>
              <a:rPr lang="zh-HK" altLang="en-US" sz="1800" dirty="0" smtClean="0"/>
              <a:t>：</a:t>
            </a:r>
            <a:r>
              <a:rPr lang="en-US" altLang="zh-HK" sz="1800" dirty="0" smtClean="0"/>
              <a:t>The Future of World Religions : Population Growth</a:t>
            </a:r>
          </a:p>
          <a:p>
            <a:pPr>
              <a:spcBef>
                <a:spcPts val="600"/>
              </a:spcBef>
            </a:pPr>
            <a:r>
              <a:rPr lang="en-US" altLang="zh-HK" sz="1800" dirty="0"/>
              <a:t> </a:t>
            </a:r>
            <a:r>
              <a:rPr lang="en-US" altLang="zh-HK" sz="1800" dirty="0" smtClean="0"/>
              <a:t>                   (</a:t>
            </a:r>
            <a:r>
              <a:rPr lang="zh-TW" altLang="en-US" sz="1800" dirty="0"/>
              <a:t>世界宗教的未來：人口增長預測</a:t>
            </a:r>
            <a:r>
              <a:rPr lang="en-US" altLang="zh-TW" sz="1800" dirty="0" smtClean="0"/>
              <a:t>)</a:t>
            </a:r>
          </a:p>
          <a:p>
            <a:pPr>
              <a:spcBef>
                <a:spcPts val="600"/>
              </a:spcBef>
            </a:pPr>
            <a:r>
              <a:rPr lang="en-US" altLang="zh-HK" sz="1800" dirty="0" smtClean="0"/>
              <a:t>                    PEW Research Centre (</a:t>
            </a:r>
            <a:r>
              <a:rPr lang="en-US" altLang="zh-HK" sz="1800" b="1" dirty="0" err="1">
                <a:latin typeface="+mn-ea"/>
              </a:rPr>
              <a:t>皮尤研究中心</a:t>
            </a:r>
            <a:r>
              <a:rPr lang="en-US" altLang="zh-HK" sz="1800" dirty="0"/>
              <a:t> )</a:t>
            </a:r>
          </a:p>
          <a:p>
            <a:r>
              <a:rPr lang="en-US" altLang="zh-HK" dirty="0" smtClean="0"/>
              <a:t> </a:t>
            </a:r>
            <a:endParaRPr lang="zh-HK" altLang="en-US" dirty="0"/>
          </a:p>
        </p:txBody>
      </p:sp>
      <p:sp>
        <p:nvSpPr>
          <p:cNvPr id="8" name="文字方塊 7"/>
          <p:cNvSpPr txBox="1"/>
          <p:nvPr/>
        </p:nvSpPr>
        <p:spPr>
          <a:xfrm>
            <a:off x="7134988" y="1461939"/>
            <a:ext cx="360040" cy="400110"/>
          </a:xfrm>
          <a:prstGeom prst="rect">
            <a:avLst/>
          </a:prstGeom>
          <a:noFill/>
        </p:spPr>
        <p:txBody>
          <a:bodyPr wrap="square" rtlCol="0">
            <a:spAutoFit/>
          </a:bodyPr>
          <a:lstStyle/>
          <a:p>
            <a:r>
              <a:rPr lang="en-US" altLang="zh-HK" sz="2000" b="1" dirty="0" smtClean="0">
                <a:solidFill>
                  <a:srgbClr val="656F30"/>
                </a:solidFill>
                <a:effectLst>
                  <a:outerShdw blurRad="38100" dist="38100" dir="2700000" algn="tl">
                    <a:srgbClr val="000000">
                      <a:alpha val="43137"/>
                    </a:srgbClr>
                  </a:outerShdw>
                </a:effectLst>
              </a:rPr>
              <a:t>%</a:t>
            </a:r>
            <a:endParaRPr lang="zh-HK" altLang="en-US" sz="2000" b="1" dirty="0">
              <a:solidFill>
                <a:srgbClr val="656F30"/>
              </a:solidFill>
              <a:effectLst>
                <a:outerShdw blurRad="38100" dist="38100" dir="2700000" algn="tl">
                  <a:srgbClr val="000000">
                    <a:alpha val="43137"/>
                  </a:srgbClr>
                </a:outerShdw>
              </a:effectLst>
            </a:endParaRPr>
          </a:p>
        </p:txBody>
      </p:sp>
      <p:sp>
        <p:nvSpPr>
          <p:cNvPr id="9" name="文字方塊 8"/>
          <p:cNvSpPr txBox="1"/>
          <p:nvPr/>
        </p:nvSpPr>
        <p:spPr>
          <a:xfrm>
            <a:off x="107504" y="6453336"/>
            <a:ext cx="9036495" cy="492443"/>
          </a:xfrm>
          <a:prstGeom prst="rect">
            <a:avLst/>
          </a:prstGeom>
          <a:noFill/>
        </p:spPr>
        <p:txBody>
          <a:bodyPr wrap="square" rtlCol="0">
            <a:spAutoFit/>
          </a:bodyPr>
          <a:lstStyle/>
          <a:p>
            <a:r>
              <a:rPr lang="en-US" altLang="zh-HK" sz="1300" dirty="0"/>
              <a:t>http://www.pewforum.org/2015/04/02/religious-projections-2010-2050/pf_15-04-02_projectionsoverview_agedistribution_310px/</a:t>
            </a:r>
          </a:p>
          <a:p>
            <a:endParaRPr lang="zh-HK" altLang="en-US" sz="1300" dirty="0"/>
          </a:p>
        </p:txBody>
      </p:sp>
    </p:spTree>
    <p:extLst>
      <p:ext uri="{BB962C8B-B14F-4D97-AF65-F5344CB8AC3E}">
        <p14:creationId xmlns:p14="http://schemas.microsoft.com/office/powerpoint/2010/main" val="3088132381"/>
      </p:ext>
    </p:extLst>
  </p:cSld>
  <p:clrMapOvr>
    <a:masterClrMapping/>
  </p:clrMapOvr>
  <p:transition>
    <p:strips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字方塊 3"/>
          <p:cNvSpPr txBox="1"/>
          <p:nvPr/>
        </p:nvSpPr>
        <p:spPr>
          <a:xfrm>
            <a:off x="179512" y="116632"/>
            <a:ext cx="2376264" cy="461665"/>
          </a:xfrm>
          <a:prstGeom prst="rect">
            <a:avLst/>
          </a:prstGeom>
          <a:noFill/>
        </p:spPr>
        <p:txBody>
          <a:bodyPr wrap="square" rtlCol="0">
            <a:spAutoFit/>
          </a:bodyPr>
          <a:lstStyle/>
          <a:p>
            <a:endParaRPr lang="en-US" dirty="0"/>
          </a:p>
        </p:txBody>
      </p:sp>
      <p:sp>
        <p:nvSpPr>
          <p:cNvPr id="5" name="文字方塊 4"/>
          <p:cNvSpPr txBox="1"/>
          <p:nvPr/>
        </p:nvSpPr>
        <p:spPr>
          <a:xfrm>
            <a:off x="178834" y="70465"/>
            <a:ext cx="2664973" cy="1077218"/>
          </a:xfrm>
          <a:prstGeom prst="rect">
            <a:avLst/>
          </a:prstGeom>
          <a:noFill/>
        </p:spPr>
        <p:txBody>
          <a:bodyPr wrap="square" rtlCol="0">
            <a:spAutoFit/>
          </a:bodyPr>
          <a:lstStyle/>
          <a:p>
            <a:pPr algn="ctr"/>
            <a:r>
              <a:rPr lang="zh-TW" altLang="en-US" sz="32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全球</a:t>
            </a: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人口變化</a:t>
            </a:r>
            <a:r>
              <a:rPr lang="zh-TW" altLang="en-US" sz="32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預測</a:t>
            </a:r>
            <a:r>
              <a:rPr lang="en-US" altLang="zh-TW"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(2010-50)</a:t>
            </a:r>
            <a:endParaRPr lang="en-US"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8" name="矩形 7"/>
          <p:cNvSpPr/>
          <p:nvPr/>
        </p:nvSpPr>
        <p:spPr>
          <a:xfrm>
            <a:off x="232926" y="1418628"/>
            <a:ext cx="2538873" cy="4603055"/>
          </a:xfrm>
          <a:prstGeom prst="rect">
            <a:avLst/>
          </a:prstGeom>
        </p:spPr>
        <p:txBody>
          <a:bodyPr wrap="square">
            <a:spAutoFit/>
          </a:bodyPr>
          <a:lstStyle/>
          <a:p>
            <a:pPr>
              <a:lnSpc>
                <a:spcPct val="150000"/>
              </a:lnSpc>
            </a:pPr>
            <a:r>
              <a:rPr lang="zh-TW" altLang="en-US" sz="2200" b="1" dirty="0">
                <a:effectLst>
                  <a:outerShdw blurRad="38100" dist="38100" dir="2700000" algn="tl">
                    <a:srgbClr val="000000">
                      <a:alpha val="43137"/>
                    </a:srgbClr>
                  </a:outerShdw>
                </a:effectLst>
              </a:rPr>
              <a:t>除佛教徒外，預計到</a:t>
            </a:r>
            <a:r>
              <a:rPr lang="en-US" altLang="zh-TW" sz="2200" b="1" dirty="0">
                <a:effectLst>
                  <a:outerShdw blurRad="38100" dist="38100" dir="2700000" algn="tl">
                    <a:srgbClr val="000000">
                      <a:alpha val="43137"/>
                    </a:srgbClr>
                  </a:outerShdw>
                </a:effectLst>
              </a:rPr>
              <a:t>2050</a:t>
            </a:r>
            <a:r>
              <a:rPr lang="zh-TW" altLang="en-US" sz="2200" b="1" dirty="0">
                <a:effectLst>
                  <a:outerShdw blurRad="38100" dist="38100" dir="2700000" algn="tl">
                    <a:srgbClr val="000000">
                      <a:alpha val="43137"/>
                    </a:srgbClr>
                  </a:outerShdw>
                </a:effectLst>
              </a:rPr>
              <a:t>年，所有主要</a:t>
            </a:r>
            <a:r>
              <a:rPr lang="zh-TW" altLang="en-US" sz="2200" b="1" dirty="0" smtClean="0">
                <a:effectLst>
                  <a:outerShdw blurRad="38100" dist="38100" dir="2700000" algn="tl">
                    <a:srgbClr val="000000">
                      <a:alpha val="43137"/>
                    </a:srgbClr>
                  </a:outerShdw>
                </a:effectLst>
              </a:rPr>
              <a:t>宗教的</a:t>
            </a:r>
            <a:r>
              <a:rPr lang="zh-TW" altLang="en-US" sz="2200" b="1" dirty="0">
                <a:effectLst>
                  <a:outerShdw blurRad="38100" dist="38100" dir="2700000" algn="tl">
                    <a:srgbClr val="000000">
                      <a:alpha val="43137"/>
                    </a:srgbClr>
                  </a:outerShdw>
                </a:effectLst>
              </a:rPr>
              <a:t>人數都會增加。但有些</a:t>
            </a:r>
            <a:r>
              <a:rPr lang="zh-TW" altLang="en-US" sz="2200" b="1" dirty="0" smtClean="0">
                <a:effectLst>
                  <a:outerShdw blurRad="38100" dist="38100" dir="2700000" algn="tl">
                    <a:srgbClr val="000000">
                      <a:alpha val="43137"/>
                    </a:srgbClr>
                  </a:outerShdw>
                </a:effectLst>
              </a:rPr>
              <a:t>宗教的</a:t>
            </a:r>
            <a:r>
              <a:rPr lang="zh-TW" altLang="en-US" sz="2200" b="1" dirty="0">
                <a:effectLst>
                  <a:outerShdw blurRad="38100" dist="38100" dir="2700000" algn="tl">
                    <a:srgbClr val="000000">
                      <a:alpha val="43137"/>
                    </a:srgbClr>
                  </a:outerShdw>
                </a:effectLst>
              </a:rPr>
              <a:t>人口增長速度會跟不上世界人口</a:t>
            </a:r>
            <a:r>
              <a:rPr lang="zh-TW" altLang="en-US" sz="2200" b="1" dirty="0" smtClean="0">
                <a:effectLst>
                  <a:outerShdw blurRad="38100" dist="38100" dir="2700000" algn="tl">
                    <a:srgbClr val="000000">
                      <a:alpha val="43137"/>
                    </a:srgbClr>
                  </a:outerShdw>
                </a:effectLst>
              </a:rPr>
              <a:t>增長</a:t>
            </a:r>
            <a:r>
              <a:rPr lang="en-US" altLang="zh-TW" sz="2200" b="1" dirty="0" smtClean="0">
                <a:effectLst>
                  <a:outerShdw blurRad="38100" dist="38100" dir="2700000" algn="tl">
                    <a:srgbClr val="000000">
                      <a:alpha val="43137"/>
                    </a:srgbClr>
                  </a:outerShdw>
                </a:effectLst>
              </a:rPr>
              <a:t>,</a:t>
            </a:r>
            <a:r>
              <a:rPr lang="zh-TW" altLang="en-US" sz="2200" b="1" dirty="0" smtClean="0">
                <a:effectLst>
                  <a:outerShdw blurRad="38100" dist="38100" dir="2700000" algn="tl">
                    <a:srgbClr val="000000">
                      <a:alpha val="43137"/>
                    </a:srgbClr>
                  </a:outerShdw>
                </a:effectLst>
              </a:rPr>
              <a:t>因此到</a:t>
            </a:r>
            <a:r>
              <a:rPr lang="en-US" altLang="zh-TW" sz="2200" b="1" dirty="0" smtClean="0">
                <a:effectLst>
                  <a:outerShdw blurRad="38100" dist="38100" dir="2700000" algn="tl">
                    <a:srgbClr val="000000">
                      <a:alpha val="43137"/>
                    </a:srgbClr>
                  </a:outerShdw>
                </a:effectLst>
              </a:rPr>
              <a:t>2050</a:t>
            </a:r>
            <a:r>
              <a:rPr lang="zh-TW" altLang="en-US" sz="2200" b="1" dirty="0">
                <a:effectLst>
                  <a:outerShdw blurRad="38100" dist="38100" dir="2700000" algn="tl">
                    <a:srgbClr val="000000">
                      <a:alpha val="43137"/>
                    </a:srgbClr>
                  </a:outerShdw>
                </a:effectLst>
              </a:rPr>
              <a:t>年時佔世界人口的比例</a:t>
            </a:r>
            <a:r>
              <a:rPr lang="zh-TW" altLang="en-US" sz="2200" b="1" dirty="0" smtClean="0">
                <a:effectLst>
                  <a:outerShdw blurRad="38100" dist="38100" dir="2700000" algn="tl">
                    <a:srgbClr val="000000">
                      <a:alpha val="43137"/>
                    </a:srgbClr>
                  </a:outerShdw>
                </a:effectLst>
              </a:rPr>
              <a:t>較</a:t>
            </a:r>
            <a:r>
              <a:rPr lang="en-US" altLang="zh-TW" sz="2200" b="1" dirty="0">
                <a:effectLst>
                  <a:outerShdw blurRad="38100" dist="38100" dir="2700000" algn="tl">
                    <a:srgbClr val="000000">
                      <a:alpha val="43137"/>
                    </a:srgbClr>
                  </a:outerShdw>
                </a:effectLst>
              </a:rPr>
              <a:t>2010</a:t>
            </a:r>
            <a:r>
              <a:rPr lang="zh-TW" altLang="en-US" sz="2200" b="1" dirty="0">
                <a:effectLst>
                  <a:outerShdw blurRad="38100" dist="38100" dir="2700000" algn="tl">
                    <a:srgbClr val="000000">
                      <a:alpha val="43137"/>
                    </a:srgbClr>
                  </a:outerShdw>
                </a:effectLst>
              </a:rPr>
              <a:t>年時為小。</a:t>
            </a:r>
            <a:endParaRPr lang="en-US" sz="2200" b="1" dirty="0">
              <a:effectLst>
                <a:outerShdw blurRad="38100" dist="38100" dir="2700000" algn="tl">
                  <a:srgbClr val="000000">
                    <a:alpha val="43137"/>
                  </a:srgbClr>
                </a:outerShdw>
              </a:effectLst>
            </a:endParaRPr>
          </a:p>
        </p:txBody>
      </p:sp>
      <p:sp>
        <p:nvSpPr>
          <p:cNvPr id="11" name="文字方塊 10"/>
          <p:cNvSpPr txBox="1"/>
          <p:nvPr/>
        </p:nvSpPr>
        <p:spPr>
          <a:xfrm>
            <a:off x="51824" y="6342112"/>
            <a:ext cx="2609867" cy="461665"/>
          </a:xfrm>
          <a:prstGeom prst="rect">
            <a:avLst/>
          </a:prstGeom>
          <a:noFill/>
        </p:spPr>
        <p:txBody>
          <a:bodyPr wrap="square" rtlCol="0">
            <a:spAutoFit/>
          </a:bodyPr>
          <a:lstStyle/>
          <a:p>
            <a:r>
              <a:rPr lang="en-US" dirty="0" smtClean="0"/>
              <a:t>(</a:t>
            </a:r>
            <a:r>
              <a:rPr lang="en-US" b="1" dirty="0" err="1"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皮尤研究中心</a:t>
            </a:r>
            <a:r>
              <a:rPr lang="en-US" dirty="0" smtClean="0">
                <a:effectLst>
                  <a:outerShdw blurRad="38100" dist="38100" dir="2700000" algn="tl">
                    <a:srgbClr val="000000">
                      <a:alpha val="43137"/>
                    </a:srgbClr>
                  </a:outerShdw>
                </a:effectLst>
              </a:rPr>
              <a:t> </a:t>
            </a:r>
            <a:r>
              <a:rPr lang="en-US" dirty="0" smtClean="0"/>
              <a:t>)</a:t>
            </a:r>
            <a:endParaRPr lang="en-US" dirty="0"/>
          </a:p>
        </p:txBody>
      </p:sp>
      <p:pic>
        <p:nvPicPr>
          <p:cNvPr id="21" name="圖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0"/>
            <a:ext cx="5980922" cy="6858000"/>
          </a:xfrm>
          <a:prstGeom prst="rect">
            <a:avLst/>
          </a:prstGeom>
        </p:spPr>
      </p:pic>
    </p:spTree>
    <p:extLst>
      <p:ext uri="{BB962C8B-B14F-4D97-AF65-F5344CB8AC3E}">
        <p14:creationId xmlns:p14="http://schemas.microsoft.com/office/powerpoint/2010/main" val="1202178856"/>
      </p:ext>
    </p:extLst>
  </p:cSld>
  <p:clrMapOvr>
    <a:masterClrMapping/>
  </p:clrMapOvr>
  <p:transition>
    <p:strips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7" name="Picture 7" descr="BismillahArabic"/>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24188" y="476250"/>
            <a:ext cx="30956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0" y="0"/>
            <a:ext cx="9144000" cy="6858000"/>
            <a:chOff x="0" y="0"/>
            <a:chExt cx="9144000" cy="6858000"/>
          </a:xfrm>
        </p:grpSpPr>
        <p:pic>
          <p:nvPicPr>
            <p:cNvPr id="10" name="Picture 4" descr="dant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301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an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1213" y="0"/>
              <a:ext cx="3024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yan altı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yan altı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3050" y="0"/>
              <a:ext cx="125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2"/>
          <p:cNvSpPr>
            <a:spLocks noGrp="1" noChangeArrowheads="1"/>
          </p:cNvSpPr>
          <p:nvPr/>
        </p:nvSpPr>
        <p:spPr bwMode="auto">
          <a:xfrm>
            <a:off x="1465412" y="1124744"/>
            <a:ext cx="6552729" cy="511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marL="342900" indent="-324000">
              <a:lnSpc>
                <a:spcPct val="140000"/>
              </a:lnSpc>
              <a:spcAft>
                <a:spcPts val="0"/>
              </a:spcAft>
              <a:buFont typeface="Wingdings"/>
              <a:buChar char=""/>
              <a:tabLst>
                <a:tab pos="457200" algn="l"/>
              </a:tabLst>
            </a:pPr>
            <a:r>
              <a:rPr lang="zh-TW" altLang="zh-TW" sz="4000" b="1" dirty="0">
                <a:solidFill>
                  <a:srgbClr val="0033CC"/>
                </a:solidFill>
                <a:latin typeface="Times New Roman"/>
                <a:ea typeface="標楷體"/>
              </a:rPr>
              <a:t>奇妙的</a:t>
            </a:r>
            <a:r>
              <a:rPr lang="zh-TW" altLang="en-US" sz="4000" b="1" dirty="0">
                <a:solidFill>
                  <a:srgbClr val="0033CC"/>
                </a:solidFill>
                <a:latin typeface="Times New Roman"/>
                <a:ea typeface="標楷體"/>
              </a:rPr>
              <a:t>世界</a:t>
            </a:r>
            <a:endParaRPr lang="zh-TW" altLang="en-US" sz="1200" dirty="0">
              <a:latin typeface="Times New Roman"/>
              <a:ea typeface="新細明體"/>
            </a:endParaRPr>
          </a:p>
          <a:p>
            <a:pPr marL="342900" lvl="0" indent="-324000" fontAlgn="base">
              <a:lnSpc>
                <a:spcPct val="140000"/>
              </a:lnSpc>
              <a:spcAft>
                <a:spcPts val="0"/>
              </a:spcAft>
              <a:buFont typeface="Wingdings"/>
              <a:buChar char=""/>
              <a:tabLst>
                <a:tab pos="457200" algn="l"/>
              </a:tabLst>
            </a:pPr>
            <a:r>
              <a:rPr kumimoji="1" lang="zh-TW" sz="4000" b="1" dirty="0" smtClean="0">
                <a:solidFill>
                  <a:srgbClr val="0033CC"/>
                </a:solidFill>
                <a:effectLst/>
                <a:latin typeface="Times New Roman"/>
                <a:ea typeface="標楷體"/>
              </a:rPr>
              <a:t>宇宙</a:t>
            </a:r>
            <a:r>
              <a:rPr kumimoji="1" lang="zh-TW" sz="4000" b="1" dirty="0">
                <a:solidFill>
                  <a:srgbClr val="0033CC"/>
                </a:solidFill>
                <a:effectLst/>
                <a:latin typeface="Times New Roman"/>
                <a:ea typeface="標楷體"/>
              </a:rPr>
              <a:t>萬物的共同特性</a:t>
            </a:r>
            <a:endParaRPr lang="zh-TW" sz="1200" dirty="0">
              <a:effectLst/>
              <a:latin typeface="Times New Roman"/>
              <a:ea typeface="新細明體"/>
            </a:endParaRPr>
          </a:p>
          <a:p>
            <a:pPr marL="342900" lvl="0" indent="-324000" fontAlgn="base">
              <a:lnSpc>
                <a:spcPct val="140000"/>
              </a:lnSpc>
              <a:spcAft>
                <a:spcPts val="0"/>
              </a:spcAft>
              <a:buFont typeface="Wingdings"/>
              <a:buChar char=""/>
              <a:tabLst>
                <a:tab pos="457200" algn="l"/>
              </a:tabLst>
            </a:pPr>
            <a:r>
              <a:rPr lang="zh-TW" sz="4000" b="1" dirty="0">
                <a:solidFill>
                  <a:srgbClr val="0033CC"/>
                </a:solidFill>
                <a:effectLst/>
                <a:latin typeface="Arial"/>
                <a:ea typeface="標楷體"/>
              </a:rPr>
              <a:t>「伊斯蘭」的意義</a:t>
            </a:r>
            <a:endParaRPr lang="zh-TW" sz="1200" dirty="0">
              <a:effectLst/>
              <a:latin typeface="Times New Roman"/>
              <a:ea typeface="新細明體"/>
            </a:endParaRPr>
          </a:p>
          <a:p>
            <a:pPr marL="342900" lvl="0" indent="-324000" fontAlgn="base">
              <a:lnSpc>
                <a:spcPct val="140000"/>
              </a:lnSpc>
              <a:spcAft>
                <a:spcPts val="0"/>
              </a:spcAft>
              <a:buFont typeface="Wingdings"/>
              <a:buChar char=""/>
              <a:tabLst>
                <a:tab pos="457200" algn="l"/>
              </a:tabLst>
            </a:pPr>
            <a:r>
              <a:rPr lang="zh-TW" sz="4000" b="1" dirty="0">
                <a:solidFill>
                  <a:srgbClr val="0033CC"/>
                </a:solidFill>
                <a:effectLst/>
                <a:latin typeface="Arial"/>
                <a:ea typeface="標楷體"/>
              </a:rPr>
              <a:t>伊斯蘭是自古至今的宗教</a:t>
            </a:r>
            <a:endParaRPr lang="zh-TW" sz="1200" dirty="0">
              <a:effectLst/>
              <a:latin typeface="Times New Roman"/>
              <a:ea typeface="新細明體"/>
            </a:endParaRPr>
          </a:p>
          <a:p>
            <a:pPr marL="342900" lvl="0" indent="-324000" fontAlgn="base">
              <a:lnSpc>
                <a:spcPct val="140000"/>
              </a:lnSpc>
              <a:spcAft>
                <a:spcPts val="0"/>
              </a:spcAft>
              <a:buFont typeface="Wingdings"/>
              <a:buChar char=""/>
              <a:tabLst>
                <a:tab pos="457200" algn="l"/>
              </a:tabLst>
            </a:pPr>
            <a:r>
              <a:rPr lang="zh-TW" sz="4000" b="1" dirty="0">
                <a:solidFill>
                  <a:srgbClr val="0033CC"/>
                </a:solidFill>
                <a:effectLst/>
                <a:latin typeface="Arial"/>
                <a:ea typeface="標楷體"/>
              </a:rPr>
              <a:t>伊斯蘭教近代的發展</a:t>
            </a:r>
            <a:endParaRPr lang="zh-TW" sz="1200" dirty="0">
              <a:effectLst/>
              <a:latin typeface="Times New Roman"/>
              <a:ea typeface="新細明體"/>
            </a:endParaRPr>
          </a:p>
        </p:txBody>
      </p:sp>
    </p:spTree>
    <p:extLst>
      <p:ext uri="{BB962C8B-B14F-4D97-AF65-F5344CB8AC3E}">
        <p14:creationId xmlns:p14="http://schemas.microsoft.com/office/powerpoint/2010/main" val="184238420"/>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effectLst>
            <a:outerShdw dist="71842" dir="8100000" algn="ctr" rotWithShape="0">
              <a:schemeClr val="bg2"/>
            </a:outerShdw>
          </a:effectLst>
        </p:spPr>
        <p:txBody>
          <a:bodyPr lIns="90488" tIns="44450" rIns="90488" bIns="44450"/>
          <a:lstStyle/>
          <a:p>
            <a:pPr eaLnBrk="1" hangingPunct="1"/>
            <a:r>
              <a:rPr lang="en-US" altLang="zh-TW" smtClean="0"/>
              <a:t> </a:t>
            </a:r>
          </a:p>
        </p:txBody>
      </p:sp>
      <p:sp>
        <p:nvSpPr>
          <p:cNvPr id="84995" name="Rectangle 3"/>
          <p:cNvSpPr>
            <a:spLocks noGrp="1" noChangeArrowheads="1"/>
          </p:cNvSpPr>
          <p:nvPr>
            <p:ph type="body" idx="1"/>
          </p:nvPr>
        </p:nvSpPr>
        <p:spPr>
          <a:noFill/>
        </p:spPr>
        <p:txBody>
          <a:bodyPr lIns="90488" tIns="44450" rIns="90488" bIns="44450"/>
          <a:lstStyle/>
          <a:p>
            <a:pPr eaLnBrk="1" hangingPunct="1">
              <a:spcBef>
                <a:spcPct val="50000"/>
              </a:spcBef>
              <a:buFontTx/>
              <a:buNone/>
            </a:pPr>
            <a:r>
              <a:rPr lang="zh-TW" altLang="en-US" sz="4800" b="1" dirty="0" smtClean="0">
                <a:latin typeface="新細明體" pitchFamily="18" charset="-120"/>
              </a:rPr>
              <a:t>故</a:t>
            </a:r>
            <a:r>
              <a:rPr lang="zh-TW" altLang="en-US" sz="4800" b="1" i="1" dirty="0" smtClean="0">
                <a:latin typeface="新細明體" pitchFamily="18" charset="-120"/>
              </a:rPr>
              <a:t> </a:t>
            </a:r>
            <a:r>
              <a:rPr lang="zh-TW" altLang="en-US" sz="4800" b="1" i="1" dirty="0" smtClean="0">
                <a:latin typeface="全真行書" pitchFamily="49" charset="-120"/>
                <a:ea typeface="全真行書" pitchFamily="49" charset="-120"/>
              </a:rPr>
              <a:t>  </a:t>
            </a:r>
            <a:r>
              <a:rPr lang="zh-TW" altLang="en-US" sz="6000" b="1" dirty="0" smtClean="0">
                <a:solidFill>
                  <a:srgbClr val="006666"/>
                </a:solidFill>
                <a:effectLst>
                  <a:outerShdw blurRad="38100" dist="38100" dir="2700000" algn="tl">
                    <a:srgbClr val="000000">
                      <a:alpha val="43137"/>
                    </a:srgbClr>
                  </a:outerShdw>
                </a:effectLst>
                <a:latin typeface="和平特黑" pitchFamily="1" charset="-120"/>
                <a:ea typeface="和平特黑" pitchFamily="1" charset="-120"/>
              </a:rPr>
              <a:t>伊斯蘭教</a:t>
            </a:r>
            <a:r>
              <a:rPr lang="zh-TW" altLang="en-US" sz="5400" b="1" dirty="0" smtClean="0">
                <a:solidFill>
                  <a:srgbClr val="A50021"/>
                </a:solidFill>
                <a:latin typeface="華康中楷體" charset="-120"/>
                <a:ea typeface="華康中楷體" charset="-120"/>
              </a:rPr>
              <a:t>已成為</a:t>
            </a:r>
          </a:p>
          <a:p>
            <a:pPr algn="ctr" eaLnBrk="1" hangingPunct="1">
              <a:spcBef>
                <a:spcPct val="50000"/>
              </a:spcBef>
              <a:buFontTx/>
              <a:buNone/>
            </a:pPr>
            <a:r>
              <a:rPr lang="zh-TW" altLang="en-US" sz="5400" b="1" dirty="0" smtClean="0">
                <a:solidFill>
                  <a:srgbClr val="A50021"/>
                </a:solidFill>
                <a:latin typeface="華康中楷體" charset="-120"/>
                <a:ea typeface="華康中楷體" charset="-120"/>
              </a:rPr>
              <a:t>現今世界增長率</a:t>
            </a:r>
            <a:r>
              <a:rPr lang="zh-TW" altLang="en-US" sz="5400" b="1" i="1" dirty="0" smtClean="0">
                <a:solidFill>
                  <a:srgbClr val="FCFEB9"/>
                </a:solidFill>
                <a:latin typeface="華康中楷體" charset="-120"/>
                <a:ea typeface="華康中楷體" charset="-120"/>
              </a:rPr>
              <a:t> </a:t>
            </a:r>
          </a:p>
          <a:p>
            <a:pPr algn="ctr" eaLnBrk="1" hangingPunct="1">
              <a:buFontTx/>
              <a:buNone/>
            </a:pPr>
            <a:r>
              <a:rPr lang="zh-TW" altLang="en-US" sz="8000" i="1" dirty="0" smtClean="0">
                <a:solidFill>
                  <a:srgbClr val="FC0128"/>
                </a:solidFill>
                <a:effectLst>
                  <a:outerShdw blurRad="38100" dist="38100" dir="2700000" algn="tl">
                    <a:srgbClr val="000000">
                      <a:alpha val="43137"/>
                    </a:srgbClr>
                  </a:outerShdw>
                </a:effectLst>
                <a:latin typeface="和平特圓" pitchFamily="1" charset="-120"/>
                <a:ea typeface="和平特圓" pitchFamily="1" charset="-120"/>
              </a:rPr>
              <a:t>最快</a:t>
            </a:r>
            <a:r>
              <a:rPr lang="zh-TW" altLang="en-US" sz="8000" b="1" dirty="0" smtClean="0">
                <a:solidFill>
                  <a:srgbClr val="FC0128"/>
                </a:solidFill>
                <a:latin typeface="華康隸書體" charset="-120"/>
                <a:ea typeface="華康隸書體" charset="-120"/>
              </a:rPr>
              <a:t> </a:t>
            </a:r>
            <a:r>
              <a:rPr lang="zh-TW" altLang="en-US" sz="5400" b="1" dirty="0" smtClean="0">
                <a:solidFill>
                  <a:srgbClr val="993300"/>
                </a:solidFill>
                <a:latin typeface="華康中楷體" charset="-120"/>
                <a:ea typeface="華康中楷體" charset="-120"/>
              </a:rPr>
              <a:t>的</a:t>
            </a:r>
            <a:r>
              <a:rPr lang="zh-TW" altLang="en-US" sz="5400" b="1" dirty="0" smtClean="0">
                <a:solidFill>
                  <a:srgbClr val="A50021"/>
                </a:solidFill>
                <a:latin typeface="華康中楷體" charset="-120"/>
                <a:ea typeface="華康中楷體" charset="-120"/>
              </a:rPr>
              <a:t>宗教</a:t>
            </a:r>
          </a:p>
        </p:txBody>
      </p:sp>
    </p:spTree>
    <p:extLst>
      <p:ext uri="{BB962C8B-B14F-4D97-AF65-F5344CB8AC3E}">
        <p14:creationId xmlns:p14="http://schemas.microsoft.com/office/powerpoint/2010/main" val="1418781144"/>
      </p:ext>
    </p:extLst>
  </p:cSld>
  <p:clrMapOvr>
    <a:masterClrMapping/>
  </p:clrMapOvr>
  <p:transition spd="med">
    <p:circl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TEROR SEVGIYLE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3798800" y="957971"/>
            <a:ext cx="1415773" cy="830997"/>
          </a:xfrm>
          <a:prstGeom prst="rect">
            <a:avLst/>
          </a:prstGeom>
          <a:noFill/>
          <a:ln w="9525">
            <a:noFill/>
            <a:miter lim="800000"/>
            <a:headEnd/>
            <a:tailEnd/>
          </a:ln>
          <a:effectLst/>
        </p:spPr>
        <p:txBody>
          <a:bodyPr wrap="none">
            <a:spAutoFit/>
          </a:bodyPr>
          <a:lstStyle/>
          <a:p>
            <a:pPr algn="ctr" eaLnBrk="1" hangingPunct="1">
              <a:defRPr/>
            </a:pPr>
            <a:r>
              <a:rPr kumimoji="0" lang="zh-TW" altLang="en-US" sz="4800" b="1" dirty="0">
                <a:solidFill>
                  <a:srgbClr val="C00000"/>
                </a:solidFill>
                <a:effectLst>
                  <a:outerShdw blurRad="38100" dist="38100" dir="2700000" algn="tl">
                    <a:srgbClr val="FFFFFF"/>
                  </a:outerShdw>
                </a:effectLst>
                <a:ea typeface="方正琥珀" pitchFamily="65" charset="-120"/>
              </a:rPr>
              <a:t>參考</a:t>
            </a:r>
          </a:p>
        </p:txBody>
      </p:sp>
      <p:sp>
        <p:nvSpPr>
          <p:cNvPr id="98308" name="Text Box 4"/>
          <p:cNvSpPr txBox="1">
            <a:spLocks noChangeArrowheads="1"/>
          </p:cNvSpPr>
          <p:nvPr/>
        </p:nvSpPr>
        <p:spPr bwMode="auto">
          <a:xfrm>
            <a:off x="1115218" y="3789040"/>
            <a:ext cx="6913563" cy="579438"/>
          </a:xfrm>
          <a:prstGeom prst="rect">
            <a:avLst/>
          </a:prstGeom>
          <a:noFill/>
          <a:ln w="9525">
            <a:noFill/>
            <a:miter lim="800000"/>
            <a:headEnd/>
            <a:tailEnd/>
          </a:ln>
          <a:effectLst/>
        </p:spPr>
        <p:txBody>
          <a:bodyPr>
            <a:spAutoFit/>
          </a:bodyPr>
          <a:lstStyle/>
          <a:p>
            <a:pPr algn="ctr" eaLnBrk="1" hangingPunct="1">
              <a:spcBef>
                <a:spcPct val="50000"/>
              </a:spcBef>
              <a:defRPr/>
            </a:pPr>
            <a:r>
              <a:rPr kumimoji="0" lang="en-US" altLang="zh-TW" sz="3200" b="1" i="1" dirty="0">
                <a:solidFill>
                  <a:srgbClr val="0000FF"/>
                </a:solidFill>
                <a:effectLst>
                  <a:outerShdw blurRad="38100" dist="38100" dir="2700000" algn="tl">
                    <a:srgbClr val="FFFFFF"/>
                  </a:outerShdw>
                </a:effectLst>
                <a:ea typeface="方正琥珀" pitchFamily="65" charset="-120"/>
              </a:rPr>
              <a:t>https://www.islamreligion.com/cn/</a:t>
            </a:r>
          </a:p>
        </p:txBody>
      </p:sp>
      <p:sp>
        <p:nvSpPr>
          <p:cNvPr id="94213" name="Text Box 5"/>
          <p:cNvSpPr txBox="1">
            <a:spLocks noChangeArrowheads="1"/>
          </p:cNvSpPr>
          <p:nvPr/>
        </p:nvSpPr>
        <p:spPr bwMode="auto">
          <a:xfrm>
            <a:off x="1353699" y="1772585"/>
            <a:ext cx="3756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kumimoji="1" sz="2400">
                <a:solidFill>
                  <a:schemeClr val="tx1"/>
                </a:solidFill>
                <a:latin typeface="Times New Roman" pitchFamily="18" charset="0"/>
                <a:ea typeface="華康粗圓體" pitchFamily="49" charset="-120"/>
              </a:defRPr>
            </a:lvl1pPr>
            <a:lvl2pPr marL="742950" indent="-285750" defTabSz="762000">
              <a:defRPr kumimoji="1" sz="2400">
                <a:solidFill>
                  <a:schemeClr val="tx1"/>
                </a:solidFill>
                <a:latin typeface="Times New Roman" pitchFamily="18" charset="0"/>
                <a:ea typeface="華康粗圓體" pitchFamily="49" charset="-120"/>
              </a:defRPr>
            </a:lvl2pPr>
            <a:lvl3pPr marL="1143000" indent="-228600" defTabSz="762000">
              <a:defRPr kumimoji="1" sz="2400">
                <a:solidFill>
                  <a:schemeClr val="tx1"/>
                </a:solidFill>
                <a:latin typeface="Times New Roman" pitchFamily="18" charset="0"/>
                <a:ea typeface="華康粗圓體" pitchFamily="49" charset="-120"/>
              </a:defRPr>
            </a:lvl3pPr>
            <a:lvl4pPr marL="1600200" indent="-228600" defTabSz="762000">
              <a:defRPr kumimoji="1" sz="2400">
                <a:solidFill>
                  <a:schemeClr val="tx1"/>
                </a:solidFill>
                <a:latin typeface="Times New Roman" pitchFamily="18" charset="0"/>
                <a:ea typeface="華康粗圓體" pitchFamily="49" charset="-120"/>
              </a:defRPr>
            </a:lvl4pPr>
            <a:lvl5pPr marL="2057400" indent="-228600" defTabSz="762000">
              <a:defRPr kumimoji="1" sz="2400">
                <a:solidFill>
                  <a:schemeClr val="tx1"/>
                </a:solidFill>
                <a:latin typeface="Times New Roman" pitchFamily="18" charset="0"/>
                <a:ea typeface="華康粗圓體" pitchFamily="49" charset="-120"/>
              </a:defRPr>
            </a:lvl5pPr>
            <a:lvl6pPr marL="25146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6pPr>
            <a:lvl7pPr marL="29718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7pPr>
            <a:lvl8pPr marL="34290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8pPr>
            <a:lvl9pPr marL="3886200" indent="-228600" defTabSz="762000" eaLnBrk="0" fontAlgn="base" hangingPunct="0">
              <a:spcBef>
                <a:spcPct val="0"/>
              </a:spcBef>
              <a:spcAft>
                <a:spcPct val="0"/>
              </a:spcAft>
              <a:defRPr kumimoji="1" sz="2400">
                <a:solidFill>
                  <a:schemeClr val="tx1"/>
                </a:solidFill>
                <a:latin typeface="Times New Roman" pitchFamily="18" charset="0"/>
                <a:ea typeface="華康粗圓體" pitchFamily="49" charset="-120"/>
              </a:defRPr>
            </a:lvl9pPr>
          </a:lstStyle>
          <a:p>
            <a:pPr>
              <a:spcBef>
                <a:spcPct val="20000"/>
              </a:spcBef>
              <a:buSzPct val="100000"/>
            </a:pPr>
            <a:r>
              <a:rPr lang="en-US" altLang="zh-TW" sz="4000" dirty="0">
                <a:solidFill>
                  <a:srgbClr val="CC0000"/>
                </a:solidFill>
                <a:effectLst>
                  <a:outerShdw blurRad="38100" dist="38100" dir="2700000" algn="tl">
                    <a:srgbClr val="000000">
                      <a:alpha val="43137"/>
                    </a:srgbClr>
                  </a:outerShdw>
                </a:effectLst>
                <a:latin typeface="華康中明體" pitchFamily="49" charset="-120"/>
                <a:ea typeface="標楷體" pitchFamily="65" charset="-120"/>
              </a:rPr>
              <a:t>《</a:t>
            </a:r>
            <a:r>
              <a:rPr lang="en-US" sz="4000" b="1" dirty="0" err="1">
                <a:solidFill>
                  <a:srgbClr val="CC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伊斯蘭之光</a:t>
            </a:r>
            <a:r>
              <a:rPr lang="en-US" altLang="zh-TW" sz="4000" dirty="0">
                <a:solidFill>
                  <a:srgbClr val="CC0000"/>
                </a:solidFill>
                <a:effectLst>
                  <a:outerShdw blurRad="38100" dist="38100" dir="2700000" algn="tl">
                    <a:srgbClr val="000000">
                      <a:alpha val="43137"/>
                    </a:srgbClr>
                  </a:outerShdw>
                </a:effectLst>
                <a:latin typeface="華康中明體" pitchFamily="49" charset="-120"/>
                <a:ea typeface="標楷體" pitchFamily="65" charset="-120"/>
              </a:rPr>
              <a:t>》</a:t>
            </a:r>
            <a:endParaRPr lang="en-US" altLang="zh-HK" sz="4000" dirty="0">
              <a:solidFill>
                <a:srgbClr val="CC0000"/>
              </a:solidFill>
              <a:effectLst>
                <a:outerShdw blurRad="38100" dist="38100" dir="2700000" algn="tl">
                  <a:srgbClr val="000000">
                    <a:alpha val="43137"/>
                  </a:srgbClr>
                </a:outerShdw>
              </a:effectLst>
              <a:latin typeface="華康中明體" pitchFamily="49" charset="-120"/>
              <a:ea typeface="標楷體" pitchFamily="65" charset="-120"/>
            </a:endParaRPr>
          </a:p>
        </p:txBody>
      </p:sp>
      <p:sp>
        <p:nvSpPr>
          <p:cNvPr id="98310" name="Text Box 6"/>
          <p:cNvSpPr txBox="1">
            <a:spLocks noChangeArrowheads="1"/>
          </p:cNvSpPr>
          <p:nvPr/>
        </p:nvSpPr>
        <p:spPr bwMode="auto">
          <a:xfrm>
            <a:off x="1619250" y="2348880"/>
            <a:ext cx="5480050" cy="584775"/>
          </a:xfrm>
          <a:prstGeom prst="rect">
            <a:avLst/>
          </a:prstGeom>
          <a:noFill/>
          <a:ln w="9525">
            <a:noFill/>
            <a:miter lim="800000"/>
            <a:headEnd/>
            <a:tailEnd/>
          </a:ln>
          <a:effectLst/>
        </p:spPr>
        <p:txBody>
          <a:bodyPr>
            <a:spAutoFit/>
          </a:bodyPr>
          <a:lstStyle/>
          <a:p>
            <a:pPr eaLnBrk="1" hangingPunct="1">
              <a:spcBef>
                <a:spcPct val="50000"/>
              </a:spcBef>
              <a:defRPr/>
            </a:pPr>
            <a:r>
              <a:rPr kumimoji="0" lang="en-US" altLang="zh-TW" sz="3200" b="1" i="1" dirty="0">
                <a:solidFill>
                  <a:srgbClr val="0000FF"/>
                </a:solidFill>
                <a:effectLst>
                  <a:outerShdw blurRad="38100" dist="38100" dir="2700000" algn="tl">
                    <a:srgbClr val="FFFFFF"/>
                  </a:outerShdw>
                </a:effectLst>
                <a:ea typeface="方正琥珀" pitchFamily="65" charset="-120"/>
              </a:rPr>
              <a:t>http://islam.org.hk</a:t>
            </a:r>
          </a:p>
        </p:txBody>
      </p:sp>
      <p:sp>
        <p:nvSpPr>
          <p:cNvPr id="94215" name="Rectangle 7"/>
          <p:cNvSpPr>
            <a:spLocks noChangeArrowheads="1"/>
          </p:cNvSpPr>
          <p:nvPr/>
        </p:nvSpPr>
        <p:spPr bwMode="auto">
          <a:xfrm>
            <a:off x="1621306" y="3287485"/>
            <a:ext cx="5184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defTabSz="762000" eaLnBrk="1" hangingPunct="1"/>
            <a:r>
              <a:rPr lang="en-US" altLang="zh-TW" sz="3600" b="1" i="1" dirty="0" smtClean="0">
                <a:solidFill>
                  <a:srgbClr val="FF0000"/>
                </a:solidFill>
                <a:effectLst>
                  <a:outerShdw blurRad="38100" dist="38100" dir="2700000" algn="tl">
                    <a:srgbClr val="000000">
                      <a:alpha val="43137"/>
                    </a:srgbClr>
                  </a:outerShdw>
                </a:effectLst>
                <a:ea typeface="標楷體" pitchFamily="65" charset="-120"/>
              </a:rPr>
              <a:t>The Religion of Islam</a:t>
            </a:r>
            <a:r>
              <a:rPr lang="zh-TW" altLang="en-US" sz="1100" i="1" dirty="0" smtClean="0">
                <a:effectLst>
                  <a:outerShdw blurRad="38100" dist="38100" dir="2700000" algn="tl">
                    <a:srgbClr val="000000">
                      <a:alpha val="43137"/>
                    </a:srgbClr>
                  </a:outerShdw>
                </a:effectLst>
                <a:ea typeface="新細明體" pitchFamily="18" charset="-120"/>
              </a:rPr>
              <a:t> </a:t>
            </a:r>
            <a:endParaRPr lang="zh-TW" altLang="en-US" i="1" dirty="0">
              <a:effectLst>
                <a:outerShdw blurRad="38100" dist="38100" dir="2700000" algn="tl">
                  <a:srgbClr val="000000">
                    <a:alpha val="43137"/>
                  </a:srgbClr>
                </a:outerShdw>
              </a:effectLst>
              <a:ea typeface="新細明體" pitchFamily="18" charset="-120"/>
            </a:endParaRPr>
          </a:p>
        </p:txBody>
      </p:sp>
      <p:sp>
        <p:nvSpPr>
          <p:cNvPr id="8" name="Rectangle 7"/>
          <p:cNvSpPr>
            <a:spLocks noChangeArrowheads="1"/>
          </p:cNvSpPr>
          <p:nvPr/>
        </p:nvSpPr>
        <p:spPr bwMode="auto">
          <a:xfrm>
            <a:off x="1625627" y="4581127"/>
            <a:ext cx="5184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defTabSz="762000" eaLnBrk="1" hangingPunct="1"/>
            <a:r>
              <a:rPr lang="en-US" altLang="zh-TW" sz="3600" b="1" i="1" dirty="0" err="1" smtClean="0">
                <a:solidFill>
                  <a:srgbClr val="FF0000"/>
                </a:solidFill>
                <a:effectLst>
                  <a:outerShdw blurRad="38100" dist="38100" dir="2700000" algn="tl">
                    <a:srgbClr val="000000">
                      <a:alpha val="43137"/>
                    </a:srgbClr>
                  </a:outerShdw>
                </a:effectLst>
                <a:ea typeface="標楷體" pitchFamily="65" charset="-120"/>
              </a:rPr>
              <a:t>IslamiCity</a:t>
            </a:r>
            <a:r>
              <a:rPr lang="zh-TW" altLang="en-US" sz="1100" i="1" dirty="0" smtClean="0">
                <a:effectLst>
                  <a:outerShdw blurRad="38100" dist="38100" dir="2700000" algn="tl">
                    <a:srgbClr val="000000">
                      <a:alpha val="43137"/>
                    </a:srgbClr>
                  </a:outerShdw>
                </a:effectLst>
                <a:ea typeface="新細明體" pitchFamily="18" charset="-120"/>
              </a:rPr>
              <a:t> </a:t>
            </a:r>
            <a:endParaRPr lang="zh-TW" altLang="en-US" i="1" dirty="0">
              <a:effectLst>
                <a:outerShdw blurRad="38100" dist="38100" dir="2700000" algn="tl">
                  <a:srgbClr val="000000">
                    <a:alpha val="43137"/>
                  </a:srgbClr>
                </a:outerShdw>
              </a:effectLst>
              <a:ea typeface="新細明體" pitchFamily="18" charset="-120"/>
            </a:endParaRPr>
          </a:p>
        </p:txBody>
      </p:sp>
      <p:sp>
        <p:nvSpPr>
          <p:cNvPr id="2" name="矩形 1"/>
          <p:cNvSpPr/>
          <p:nvPr/>
        </p:nvSpPr>
        <p:spPr>
          <a:xfrm>
            <a:off x="1625627" y="5085184"/>
            <a:ext cx="4637936" cy="584775"/>
          </a:xfrm>
          <a:prstGeom prst="rect">
            <a:avLst/>
          </a:prstGeom>
        </p:spPr>
        <p:txBody>
          <a:bodyPr wrap="none">
            <a:spAutoFit/>
          </a:bodyPr>
          <a:lstStyle/>
          <a:p>
            <a:r>
              <a:rPr lang="en-US" sz="3200" b="1" i="1" dirty="0">
                <a:solidFill>
                  <a:srgbClr val="0000FF"/>
                </a:solidFill>
                <a:effectLst>
                  <a:outerShdw blurRad="38100" dist="38100" dir="2700000" algn="tl">
                    <a:srgbClr val="000000">
                      <a:alpha val="43137"/>
                    </a:srgbClr>
                  </a:outerShdw>
                </a:effectLst>
              </a:rPr>
              <a:t>https://www.islamicity.org/</a:t>
            </a:r>
          </a:p>
        </p:txBody>
      </p:sp>
    </p:spTree>
    <p:extLst>
      <p:ext uri="{BB962C8B-B14F-4D97-AF65-F5344CB8AC3E}">
        <p14:creationId xmlns:p14="http://schemas.microsoft.com/office/powerpoint/2010/main" val="3396326523"/>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
            <a:ext cx="9144000" cy="6842760"/>
          </a:xfrm>
          <a:prstGeom prst="rect">
            <a:avLst/>
          </a:prstGeom>
        </p:spPr>
      </p:pic>
    </p:spTree>
    <p:extLst>
      <p:ext uri="{BB962C8B-B14F-4D97-AF65-F5344CB8AC3E}">
        <p14:creationId xmlns:p14="http://schemas.microsoft.com/office/powerpoint/2010/main" val="358243157"/>
      </p:ext>
    </p:extLst>
  </p:cSld>
  <p:clrMapOvr>
    <a:masterClrMapping/>
  </p:clrMapOvr>
  <p:transition>
    <p:strips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1" descr="gezegenler (1)"/>
          <p:cNvPicPr>
            <a:picLocks noChangeAspect="1"/>
          </p:cNvPicPr>
          <p:nvPr/>
        </p:nvPicPr>
        <p:blipFill>
          <a:blip r:embed="rId5" cstate="print"/>
          <a:srcRect l="3773" r="8582" b="12993"/>
          <a:stretch>
            <a:fillRect/>
          </a:stretch>
        </p:blipFill>
        <p:spPr>
          <a:xfrm>
            <a:off x="0" y="904877"/>
            <a:ext cx="9144000" cy="5953125"/>
          </a:xfrm>
          <a:prstGeom prst="rect">
            <a:avLst/>
          </a:prstGeom>
          <a:noFill/>
          <a:ln w="9525">
            <a:noFill/>
          </a:ln>
        </p:spPr>
      </p:pic>
      <p:sp>
        <p:nvSpPr>
          <p:cNvPr id="7173" name="Text Box 5"/>
          <p:cNvSpPr txBox="1"/>
          <p:nvPr/>
        </p:nvSpPr>
        <p:spPr>
          <a:xfrm>
            <a:off x="-157" y="3001341"/>
            <a:ext cx="1851789" cy="92333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zh-TW" altLang="en-US" sz="54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太陽</a:t>
            </a:r>
            <a:r>
              <a:rPr kumimoji="0" lang="zh-TW" altLang="en-US" sz="4400" b="1"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 </a:t>
            </a:r>
          </a:p>
        </p:txBody>
      </p:sp>
      <p:sp>
        <p:nvSpPr>
          <p:cNvPr id="7174" name="Text Box 6"/>
          <p:cNvSpPr txBox="1"/>
          <p:nvPr/>
        </p:nvSpPr>
        <p:spPr>
          <a:xfrm>
            <a:off x="1458913" y="3543300"/>
            <a:ext cx="312906"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tr-TR" altLang="zh-TW" sz="1800" b="1" dirty="0">
                <a:solidFill>
                  <a:srgbClr val="FFFFFF"/>
                </a:solidFill>
              </a:rPr>
              <a:t>1</a:t>
            </a:r>
          </a:p>
        </p:txBody>
      </p:sp>
      <p:sp>
        <p:nvSpPr>
          <p:cNvPr id="7175" name="Text Box 7"/>
          <p:cNvSpPr txBox="1"/>
          <p:nvPr/>
        </p:nvSpPr>
        <p:spPr>
          <a:xfrm>
            <a:off x="2197099" y="3100388"/>
            <a:ext cx="312906"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tr-TR" altLang="zh-TW" sz="1800" b="1" dirty="0">
                <a:solidFill>
                  <a:srgbClr val="FFFFFF"/>
                </a:solidFill>
              </a:rPr>
              <a:t>2</a:t>
            </a:r>
          </a:p>
        </p:txBody>
      </p:sp>
      <p:sp>
        <p:nvSpPr>
          <p:cNvPr id="7176" name="Text Box 8"/>
          <p:cNvSpPr txBox="1"/>
          <p:nvPr/>
        </p:nvSpPr>
        <p:spPr>
          <a:xfrm>
            <a:off x="2998788" y="2632076"/>
            <a:ext cx="312906"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tr-TR" altLang="zh-TW" sz="1800" b="1" dirty="0">
                <a:solidFill>
                  <a:srgbClr val="FFFFFF"/>
                </a:solidFill>
              </a:rPr>
              <a:t>3</a:t>
            </a:r>
          </a:p>
        </p:txBody>
      </p:sp>
      <p:sp>
        <p:nvSpPr>
          <p:cNvPr id="7177" name="Text Box 9"/>
          <p:cNvSpPr txBox="1"/>
          <p:nvPr/>
        </p:nvSpPr>
        <p:spPr>
          <a:xfrm>
            <a:off x="3198822" y="3359154"/>
            <a:ext cx="1072730"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zh-TW" altLang="en-US" b="1" dirty="0">
                <a:solidFill>
                  <a:srgbClr val="FFFFFF"/>
                </a:solidFill>
                <a:effectLst>
                  <a:outerShdw blurRad="38100" dist="38100" dir="2700000" algn="tl">
                    <a:srgbClr val="000000">
                      <a:alpha val="43137"/>
                    </a:srgbClr>
                  </a:outerShdw>
                </a:effectLst>
                <a:latin typeface="標楷體" pitchFamily="65" charset="-120"/>
                <a:ea typeface="標楷體" pitchFamily="65" charset="-120"/>
              </a:rPr>
              <a:t>地球</a:t>
            </a:r>
            <a:r>
              <a:rPr kumimoji="0" lang="zh-TW" altLang="en-US" sz="2000" dirty="0">
                <a:solidFill>
                  <a:srgbClr val="FFFFFF"/>
                </a:solidFill>
                <a:latin typeface="PMingLiU" pitchFamily="18" charset="-120"/>
                <a:ea typeface="PMingLiU" pitchFamily="18" charset="-120"/>
              </a:rPr>
              <a:t> </a:t>
            </a:r>
            <a:endParaRPr kumimoji="0" lang="tr-TR" altLang="zh-TW" sz="2000" dirty="0">
              <a:solidFill>
                <a:srgbClr val="FFFFFF"/>
              </a:solidFill>
              <a:latin typeface="PMingLiU" pitchFamily="18" charset="-120"/>
              <a:ea typeface="PMingLiU" pitchFamily="18" charset="-120"/>
            </a:endParaRPr>
          </a:p>
        </p:txBody>
      </p:sp>
      <p:sp>
        <p:nvSpPr>
          <p:cNvPr id="3" name="Text Box 8"/>
          <p:cNvSpPr txBox="1"/>
          <p:nvPr/>
        </p:nvSpPr>
        <p:spPr>
          <a:xfrm>
            <a:off x="3660299" y="2262506"/>
            <a:ext cx="312906"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en-AU" altLang="tr-TR" sz="1800" b="1" dirty="0">
                <a:solidFill>
                  <a:srgbClr val="FFFFFF"/>
                </a:solidFill>
              </a:rPr>
              <a:t>4</a:t>
            </a:r>
          </a:p>
        </p:txBody>
      </p:sp>
      <p:sp>
        <p:nvSpPr>
          <p:cNvPr id="4" name="Text Box 8"/>
          <p:cNvSpPr txBox="1"/>
          <p:nvPr/>
        </p:nvSpPr>
        <p:spPr>
          <a:xfrm>
            <a:off x="8392796" y="535306"/>
            <a:ext cx="312906"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en-AU" altLang="tr-TR" sz="1800" b="1" dirty="0">
                <a:solidFill>
                  <a:srgbClr val="FFFFFF"/>
                </a:solidFill>
              </a:rPr>
              <a:t>8</a:t>
            </a:r>
          </a:p>
        </p:txBody>
      </p:sp>
      <p:sp>
        <p:nvSpPr>
          <p:cNvPr id="5" name="Text Box 8"/>
          <p:cNvSpPr txBox="1"/>
          <p:nvPr/>
        </p:nvSpPr>
        <p:spPr>
          <a:xfrm>
            <a:off x="7439819" y="1134746"/>
            <a:ext cx="312906"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en-AU" altLang="tr-TR" sz="1800" b="1" dirty="0">
                <a:solidFill>
                  <a:srgbClr val="FFFFFF"/>
                </a:solidFill>
              </a:rPr>
              <a:t>7</a:t>
            </a:r>
          </a:p>
        </p:txBody>
      </p:sp>
      <p:sp>
        <p:nvSpPr>
          <p:cNvPr id="6" name="Text Box 8"/>
          <p:cNvSpPr txBox="1"/>
          <p:nvPr/>
        </p:nvSpPr>
        <p:spPr>
          <a:xfrm>
            <a:off x="6463507" y="1504316"/>
            <a:ext cx="312906"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en-AU" altLang="tr-TR" sz="1800" b="1" dirty="0">
                <a:solidFill>
                  <a:srgbClr val="FFFFFF"/>
                </a:solidFill>
              </a:rPr>
              <a:t>6</a:t>
            </a:r>
          </a:p>
        </p:txBody>
      </p:sp>
      <p:sp>
        <p:nvSpPr>
          <p:cNvPr id="7" name="Text Box 8"/>
          <p:cNvSpPr txBox="1"/>
          <p:nvPr/>
        </p:nvSpPr>
        <p:spPr>
          <a:xfrm>
            <a:off x="5047139" y="2012316"/>
            <a:ext cx="312906"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kumimoji="0" lang="en-AU" altLang="tr-TR" sz="1800" b="1" dirty="0">
                <a:solidFill>
                  <a:srgbClr val="FFFFFF"/>
                </a:solidFill>
              </a:rPr>
              <a:t>5</a:t>
            </a:r>
          </a:p>
        </p:txBody>
      </p:sp>
      <p:pic>
        <p:nvPicPr>
          <p:cNvPr id="8" name="18.1 (1)">
            <a:hlinkClick r:id="" action="ppaction://media"/>
          </p:cNvPr>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9697404" y="3153416"/>
            <a:ext cx="464344" cy="619125"/>
          </a:xfrm>
          <a:prstGeom prst="rect">
            <a:avLst/>
          </a:prstGeom>
        </p:spPr>
      </p:pic>
    </p:spTree>
    <p:extLst>
      <p:ext uri="{BB962C8B-B14F-4D97-AF65-F5344CB8AC3E}">
        <p14:creationId xmlns:p14="http://schemas.microsoft.com/office/powerpoint/2010/main" val="413337303"/>
      </p:ext>
    </p:extLst>
  </p:cSld>
  <p:clrMapOvr>
    <a:masterClrMapping/>
  </p:clrMapOvr>
  <p:transition advClick="0"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5599" fill="hold"/>
                                        <p:tgtEl>
                                          <p:spTgt spid="8"/>
                                        </p:tgtEl>
                                      </p:cBhvr>
                                    </p:cmd>
                                  </p:childTnLst>
                                </p:cTn>
                              </p:par>
                              <p:par>
                                <p:cTn id="7" presetID="10" presetClass="entr" presetSubtype="0" fill="hold" grpId="0" nodeType="withEffect">
                                  <p:stCondLst>
                                    <p:cond delay="0"/>
                                  </p:stCondLst>
                                  <p:childTnLst>
                                    <p:set>
                                      <p:cBhvr>
                                        <p:cTn id="8" dur="1" fill="hold">
                                          <p:stCondLst>
                                            <p:cond delay="0"/>
                                          </p:stCondLst>
                                        </p:cTn>
                                        <p:tgtEl>
                                          <p:spTgt spid="7173"/>
                                        </p:tgtEl>
                                        <p:attrNameLst>
                                          <p:attrName>style.visibility</p:attrName>
                                        </p:attrNameLst>
                                      </p:cBhvr>
                                      <p:to>
                                        <p:strVal val="visible"/>
                                      </p:to>
                                    </p:set>
                                    <p:animEffect transition="in" filter="fade">
                                      <p:cBhvr>
                                        <p:cTn id="9" dur="500"/>
                                        <p:tgtEl>
                                          <p:spTgt spid="7173"/>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500"/>
                                        <p:tgtEl>
                                          <p:spTgt spid="7174"/>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7175"/>
                                        </p:tgtEl>
                                        <p:attrNameLst>
                                          <p:attrName>style.visibility</p:attrName>
                                        </p:attrNameLst>
                                      </p:cBhvr>
                                      <p:to>
                                        <p:strVal val="visible"/>
                                      </p:to>
                                    </p:set>
                                    <p:animEffect transition="in" filter="fade">
                                      <p:cBhvr>
                                        <p:cTn id="15" dur="500"/>
                                        <p:tgtEl>
                                          <p:spTgt spid="7175"/>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7176"/>
                                        </p:tgtEl>
                                        <p:attrNameLst>
                                          <p:attrName>style.visibility</p:attrName>
                                        </p:attrNameLst>
                                      </p:cBhvr>
                                      <p:to>
                                        <p:strVal val="visible"/>
                                      </p:to>
                                    </p:set>
                                    <p:animEffect transition="in" filter="fade">
                                      <p:cBhvr>
                                        <p:cTn id="18" dur="500"/>
                                        <p:tgtEl>
                                          <p:spTgt spid="7176"/>
                                        </p:tgtEl>
                                      </p:cBhvr>
                                    </p:animEffect>
                                  </p:childTnLst>
                                </p:cTn>
                              </p:par>
                              <p:par>
                                <p:cTn id="19" presetID="27" presetClass="entr" presetSubtype="0" fill="hold" grpId="0" nodeType="withEffect">
                                  <p:stCondLst>
                                    <p:cond delay="1500"/>
                                  </p:stCondLst>
                                  <p:iterate type="lt">
                                    <p:tmPct val="50000"/>
                                  </p:iterate>
                                  <p:childTnLst>
                                    <p:set>
                                      <p:cBhvr>
                                        <p:cTn id="20" dur="1" fill="hold">
                                          <p:stCondLst>
                                            <p:cond delay="0"/>
                                          </p:stCondLst>
                                        </p:cTn>
                                        <p:tgtEl>
                                          <p:spTgt spid="7177"/>
                                        </p:tgtEl>
                                        <p:attrNameLst>
                                          <p:attrName>style.visibility</p:attrName>
                                        </p:attrNameLst>
                                      </p:cBhvr>
                                      <p:to>
                                        <p:strVal val="visible"/>
                                      </p:to>
                                    </p:set>
                                    <p:anim calcmode="discrete" valueType="clr">
                                      <p:cBhvr override="childStyle">
                                        <p:cTn id="21" dur="500"/>
                                        <p:tgtEl>
                                          <p:spTgt spid="7177"/>
                                        </p:tgtEl>
                                        <p:attrNameLst>
                                          <p:attrName>style.color</p:attrName>
                                        </p:attrNameLst>
                                      </p:cBhvr>
                                      <p:tavLst>
                                        <p:tav tm="0">
                                          <p:val>
                                            <p:clrVal>
                                              <a:schemeClr val="accent2"/>
                                            </p:clrVal>
                                          </p:val>
                                        </p:tav>
                                        <p:tav tm="50000">
                                          <p:val>
                                            <p:clrVal>
                                              <a:schemeClr val="hlink"/>
                                            </p:clrVal>
                                          </p:val>
                                        </p:tav>
                                      </p:tavLst>
                                    </p:anim>
                                    <p:anim calcmode="discrete" valueType="clr">
                                      <p:cBhvr>
                                        <p:cTn id="22" dur="500"/>
                                        <p:tgtEl>
                                          <p:spTgt spid="7177"/>
                                        </p:tgtEl>
                                        <p:attrNameLst>
                                          <p:attrName>fillcolor</p:attrName>
                                        </p:attrNameLst>
                                      </p:cBhvr>
                                      <p:tavLst>
                                        <p:tav tm="0">
                                          <p:val>
                                            <p:clrVal>
                                              <a:schemeClr val="accent2"/>
                                            </p:clrVal>
                                          </p:val>
                                        </p:tav>
                                        <p:tav tm="50000">
                                          <p:val>
                                            <p:clrVal>
                                              <a:schemeClr val="hlink"/>
                                            </p:clrVal>
                                          </p:val>
                                        </p:tav>
                                      </p:tavLst>
                                    </p:anim>
                                    <p:set>
                                      <p:cBhvr>
                                        <p:cTn id="23" dur="500"/>
                                        <p:tgtEl>
                                          <p:spTgt spid="7177"/>
                                        </p:tgtEl>
                                        <p:attrNameLst>
                                          <p:attrName>fill.type</p:attrName>
                                        </p:attrNameLst>
                                      </p:cBhvr>
                                      <p:to>
                                        <p:strVal val="solid"/>
                                      </p:to>
                                    </p:set>
                                  </p:childTnLst>
                                </p:cTn>
                              </p:par>
                              <p:par>
                                <p:cTn id="24" presetID="10" presetClass="entr" presetSubtype="0" fill="hold" grpId="0" nodeType="withEffect">
                                  <p:stCondLst>
                                    <p:cond delay="20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2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3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3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400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7173" grpId="0"/>
      <p:bldP spid="7174" grpId="0"/>
      <p:bldP spid="7175" grpId="0"/>
      <p:bldP spid="7176" grpId="0"/>
      <p:bldP spid="7177" grpId="0"/>
      <p:bldP spid="3" grpId="0"/>
      <p:bldP spid="4" grpId="0"/>
      <p:bldP spid="5" grpId="0"/>
      <p:bldP spid="6" grpId="0"/>
      <p:bldP spid="7" grpId="0"/>
    </p:bldLst>
  </p:timing>
</p:sld>
</file>

<file path=ppt/theme/theme1.xml><?xml version="1.0" encoding="utf-8"?>
<a:theme xmlns:a="http://schemas.openxmlformats.org/drawingml/2006/main" name="Lesson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esson1">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lnDef>
  </a:objectDefaults>
  <a:extraClrSchemeLst>
    <a:extraClrScheme>
      <a:clrScheme name="Lesson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sson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sson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sson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sson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sson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sson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預設簡報設計">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lnDef>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預設簡報設計">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1" lang="zh-TW" altLang="en-US" sz="2400" b="0" i="0" u="none" strike="noStrike" cap="none" normalizeH="0" baseline="0" smtClean="0">
            <a:ln>
              <a:noFill/>
            </a:ln>
            <a:solidFill>
              <a:schemeClr val="tx1"/>
            </a:solidFill>
            <a:effectLst/>
            <a:latin typeface="Times New Roman" panose="02020603050405020304"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1" lang="zh-TW" altLang="en-US" sz="2400" b="0" i="0" u="none" strike="noStrike" cap="none" normalizeH="0" baseline="0" smtClean="0">
            <a:ln>
              <a:noFill/>
            </a:ln>
            <a:solidFill>
              <a:schemeClr val="tx1"/>
            </a:solidFill>
            <a:effectLst/>
            <a:latin typeface="Times New Roman" panose="02020603050405020304" pitchFamily="18" charset="0"/>
            <a:ea typeface="華康粗圓體" pitchFamily="49" charset="-120"/>
          </a:defRPr>
        </a:defPPr>
      </a:lstStyle>
    </a:lnDef>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Lesson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esson1">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lnDef>
  </a:objectDefaults>
  <a:extraClrSchemeLst>
    <a:extraClrScheme>
      <a:clrScheme name="Lesson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sson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sson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sson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sson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sson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sson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Lesson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Lesson1">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sson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esson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esson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esson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esson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esson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esson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佈景主題">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佈景主題">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sson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Lesson1">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lnDef>
  </a:objectDefaults>
  <a:extraClrSchemeLst>
    <a:extraClrScheme>
      <a:clrScheme name="1_Lesson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esson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esson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esson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esson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esson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esson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預設簡報設計">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lnDef>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Varsayılan Tasarım">
  <a:themeElements>
    <a:clrScheme name="1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Varsayılan Tasarım">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lnDef>
  </a:objectDefaults>
  <a:extraClrSchemeLst>
    <a:extraClrScheme>
      <a:clrScheme name="1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Lesson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Lesson1">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sson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esson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esson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esson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esson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esson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esson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Varsayılan Tasarım">
  <a:themeElements>
    <a:clrScheme name="1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Varsayılan Tasarım">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華康粗圓體" pitchFamily="49" charset="-120"/>
          </a:defRPr>
        </a:defPPr>
      </a:lstStyle>
    </a:lnDef>
  </a:objectDefaults>
  <a:extraClrSchemeLst>
    <a:extraClrScheme>
      <a:clrScheme name="1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Lesson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esson1">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1" lang="zh-TW" altLang="en-US" sz="2400" b="0" i="0" u="none" strike="noStrike" cap="none" normalizeH="0" baseline="0" smtClean="0">
            <a:ln>
              <a:noFill/>
            </a:ln>
            <a:solidFill>
              <a:schemeClr val="tx1"/>
            </a:solidFill>
            <a:effectLst/>
            <a:latin typeface="Times New Roman" panose="02020603050405020304" pitchFamily="18" charset="0"/>
            <a:ea typeface="華康粗圓體" pitchFamily="49"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1" lang="zh-TW" altLang="en-US" sz="2400" b="0" i="0" u="none" strike="noStrike" cap="none" normalizeH="0" baseline="0" smtClean="0">
            <a:ln>
              <a:noFill/>
            </a:ln>
            <a:solidFill>
              <a:schemeClr val="tx1"/>
            </a:solidFill>
            <a:effectLst/>
            <a:latin typeface="Times New Roman" panose="02020603050405020304" pitchFamily="18" charset="0"/>
            <a:ea typeface="華康粗圓體" pitchFamily="49" charset="-120"/>
          </a:defRPr>
        </a:defPPr>
      </a:lstStyle>
    </a:lnDef>
  </a:objectDefaults>
  <a:extraClrSchemeLst>
    <a:extraClrScheme>
      <a:clrScheme name="Lesson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sson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sson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sson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sson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sson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sson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DBFFB8"/>
    </a:lt1>
    <a:dk2>
      <a:srgbClr val="000000"/>
    </a:dk2>
    <a:lt2>
      <a:srgbClr val="919191"/>
    </a:lt2>
    <a:accent1>
      <a:srgbClr val="618FFD"/>
    </a:accent1>
    <a:accent2>
      <a:srgbClr val="00AE00"/>
    </a:accent2>
    <a:accent3>
      <a:srgbClr val="EAFFD8"/>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000000"/>
    </a:dk1>
    <a:lt1>
      <a:srgbClr val="DBFFB8"/>
    </a:lt1>
    <a:dk2>
      <a:srgbClr val="000000"/>
    </a:dk2>
    <a:lt2>
      <a:srgbClr val="919191"/>
    </a:lt2>
    <a:accent1>
      <a:srgbClr val="618FFD"/>
    </a:accent1>
    <a:accent2>
      <a:srgbClr val="00AE00"/>
    </a:accent2>
    <a:accent3>
      <a:srgbClr val="EAFFD8"/>
    </a:accent3>
    <a:accent4>
      <a:srgbClr val="000000"/>
    </a:accent4>
    <a:accent5>
      <a:srgbClr val="B7C6FE"/>
    </a:accent5>
    <a:accent6>
      <a:srgbClr val="009D00"/>
    </a:accent6>
    <a:hlink>
      <a:srgbClr val="FC0128"/>
    </a:hlink>
    <a:folHlink>
      <a:srgbClr val="CECECE"/>
    </a:folHlink>
  </a:clrScheme>
</a:themeOverride>
</file>

<file path=ppt/theme/themeOverride3.xml><?xml version="1.0" encoding="utf-8"?>
<a:themeOverride xmlns:a="http://schemas.openxmlformats.org/drawingml/2006/main">
  <a:clrScheme name="">
    <a:dk1>
      <a:srgbClr val="EAEC5E"/>
    </a:dk1>
    <a:lt1>
      <a:srgbClr val="C8FEC8"/>
    </a:lt1>
    <a:dk2>
      <a:srgbClr val="000000"/>
    </a:dk2>
    <a:lt2>
      <a:srgbClr val="919191"/>
    </a:lt2>
    <a:accent1>
      <a:srgbClr val="618FFD"/>
    </a:accent1>
    <a:accent2>
      <a:srgbClr val="00AE00"/>
    </a:accent2>
    <a:accent3>
      <a:srgbClr val="E0FEE0"/>
    </a:accent3>
    <a:accent4>
      <a:srgbClr val="C8C94F"/>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Designs\High Voltage.pot</Template>
  <TotalTime>4556</TotalTime>
  <Pages>19</Pages>
  <Words>2091</Words>
  <Application>Microsoft Office PowerPoint</Application>
  <PresentationFormat>如螢幕大小 (4:3)</PresentationFormat>
  <Paragraphs>334</Paragraphs>
  <Slides>71</Slides>
  <Notes>58</Notes>
  <HiddenSlides>1</HiddenSlides>
  <MMClips>3</MMClips>
  <ScaleCrop>false</ScaleCrop>
  <HeadingPairs>
    <vt:vector size="6" baseType="variant">
      <vt:variant>
        <vt:lpstr>使用字型</vt:lpstr>
      </vt:variant>
      <vt:variant>
        <vt:i4>29</vt:i4>
      </vt:variant>
      <vt:variant>
        <vt:lpstr>佈景主題</vt:lpstr>
      </vt:variant>
      <vt:variant>
        <vt:i4>16</vt:i4>
      </vt:variant>
      <vt:variant>
        <vt:lpstr>投影片標題</vt:lpstr>
      </vt:variant>
      <vt:variant>
        <vt:i4>71</vt:i4>
      </vt:variant>
    </vt:vector>
  </HeadingPairs>
  <TitlesOfParts>
    <vt:vector size="116" baseType="lpstr">
      <vt:lpstr>Malgun Gothic</vt:lpstr>
      <vt:lpstr>Monotype Sorts</vt:lpstr>
      <vt:lpstr>MS UI Gothic</vt:lpstr>
      <vt:lpstr>SimHei</vt:lpstr>
      <vt:lpstr>SimSun</vt:lpstr>
      <vt:lpstr>Times New Roman (Arabic)</vt:lpstr>
      <vt:lpstr>方正粗圓</vt:lpstr>
      <vt:lpstr>方正琥珀</vt:lpstr>
      <vt:lpstr>方正綜藝</vt:lpstr>
      <vt:lpstr>全真行書</vt:lpstr>
      <vt:lpstr>和平特黑</vt:lpstr>
      <vt:lpstr>和平特圓</vt:lpstr>
      <vt:lpstr>細明體</vt:lpstr>
      <vt:lpstr>細明體-ExtB</vt:lpstr>
      <vt:lpstr>華康中明體</vt:lpstr>
      <vt:lpstr>華康中楷體</vt:lpstr>
      <vt:lpstr>華康粗圓體</vt:lpstr>
      <vt:lpstr>華康新特圓體</vt:lpstr>
      <vt:lpstr>華康隸書體</vt:lpstr>
      <vt:lpstr>微軟正黑體</vt:lpstr>
      <vt:lpstr>新細明體</vt:lpstr>
      <vt:lpstr>新細明體</vt:lpstr>
      <vt:lpstr>標楷體</vt:lpstr>
      <vt:lpstr>標楷體</vt:lpstr>
      <vt:lpstr>Arial</vt:lpstr>
      <vt:lpstr>Calibri</vt:lpstr>
      <vt:lpstr>Tahoma</vt:lpstr>
      <vt:lpstr>Times New Roman</vt:lpstr>
      <vt:lpstr>Wingdings</vt:lpstr>
      <vt:lpstr>Lesson1</vt:lpstr>
      <vt:lpstr>1_Lesson1</vt:lpstr>
      <vt:lpstr>1_預設簡報設計</vt:lpstr>
      <vt:lpstr>1_Varsayılan Tasarım</vt:lpstr>
      <vt:lpstr>2_Lesson1</vt:lpstr>
      <vt:lpstr>3_預設簡報設計</vt:lpstr>
      <vt:lpstr>2_Varsayılan Tasarım</vt:lpstr>
      <vt:lpstr>Varsayılan Tasarım</vt:lpstr>
      <vt:lpstr>3_Lesson1</vt:lpstr>
      <vt:lpstr>4_預設簡報設計</vt:lpstr>
      <vt:lpstr>6_預設簡報設計</vt:lpstr>
      <vt:lpstr>4_Lesson1</vt:lpstr>
      <vt:lpstr>5_Lesson1</vt:lpstr>
      <vt:lpstr>3_Varsayılan Tasarım</vt:lpstr>
      <vt:lpstr>2_預設簡報設計</vt:lpstr>
      <vt:lpstr>4_Varsayılan Tasarım</vt:lpstr>
      <vt:lpstr>PowerPoint 簡報</vt:lpstr>
      <vt:lpstr>PowerPoint 簡報</vt:lpstr>
      <vt:lpstr>PowerPoint 簡報</vt:lpstr>
      <vt:lpstr>PowerPoint 簡報</vt:lpstr>
      <vt:lpstr>PowerPoint 簡報</vt:lpstr>
      <vt:lpstr>伊斯蘭簡介</vt:lpstr>
      <vt:lpstr>PowerPoint 簡報</vt:lpstr>
      <vt:lpstr>PowerPoint 簡報</vt:lpstr>
      <vt:lpstr>PowerPoint 簡報</vt:lpstr>
      <vt:lpstr>PowerPoint 簡報</vt:lpstr>
      <vt:lpstr>PowerPoint 簡報</vt:lpstr>
      <vt:lpstr>PowerPoint 簡報</vt:lpstr>
      <vt:lpstr>PowerPoint 簡報</vt:lpstr>
      <vt:lpstr>人體的奧秘</vt:lpstr>
      <vt:lpstr>PowerPoint 簡報</vt:lpstr>
      <vt:lpstr>DNA 支配生物的生長 就如程式控制電腦</vt:lpstr>
      <vt:lpstr>PowerPoint 簡報</vt:lpstr>
      <vt:lpstr>PowerPoint 簡報</vt:lpstr>
      <vt:lpstr>  </vt:lpstr>
      <vt:lpstr>天地萬物均順從真主</vt:lpstr>
      <vt:lpstr>PowerPoint 簡報</vt:lpstr>
      <vt:lpstr>PowerPoint 簡報</vt:lpstr>
      <vt:lpstr>PowerPoint 簡報</vt:lpstr>
      <vt:lpstr>PowerPoint 簡報</vt:lpstr>
      <vt:lpstr>PowerPoint 簡報</vt:lpstr>
      <vt:lpstr>『伊斯蘭』是真主的選擇</vt:lpstr>
      <vt:lpstr>PowerPoint 簡報</vt:lpstr>
      <vt:lpstr>PowerPoint 簡報</vt:lpstr>
      <vt:lpstr>PowerPoint 簡報</vt:lpstr>
      <vt:lpstr>PowerPoint 簡報</vt:lpstr>
      <vt:lpstr> </vt:lpstr>
      <vt:lpstr>人的兩個範疇 :</vt:lpstr>
      <vt:lpstr>亞伯拉罕順從主</vt:lpstr>
      <vt:lpstr>耶穌順從主</vt:lpstr>
      <vt:lpstr>耶穌順從主</vt:lpstr>
      <vt:lpstr>順從上主</vt:lpstr>
      <vt:lpstr>伊斯蘭     </vt:lpstr>
      <vt:lpstr> 伊斯蘭教的別名稱 </vt:lpstr>
      <vt:lpstr>PowerPoint 簡報</vt:lpstr>
      <vt:lpstr>PowerPoint 簡報</vt:lpstr>
      <vt:lpstr>PowerPoint 簡報</vt:lpstr>
      <vt:lpstr>PowerPoint 簡報</vt:lpstr>
      <vt:lpstr>PowerPoint 簡報</vt:lpstr>
      <vt:lpstr>PowerPoint 簡報</vt:lpstr>
      <vt:lpstr>PowerPoint 簡報</vt:lpstr>
      <vt:lpstr>伊斯蘭教是 從什麼時候 開始的?</vt:lpstr>
      <vt:lpstr>PowerPoint 簡報</vt:lpstr>
      <vt:lpstr>伊斯蘭是自古就有的宗教</vt:lpstr>
      <vt:lpstr>伊斯蘭是自古就有的宗教</vt:lpstr>
      <vt:lpstr>歷代聖人宣傳同一宗教</vt:lpstr>
      <vt:lpstr>歷代聖人宣傳同一宗教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生活的目的</vt:lpstr>
      <vt:lpstr>PowerPoint 簡報</vt:lpstr>
      <vt:lpstr>伊斯蘭是 一套完整的生活方式</vt:lpstr>
      <vt:lpstr>PowerPoint 簡報</vt:lpstr>
      <vt:lpstr>PowerPoint 簡報</vt:lpstr>
      <vt:lpstr>PowerPoint 簡報</vt:lpstr>
      <vt:lpstr>各大宗教信眾增長率</vt:lpstr>
      <vt:lpstr>PowerPoint 簡報</vt:lpstr>
      <vt:lpstr>PowerPoint 簡報</vt:lpstr>
      <vt:lpstr> </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1</dc:title>
  <dc:subject>Introduction to islam</dc:subject>
  <dc:creator>yy</dc:creator>
  <cp:lastModifiedBy>kin wong</cp:lastModifiedBy>
  <cp:revision>378</cp:revision>
  <cp:lastPrinted>2019-03-07T15:58:29Z</cp:lastPrinted>
  <dcterms:created xsi:type="dcterms:W3CDTF">1987-05-25T08:37:30Z</dcterms:created>
  <dcterms:modified xsi:type="dcterms:W3CDTF">2019-03-08T08:54:40Z</dcterms:modified>
</cp:coreProperties>
</file>